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3" r:id="rId3"/>
    <p:sldId id="256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VY_32_INOVACE_13_SLOVNÍ DRUHY_PŘÍSLOVCE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Příslovce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23697C-41BF-4CD3-9A5F-009160593C75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FF2260C9-BB2F-4E2F-BA66-975B1F52F970}" type="parTrans" cxnId="{A4B06D4A-1619-479E-BC40-CAD8EF1FEE1E}">
      <dgm:prSet/>
      <dgm:spPr/>
      <dgm:t>
        <a:bodyPr/>
        <a:lstStyle/>
        <a:p>
          <a:endParaRPr lang="cs-CZ"/>
        </a:p>
      </dgm:t>
    </dgm:pt>
    <dgm:pt modelId="{A8B901E1-EB7C-4666-B91B-50D51E483372}" type="sibTrans" cxnId="{A4B06D4A-1619-479E-BC40-CAD8EF1FEE1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56A1535-E5EE-4D42-AC20-14324B71DAB6}" type="pres">
      <dgm:prSet presAssocID="{4823697C-41BF-4CD3-9A5F-009160593C75}" presName="vertSpace6" presStyleLbl="node1" presStyleIdx="4" presStyleCnt="6"/>
      <dgm:spPr/>
      <dgm:t>
        <a:bodyPr/>
        <a:lstStyle/>
        <a:p>
          <a:endParaRPr lang="cs-CZ"/>
        </a:p>
      </dgm:t>
    </dgm:pt>
    <dgm:pt modelId="{662ED350-E695-4D96-8831-6EF0961FABDE}" type="pres">
      <dgm:prSet presAssocID="{4823697C-41BF-4CD3-9A5F-009160593C75}" presName="circle6" presStyleLbl="node1" presStyleIdx="5" presStyleCnt="6"/>
      <dgm:spPr/>
      <dgm:t>
        <a:bodyPr/>
        <a:lstStyle/>
        <a:p>
          <a:endParaRPr lang="cs-CZ"/>
        </a:p>
      </dgm:t>
    </dgm:pt>
    <dgm:pt modelId="{D4A0C9A8-2313-4C77-B68A-33CFA6F7FC51}" type="pres">
      <dgm:prSet presAssocID="{4823697C-41BF-4CD3-9A5F-009160593C7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0DE691-DA62-4F7F-A740-91560B359F8F}" type="pres">
      <dgm:prSet presAssocID="{4823697C-41BF-4CD3-9A5F-009160593C7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1C48D3-7DA8-4F80-80D2-405B7C403324}" type="presOf" srcId="{D8197B8C-B260-4A16-BDF4-0947B075E274}" destId="{5A5FFA88-C948-4069-8E93-59FA12366E83}" srcOrd="1" destOrd="0" presId="urn:microsoft.com/office/officeart/2005/8/layout/target3"/>
    <dgm:cxn modelId="{8E83D33D-FD37-4EEC-AC23-0278E8FBE87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7A7D51-C48A-4943-A79B-0A56E1A7BBD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1009FE-FB16-4D13-B0B1-EC025898CBAA}" type="presOf" srcId="{D1B46980-6531-4606-95E6-44980827E919}" destId="{6140AFEC-043D-4C43-A2F9-D0F5331DF3A3}" srcOrd="0" destOrd="0" presId="urn:microsoft.com/office/officeart/2005/8/layout/target3"/>
    <dgm:cxn modelId="{7CA65CEF-4EB5-46D7-9540-8B13C5BB613A}" type="presOf" srcId="{D8197B8C-B260-4A16-BDF4-0947B075E274}" destId="{25B08C86-7E15-44DC-BE7F-FFB55DD49D12}" srcOrd="0" destOrd="0" presId="urn:microsoft.com/office/officeart/2005/8/layout/target3"/>
    <dgm:cxn modelId="{2D67678A-8EFB-4492-A25F-ACC431487ABB}" type="presOf" srcId="{D1D4F407-5343-4D3F-B5B9-D407B03CAEB4}" destId="{D005CE8C-CC26-4C3E-AC11-E15060ECD759}" srcOrd="0" destOrd="0" presId="urn:microsoft.com/office/officeart/2005/8/layout/target3"/>
    <dgm:cxn modelId="{A4B06D4A-1619-479E-BC40-CAD8EF1FEE1E}" srcId="{757F3AB3-0718-4624-B441-E567A8F0AB56}" destId="{4823697C-41BF-4CD3-9A5F-009160593C75}" srcOrd="5" destOrd="0" parTransId="{FF2260C9-BB2F-4E2F-BA66-975B1F52F970}" sibTransId="{A8B901E1-EB7C-4666-B91B-50D51E483372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8737196-F837-4D9E-A437-E77B8BD10FD0}" type="presOf" srcId="{4823697C-41BF-4CD3-9A5F-009160593C75}" destId="{D4A0C9A8-2313-4C77-B68A-33CFA6F7FC51}" srcOrd="0" destOrd="0" presId="urn:microsoft.com/office/officeart/2005/8/layout/target3"/>
    <dgm:cxn modelId="{710E116C-5F8F-44BF-A348-A58EACDAE221}" type="presOf" srcId="{B651F6E3-6281-48DB-9319-2AEAFDAE7572}" destId="{6BB5E863-4638-4E1D-BFDE-399D028AC4ED}" srcOrd="1" destOrd="0" presId="urn:microsoft.com/office/officeart/2005/8/layout/target3"/>
    <dgm:cxn modelId="{506C3886-5904-410E-AD09-D8DA813DA1A9}" type="presOf" srcId="{B651F6E3-6281-48DB-9319-2AEAFDAE7572}" destId="{619D679B-A015-4ECF-8348-D1034C574F40}" srcOrd="0" destOrd="0" presId="urn:microsoft.com/office/officeart/2005/8/layout/target3"/>
    <dgm:cxn modelId="{A3A56FF2-100A-4CFF-B1CC-10C13D7AEA68}" type="presOf" srcId="{D1D4F407-5343-4D3F-B5B9-D407B03CAEB4}" destId="{AED2198E-93D5-4001-81B4-73124B309672}" srcOrd="1" destOrd="0" presId="urn:microsoft.com/office/officeart/2005/8/layout/target3"/>
    <dgm:cxn modelId="{CF15D19E-872B-4FB0-9AC0-B07DC0D8B073}" type="presOf" srcId="{4C35D32F-0EAB-4CD7-82EE-45574DC2A586}" destId="{8BEBB6EC-1DAA-4CAC-8A25-BC0FCBD5DBD5}" srcOrd="0" destOrd="0" presId="urn:microsoft.com/office/officeart/2005/8/layout/target3"/>
    <dgm:cxn modelId="{967F39AC-F182-461C-BDE0-6E20A9F52D9E}" type="presOf" srcId="{757F3AB3-0718-4624-B441-E567A8F0AB56}" destId="{333A1088-737F-45CB-B68E-254E46348037}" srcOrd="0" destOrd="0" presId="urn:microsoft.com/office/officeart/2005/8/layout/target3"/>
    <dgm:cxn modelId="{4C78E11E-710B-4CC2-B4D7-5E7CBCB1005C}" type="presOf" srcId="{4823697C-41BF-4CD3-9A5F-009160593C75}" destId="{A70DE691-DA62-4F7F-A740-91560B359F8F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9AA350-E4FD-4810-B4C3-6662FBE3F98C}" type="presParOf" srcId="{333A1088-737F-45CB-B68E-254E46348037}" destId="{F5ABB229-8D3B-4694-996A-96F23CF14429}" srcOrd="0" destOrd="0" presId="urn:microsoft.com/office/officeart/2005/8/layout/target3"/>
    <dgm:cxn modelId="{AAA62668-BDA9-4D1E-9865-4BE01F9B0712}" type="presParOf" srcId="{333A1088-737F-45CB-B68E-254E46348037}" destId="{F41139FD-01EE-4571-8B17-4FB00FC51163}" srcOrd="1" destOrd="0" presId="urn:microsoft.com/office/officeart/2005/8/layout/target3"/>
    <dgm:cxn modelId="{20200446-C471-4887-8BA6-1F0494BA7662}" type="presParOf" srcId="{333A1088-737F-45CB-B68E-254E46348037}" destId="{D005CE8C-CC26-4C3E-AC11-E15060ECD759}" srcOrd="2" destOrd="0" presId="urn:microsoft.com/office/officeart/2005/8/layout/target3"/>
    <dgm:cxn modelId="{0834351B-6ECC-49F8-9C05-688822B7F5E8}" type="presParOf" srcId="{333A1088-737F-45CB-B68E-254E46348037}" destId="{2C702D82-9B77-49B7-9568-BB8EB47C3372}" srcOrd="3" destOrd="0" presId="urn:microsoft.com/office/officeart/2005/8/layout/target3"/>
    <dgm:cxn modelId="{EFD40469-A517-4F95-9607-A3E888D913B2}" type="presParOf" srcId="{333A1088-737F-45CB-B68E-254E46348037}" destId="{A52A0455-90FF-4808-ABD0-F02540D31D5A}" srcOrd="4" destOrd="0" presId="urn:microsoft.com/office/officeart/2005/8/layout/target3"/>
    <dgm:cxn modelId="{4DDBACAF-21AA-42C9-8BCE-934196DC7D32}" type="presParOf" srcId="{333A1088-737F-45CB-B68E-254E46348037}" destId="{6140AFEC-043D-4C43-A2F9-D0F5331DF3A3}" srcOrd="5" destOrd="0" presId="urn:microsoft.com/office/officeart/2005/8/layout/target3"/>
    <dgm:cxn modelId="{F01BDA56-6F24-4EE6-A1E7-366D9056AB7E}" type="presParOf" srcId="{333A1088-737F-45CB-B68E-254E46348037}" destId="{9358AC05-5D7D-4327-9F80-1AD486AEA664}" srcOrd="6" destOrd="0" presId="urn:microsoft.com/office/officeart/2005/8/layout/target3"/>
    <dgm:cxn modelId="{0951F37B-DED8-4E09-B753-D366E1FFBC0A}" type="presParOf" srcId="{333A1088-737F-45CB-B68E-254E46348037}" destId="{313FC574-E1CD-4FB4-B054-0B805CE0447D}" srcOrd="7" destOrd="0" presId="urn:microsoft.com/office/officeart/2005/8/layout/target3"/>
    <dgm:cxn modelId="{EAC8D292-C2E6-4DFA-AC3C-F30F664989FB}" type="presParOf" srcId="{333A1088-737F-45CB-B68E-254E46348037}" destId="{619D679B-A015-4ECF-8348-D1034C574F40}" srcOrd="8" destOrd="0" presId="urn:microsoft.com/office/officeart/2005/8/layout/target3"/>
    <dgm:cxn modelId="{AA2CE392-4145-4139-8AB4-B193E026CC56}" type="presParOf" srcId="{333A1088-737F-45CB-B68E-254E46348037}" destId="{322283A8-4A27-4CDA-BAE3-F381106A9174}" srcOrd="9" destOrd="0" presId="urn:microsoft.com/office/officeart/2005/8/layout/target3"/>
    <dgm:cxn modelId="{0D171F80-4AA3-469E-A7E8-6AA8461790DB}" type="presParOf" srcId="{333A1088-737F-45CB-B68E-254E46348037}" destId="{FFC9F71D-1B4F-4AD9-A4A6-86ADEFC8AF5C}" srcOrd="10" destOrd="0" presId="urn:microsoft.com/office/officeart/2005/8/layout/target3"/>
    <dgm:cxn modelId="{3D434358-4BAD-4924-A9AB-D8F33AE9E0E9}" type="presParOf" srcId="{333A1088-737F-45CB-B68E-254E46348037}" destId="{25B08C86-7E15-44DC-BE7F-FFB55DD49D12}" srcOrd="11" destOrd="0" presId="urn:microsoft.com/office/officeart/2005/8/layout/target3"/>
    <dgm:cxn modelId="{E4E4CE37-FE0A-4063-BDB7-1C958451EE4A}" type="presParOf" srcId="{333A1088-737F-45CB-B68E-254E46348037}" destId="{76644BE8-9D7C-4C09-B250-3D10AF48CBB7}" srcOrd="12" destOrd="0" presId="urn:microsoft.com/office/officeart/2005/8/layout/target3"/>
    <dgm:cxn modelId="{5C4420FD-CA89-4F0A-9593-DC96DBBA6CDD}" type="presParOf" srcId="{333A1088-737F-45CB-B68E-254E46348037}" destId="{EE85B701-7295-41C0-BA7A-34D3756A2AE6}" srcOrd="13" destOrd="0" presId="urn:microsoft.com/office/officeart/2005/8/layout/target3"/>
    <dgm:cxn modelId="{AE2E4A60-2E76-492A-BB66-7DE65ECDC100}" type="presParOf" srcId="{333A1088-737F-45CB-B68E-254E46348037}" destId="{8BEBB6EC-1DAA-4CAC-8A25-BC0FCBD5DBD5}" srcOrd="14" destOrd="0" presId="urn:microsoft.com/office/officeart/2005/8/layout/target3"/>
    <dgm:cxn modelId="{A7248DE5-6851-44B5-81B0-3491372774DE}" type="presParOf" srcId="{333A1088-737F-45CB-B68E-254E46348037}" destId="{856A1535-E5EE-4D42-AC20-14324B71DAB6}" srcOrd="15" destOrd="0" presId="urn:microsoft.com/office/officeart/2005/8/layout/target3"/>
    <dgm:cxn modelId="{22CE2F56-871C-4EF0-898B-309C183B65FA}" type="presParOf" srcId="{333A1088-737F-45CB-B68E-254E46348037}" destId="{662ED350-E695-4D96-8831-6EF0961FABDE}" srcOrd="16" destOrd="0" presId="urn:microsoft.com/office/officeart/2005/8/layout/target3"/>
    <dgm:cxn modelId="{FB4CC7C9-510D-41C3-B73F-245DA980964C}" type="presParOf" srcId="{333A1088-737F-45CB-B68E-254E46348037}" destId="{D4A0C9A8-2313-4C77-B68A-33CFA6F7FC51}" srcOrd="17" destOrd="0" presId="urn:microsoft.com/office/officeart/2005/8/layout/target3"/>
    <dgm:cxn modelId="{ABE96F8A-43AF-4C3A-AEF9-944106F78B86}" type="presParOf" srcId="{333A1088-737F-45CB-B68E-254E46348037}" destId="{AED2198E-93D5-4001-81B4-73124B309672}" srcOrd="18" destOrd="0" presId="urn:microsoft.com/office/officeart/2005/8/layout/target3"/>
    <dgm:cxn modelId="{A3F0F2DD-1236-4D01-979B-0F01DEEEEED7}" type="presParOf" srcId="{333A1088-737F-45CB-B68E-254E46348037}" destId="{2BE915AB-18AA-4053-B92C-3BFC9ED204BB}" srcOrd="19" destOrd="0" presId="urn:microsoft.com/office/officeart/2005/8/layout/target3"/>
    <dgm:cxn modelId="{140CFC9A-2983-4515-A2F3-3F4E28483A1F}" type="presParOf" srcId="{333A1088-737F-45CB-B68E-254E46348037}" destId="{6BB5E863-4638-4E1D-BFDE-399D028AC4ED}" srcOrd="20" destOrd="0" presId="urn:microsoft.com/office/officeart/2005/8/layout/target3"/>
    <dgm:cxn modelId="{3154138F-0649-463C-8F1B-E2808ECF6BE7}" type="presParOf" srcId="{333A1088-737F-45CB-B68E-254E46348037}" destId="{5A5FFA88-C948-4069-8E93-59FA12366E83}" srcOrd="21" destOrd="0" presId="urn:microsoft.com/office/officeart/2005/8/layout/target3"/>
    <dgm:cxn modelId="{3F6F926E-D6CA-4C53-B8CA-D6A49EE46D20}" type="presParOf" srcId="{333A1088-737F-45CB-B68E-254E46348037}" destId="{890E4F0B-2866-4A3F-A3C7-2A14B1797930}" srcOrd="22" destOrd="0" presId="urn:microsoft.com/office/officeart/2005/8/layout/target3"/>
    <dgm:cxn modelId="{F48F1B93-33C1-4730-9335-812227039222}" type="presParOf" srcId="{333A1088-737F-45CB-B68E-254E46348037}" destId="{A70DE691-DA62-4F7F-A740-91560B359F8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VY_32_INOVACE_13_SLOVNÍ DRUHY_PŘÍSLOVCE 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Příslovce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662ED350-E695-4D96-8831-6EF0961FABD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4A0C9A8-2313-4C77-B68A-33CFA6F7FC5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C90E2-DEE3-4D0E-9415-0AA43D17E23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5422A5-2D5F-492B-8470-C532AD6517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483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5422A5-2D5F-492B-8470-C532AD6517F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5422A5-2D5F-492B-8470-C532AD6517F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0E206-2259-4CA9-9746-1F2DD584B504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33E3F0-E3E8-494E-ABFA-8947F32F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15768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	Prezentace je určena žákům 3. ročníku ZŠ a je vhodná pro interaktivní tabuli. Slouží jako výklad nové látky s procvičením. Některou stránku lze využít k samostatné práci.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Příslovce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Příslovce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57430"/>
            <a:ext cx="8229600" cy="376873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3400" dirty="0" smtClean="0"/>
              <a:t>šestý slovní druh</a:t>
            </a:r>
          </a:p>
          <a:p>
            <a:pPr>
              <a:buFontTx/>
              <a:buChar char="-"/>
            </a:pPr>
            <a:r>
              <a:rPr lang="cs-CZ" sz="3400" dirty="0"/>
              <a:t>o</a:t>
            </a:r>
            <a:r>
              <a:rPr lang="cs-CZ" sz="3400" dirty="0" smtClean="0"/>
              <a:t>značujeme číslem 6</a:t>
            </a:r>
          </a:p>
          <a:p>
            <a:pPr>
              <a:buNone/>
            </a:pPr>
            <a:r>
              <a:rPr lang="cs-CZ" sz="3400" dirty="0" smtClean="0"/>
              <a:t>-  vyjadřují místo, čas</a:t>
            </a:r>
            <a:r>
              <a:rPr lang="cs-CZ" sz="3400" smtClean="0"/>
              <a:t>, způsob</a:t>
            </a:r>
            <a:endParaRPr lang="cs-CZ" sz="3400" dirty="0" smtClean="0"/>
          </a:p>
          <a:p>
            <a:pPr>
              <a:buFontTx/>
              <a:buChar char="-"/>
            </a:pPr>
            <a:r>
              <a:rPr lang="cs-CZ" sz="3400" dirty="0"/>
              <a:t>o</a:t>
            </a:r>
            <a:r>
              <a:rPr lang="cs-CZ" sz="3400" dirty="0" smtClean="0"/>
              <a:t>dpovídají na otázky kde, kam, kdy, jak</a:t>
            </a:r>
          </a:p>
          <a:p>
            <a:pPr>
              <a:buFontTx/>
              <a:buChar char="-"/>
            </a:pPr>
            <a:r>
              <a:rPr lang="cs-CZ" sz="3400" dirty="0"/>
              <a:t>j</a:t>
            </a:r>
            <a:r>
              <a:rPr lang="cs-CZ" sz="3400" dirty="0" smtClean="0"/>
              <a:t>ednoslovná odpověď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91759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Příklady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329642" cy="51435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Kde leží pastelka?	- vzadu, dole, venku, vlevo, </a:t>
            </a:r>
          </a:p>
          <a:p>
            <a:pPr>
              <a:buNone/>
            </a:pPr>
            <a:r>
              <a:rPr lang="cs-CZ" dirty="0" smtClean="0"/>
              <a:t>					   uprostřed, zde, doma</a:t>
            </a:r>
          </a:p>
          <a:p>
            <a:pPr>
              <a:buNone/>
            </a:pPr>
            <a:r>
              <a:rPr lang="cs-CZ" dirty="0" smtClean="0"/>
              <a:t>Kam jde Pavla?		- pryč, domů, daleko, tam,</a:t>
            </a:r>
          </a:p>
          <a:p>
            <a:pPr>
              <a:buNone/>
            </a:pPr>
            <a:r>
              <a:rPr lang="cs-CZ" dirty="0" smtClean="0"/>
              <a:t>					   sem, doleva, dopředu</a:t>
            </a:r>
          </a:p>
          <a:p>
            <a:pPr>
              <a:buNone/>
            </a:pPr>
            <a:r>
              <a:rPr lang="cs-CZ" dirty="0" smtClean="0"/>
              <a:t>Kdy přijde?		- dnes, ráno, včas, příště,</a:t>
            </a:r>
          </a:p>
          <a:p>
            <a:pPr>
              <a:buNone/>
            </a:pPr>
            <a:r>
              <a:rPr lang="cs-CZ" dirty="0" smtClean="0"/>
              <a:t>					   potom, někdy, pozdě</a:t>
            </a:r>
          </a:p>
          <a:p>
            <a:pPr>
              <a:buNone/>
            </a:pPr>
            <a:r>
              <a:rPr lang="cs-CZ" dirty="0" smtClean="0"/>
              <a:t>Jak pracuje?		- dobře, pomalu, snadno,</a:t>
            </a:r>
          </a:p>
          <a:p>
            <a:pPr>
              <a:buNone/>
            </a:pPr>
            <a:r>
              <a:rPr lang="cs-CZ" dirty="0" smtClean="0"/>
              <a:t>					   hlasitě, dlouho</a:t>
            </a:r>
            <a:r>
              <a:rPr lang="cs-CZ" smtClean="0"/>
              <a:t>, moudře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 řádek vypiš jen 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nahoře, dole, pod stolem, v sobotu, potom, pak,</a:t>
            </a:r>
          </a:p>
          <a:p>
            <a:pPr>
              <a:buNone/>
            </a:pPr>
            <a:r>
              <a:rPr lang="cs-CZ" dirty="0" smtClean="0"/>
              <a:t>na lavici, ve stole, pozdě, pomalu, po mámě, zde</a:t>
            </a:r>
          </a:p>
          <a:p>
            <a:pPr>
              <a:buNone/>
            </a:pPr>
            <a:r>
              <a:rPr lang="cs-CZ" dirty="0" smtClean="0"/>
              <a:t>uvnitř, vlevo, domů, blízko, u okna, všude, vzadu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42910" y="4000504"/>
            <a:ext cx="764386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42910" y="4714884"/>
            <a:ext cx="764386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42910" y="5429264"/>
            <a:ext cx="764386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slova opačného významu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50059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škaredě  x   pěkně		dolů 	    x   nahoru</a:t>
            </a:r>
          </a:p>
          <a:p>
            <a:pPr>
              <a:buNone/>
            </a:pPr>
            <a:r>
              <a:rPr lang="cs-CZ" dirty="0" smtClean="0"/>
              <a:t>	brzy	x   pozdě		vpravo  x   vlevo</a:t>
            </a:r>
          </a:p>
          <a:p>
            <a:pPr>
              <a:buNone/>
            </a:pPr>
            <a:r>
              <a:rPr lang="cs-CZ" dirty="0" smtClean="0"/>
              <a:t>	rovně	x   křivě 		doma    x   venku</a:t>
            </a:r>
          </a:p>
          <a:p>
            <a:pPr>
              <a:buNone/>
            </a:pPr>
            <a:r>
              <a:rPr lang="cs-CZ" dirty="0" smtClean="0"/>
              <a:t>	včas	x   pozdě		vzadu    x    vpředu </a:t>
            </a:r>
          </a:p>
          <a:p>
            <a:pPr>
              <a:buNone/>
            </a:pPr>
            <a:r>
              <a:rPr lang="cs-CZ" dirty="0" smtClean="0"/>
              <a:t>	špatně	x   dobře		mile       x    zle</a:t>
            </a:r>
          </a:p>
          <a:p>
            <a:pPr>
              <a:buNone/>
            </a:pPr>
            <a:r>
              <a:rPr lang="cs-CZ" dirty="0" smtClean="0"/>
              <a:t>	světle	x   tmavě		rychle    x   pomalu</a:t>
            </a:r>
          </a:p>
          <a:p>
            <a:pPr>
              <a:buNone/>
            </a:pPr>
            <a:r>
              <a:rPr lang="cs-CZ" dirty="0" smtClean="0"/>
              <a:t>	blízko	x   daleko		déle       x   krátce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14612" y="1928802"/>
            <a:ext cx="1500198" cy="428628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86314" y="1928802"/>
            <a:ext cx="1500198" cy="428628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056E-7 L 0.00312 0.67206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3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056E-7 L -0.00295 0.67206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3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Příslovce a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</a:t>
            </a:r>
            <a:r>
              <a:rPr lang="cs-CZ" b="1" dirty="0" smtClean="0"/>
              <a:t>příslovce		přídavná jména</a:t>
            </a:r>
          </a:p>
          <a:p>
            <a:pPr>
              <a:buNone/>
            </a:pPr>
            <a:r>
              <a:rPr lang="cs-CZ" dirty="0" smtClean="0"/>
              <a:t>ptáme se:      </a:t>
            </a:r>
            <a:r>
              <a:rPr lang="cs-CZ" b="1" dirty="0" smtClean="0"/>
              <a:t>JAK		 	JAKÝ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hezky			hezký</a:t>
            </a:r>
          </a:p>
          <a:p>
            <a:pPr>
              <a:buNone/>
            </a:pPr>
            <a:r>
              <a:rPr lang="cs-CZ" dirty="0" smtClean="0"/>
              <a:t>			moudře			moudrý</a:t>
            </a:r>
          </a:p>
          <a:p>
            <a:pPr>
              <a:buNone/>
            </a:pPr>
            <a:r>
              <a:rPr lang="cs-CZ" dirty="0" smtClean="0"/>
              <a:t>			rychle			rychlý</a:t>
            </a:r>
          </a:p>
          <a:p>
            <a:pPr>
              <a:buNone/>
            </a:pPr>
            <a:r>
              <a:rPr lang="cs-CZ" dirty="0" smtClean="0"/>
              <a:t>			lehce				lehký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smtClean="0"/>
              <a:t>	daleko</a:t>
            </a:r>
            <a:r>
              <a:rPr lang="cs-CZ" dirty="0" smtClean="0"/>
              <a:t>		</a:t>
            </a:r>
            <a:r>
              <a:rPr lang="cs-CZ" smtClean="0"/>
              <a:t>	daleký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114</Words>
  <Application>Microsoft Office PowerPoint</Application>
  <PresentationFormat>Předvádění na obrazovce (4:3)</PresentationFormat>
  <Paragraphs>53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Slovní druhy</vt:lpstr>
      <vt:lpstr>Příslovce</vt:lpstr>
      <vt:lpstr>Příklady</vt:lpstr>
      <vt:lpstr>Na řádek vypiš jen příslovce</vt:lpstr>
      <vt:lpstr>Doplň slova opačného významu</vt:lpstr>
      <vt:lpstr>Příslovce a přídavná jména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Olexová Iva</cp:lastModifiedBy>
  <cp:revision>21</cp:revision>
  <dcterms:created xsi:type="dcterms:W3CDTF">2012-02-29T09:30:28Z</dcterms:created>
  <dcterms:modified xsi:type="dcterms:W3CDTF">2012-05-17T14:00:15Z</dcterms:modified>
</cp:coreProperties>
</file>