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VY_32_INOVACE_13_VYJMENOVANÁ SLOVA_PROCVIČOVÁNÍ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DA303AB-0603-4942-9A31-1C81A5FC5EE5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listopad 2011</a:t>
          </a:r>
          <a:endParaRPr lang="cs-CZ" dirty="0"/>
        </a:p>
      </dgm:t>
    </dgm:pt>
    <dgm:pt modelId="{3005883F-435A-4480-B064-09C4B537339B}" type="parTrans" cxnId="{D366099D-2C92-46AC-9792-49A9909932F7}">
      <dgm:prSet/>
      <dgm:spPr/>
      <dgm:t>
        <a:bodyPr/>
        <a:lstStyle/>
        <a:p>
          <a:endParaRPr lang="cs-CZ"/>
        </a:p>
      </dgm:t>
    </dgm:pt>
    <dgm:pt modelId="{91FC43FB-49B3-4D47-B6B5-D2AD3A4B583C}" type="sibTrans" cxnId="{D366099D-2C92-46AC-9792-49A9909932F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978C02F-B1AD-4E71-9AD8-4E92CBCB0DE0}" type="pres">
      <dgm:prSet presAssocID="{BDA303AB-0603-4942-9A31-1C81A5FC5EE5}" presName="vertSpace6" presStyleLbl="node1" presStyleIdx="4" presStyleCnt="6"/>
      <dgm:spPr/>
      <dgm:t>
        <a:bodyPr/>
        <a:lstStyle/>
        <a:p>
          <a:endParaRPr lang="cs-CZ"/>
        </a:p>
      </dgm:t>
    </dgm:pt>
    <dgm:pt modelId="{8AB108BA-4D8D-4394-BD64-6F8E6D7AEE1B}" type="pres">
      <dgm:prSet presAssocID="{BDA303AB-0603-4942-9A31-1C81A5FC5EE5}" presName="circle6" presStyleLbl="node1" presStyleIdx="5" presStyleCnt="6"/>
      <dgm:spPr/>
      <dgm:t>
        <a:bodyPr/>
        <a:lstStyle/>
        <a:p>
          <a:endParaRPr lang="cs-CZ"/>
        </a:p>
      </dgm:t>
    </dgm:pt>
    <dgm:pt modelId="{19BA84DE-CE3F-439E-A2CE-9CE19824097F}" type="pres">
      <dgm:prSet presAssocID="{BDA303AB-0603-4942-9A31-1C81A5FC5EE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FACC85-DBC6-4B05-865B-F7798D6711E5}" type="pres">
      <dgm:prSet presAssocID="{BDA303AB-0603-4942-9A31-1C81A5FC5EE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D812C6-678D-47C5-9E56-B541CB2FC36F}" type="presOf" srcId="{4C35D32F-0EAB-4CD7-82EE-45574DC2A586}" destId="{8BEBB6EC-1DAA-4CAC-8A25-BC0FCBD5DBD5}" srcOrd="0" destOrd="0" presId="urn:microsoft.com/office/officeart/2005/8/layout/target3"/>
    <dgm:cxn modelId="{BF28A8CD-D9F0-4DD2-9000-7910AB016B9B}" type="presOf" srcId="{757F3AB3-0718-4624-B441-E567A8F0AB56}" destId="{333A1088-737F-45CB-B68E-254E46348037}" srcOrd="0" destOrd="0" presId="urn:microsoft.com/office/officeart/2005/8/layout/target3"/>
    <dgm:cxn modelId="{F93A992E-FD0A-47E4-A29F-90C24B68AD52}" type="presOf" srcId="{D1B46980-6531-4606-95E6-44980827E919}" destId="{2BE915AB-18AA-4053-B92C-3BFC9ED204BB}" srcOrd="1" destOrd="0" presId="urn:microsoft.com/office/officeart/2005/8/layout/target3"/>
    <dgm:cxn modelId="{797F422A-DE6D-483F-9BCC-21865C3DEE7A}" type="presOf" srcId="{4C35D32F-0EAB-4CD7-82EE-45574DC2A586}" destId="{890E4F0B-2866-4A3F-A3C7-2A14B1797930}" srcOrd="1" destOrd="0" presId="urn:microsoft.com/office/officeart/2005/8/layout/target3"/>
    <dgm:cxn modelId="{D366099D-2C92-46AC-9792-49A9909932F7}" srcId="{757F3AB3-0718-4624-B441-E567A8F0AB56}" destId="{BDA303AB-0603-4942-9A31-1C81A5FC5EE5}" srcOrd="5" destOrd="0" parTransId="{3005883F-435A-4480-B064-09C4B537339B}" sibTransId="{91FC43FB-49B3-4D47-B6B5-D2AD3A4B583C}"/>
    <dgm:cxn modelId="{7C10850E-EDD9-4EA5-95A2-8ECF51FD138A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DC473FA-1683-4F56-8BBA-41CBA6C9325B}" type="presOf" srcId="{B651F6E3-6281-48DB-9319-2AEAFDAE7572}" destId="{6BB5E863-4638-4E1D-BFDE-399D028AC4ED}" srcOrd="1" destOrd="0" presId="urn:microsoft.com/office/officeart/2005/8/layout/target3"/>
    <dgm:cxn modelId="{EACD1CFF-B2EF-4A74-91BD-D41B05F09724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44548F-C9BF-4D56-85C2-4A045C8445A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06514CB-248B-4E3F-9000-4E9EFB82F086}" type="presOf" srcId="{D8197B8C-B260-4A16-BDF4-0947B075E274}" destId="{25B08C86-7E15-44DC-BE7F-FFB55DD49D12}" srcOrd="0" destOrd="0" presId="urn:microsoft.com/office/officeart/2005/8/layout/target3"/>
    <dgm:cxn modelId="{5E2C4B63-CC8C-4BCF-8D2B-4DA1C811C432}" type="presOf" srcId="{B651F6E3-6281-48DB-9319-2AEAFDAE7572}" destId="{619D679B-A015-4ECF-8348-D1034C574F40}" srcOrd="0" destOrd="0" presId="urn:microsoft.com/office/officeart/2005/8/layout/target3"/>
    <dgm:cxn modelId="{529F21F6-1397-4491-8D00-D841930D2ED1}" type="presOf" srcId="{D8197B8C-B260-4A16-BDF4-0947B075E274}" destId="{5A5FFA88-C948-4069-8E93-59FA12366E83}" srcOrd="1" destOrd="0" presId="urn:microsoft.com/office/officeart/2005/8/layout/target3"/>
    <dgm:cxn modelId="{0611896D-B655-4468-B2A8-1F444E6E2580}" type="presOf" srcId="{BDA303AB-0603-4942-9A31-1C81A5FC5EE5}" destId="{94FACC85-DBC6-4B05-865B-F7798D6711E5}" srcOrd="1" destOrd="0" presId="urn:microsoft.com/office/officeart/2005/8/layout/target3"/>
    <dgm:cxn modelId="{E6D0CC55-37ED-4E94-A8E9-C698262A945B}" type="presOf" srcId="{BDA303AB-0603-4942-9A31-1C81A5FC5EE5}" destId="{19BA84DE-CE3F-439E-A2CE-9CE19824097F}" srcOrd="0" destOrd="0" presId="urn:microsoft.com/office/officeart/2005/8/layout/target3"/>
    <dgm:cxn modelId="{F6CBCB76-663F-4269-AA31-E204B7DFBED2}" type="presParOf" srcId="{333A1088-737F-45CB-B68E-254E46348037}" destId="{F5ABB229-8D3B-4694-996A-96F23CF14429}" srcOrd="0" destOrd="0" presId="urn:microsoft.com/office/officeart/2005/8/layout/target3"/>
    <dgm:cxn modelId="{088778E8-EE0F-4F16-B147-1F7162761AE0}" type="presParOf" srcId="{333A1088-737F-45CB-B68E-254E46348037}" destId="{F41139FD-01EE-4571-8B17-4FB00FC51163}" srcOrd="1" destOrd="0" presId="urn:microsoft.com/office/officeart/2005/8/layout/target3"/>
    <dgm:cxn modelId="{164924EA-F4F1-413F-A8BB-4E9BF00B5DAC}" type="presParOf" srcId="{333A1088-737F-45CB-B68E-254E46348037}" destId="{D005CE8C-CC26-4C3E-AC11-E15060ECD759}" srcOrd="2" destOrd="0" presId="urn:microsoft.com/office/officeart/2005/8/layout/target3"/>
    <dgm:cxn modelId="{6A536176-78BD-4786-9FA8-9955D5E9B514}" type="presParOf" srcId="{333A1088-737F-45CB-B68E-254E46348037}" destId="{2C702D82-9B77-49B7-9568-BB8EB47C3372}" srcOrd="3" destOrd="0" presId="urn:microsoft.com/office/officeart/2005/8/layout/target3"/>
    <dgm:cxn modelId="{F54DDF7E-17E7-494D-B691-7D88909815A5}" type="presParOf" srcId="{333A1088-737F-45CB-B68E-254E46348037}" destId="{A52A0455-90FF-4808-ABD0-F02540D31D5A}" srcOrd="4" destOrd="0" presId="urn:microsoft.com/office/officeart/2005/8/layout/target3"/>
    <dgm:cxn modelId="{450CA596-1EDF-42E5-BD18-245707A508A6}" type="presParOf" srcId="{333A1088-737F-45CB-B68E-254E46348037}" destId="{6140AFEC-043D-4C43-A2F9-D0F5331DF3A3}" srcOrd="5" destOrd="0" presId="urn:microsoft.com/office/officeart/2005/8/layout/target3"/>
    <dgm:cxn modelId="{56F15B47-DF5F-459B-8BD0-0CA6130DA081}" type="presParOf" srcId="{333A1088-737F-45CB-B68E-254E46348037}" destId="{9358AC05-5D7D-4327-9F80-1AD486AEA664}" srcOrd="6" destOrd="0" presId="urn:microsoft.com/office/officeart/2005/8/layout/target3"/>
    <dgm:cxn modelId="{D1B0629D-DDE6-4610-BFF7-DA0C3BB15383}" type="presParOf" srcId="{333A1088-737F-45CB-B68E-254E46348037}" destId="{313FC574-E1CD-4FB4-B054-0B805CE0447D}" srcOrd="7" destOrd="0" presId="urn:microsoft.com/office/officeart/2005/8/layout/target3"/>
    <dgm:cxn modelId="{6673CD37-879A-4AA4-AA71-818405B8C6AF}" type="presParOf" srcId="{333A1088-737F-45CB-B68E-254E46348037}" destId="{619D679B-A015-4ECF-8348-D1034C574F40}" srcOrd="8" destOrd="0" presId="urn:microsoft.com/office/officeart/2005/8/layout/target3"/>
    <dgm:cxn modelId="{2E68A29A-A96B-4B14-ABC8-EE26B032879D}" type="presParOf" srcId="{333A1088-737F-45CB-B68E-254E46348037}" destId="{322283A8-4A27-4CDA-BAE3-F381106A9174}" srcOrd="9" destOrd="0" presId="urn:microsoft.com/office/officeart/2005/8/layout/target3"/>
    <dgm:cxn modelId="{98E1C139-673F-42DF-A7E3-D11E2D38868E}" type="presParOf" srcId="{333A1088-737F-45CB-B68E-254E46348037}" destId="{FFC9F71D-1B4F-4AD9-A4A6-86ADEFC8AF5C}" srcOrd="10" destOrd="0" presId="urn:microsoft.com/office/officeart/2005/8/layout/target3"/>
    <dgm:cxn modelId="{17D7AD5C-EBB1-4F62-8D55-BBC0B6B2699E}" type="presParOf" srcId="{333A1088-737F-45CB-B68E-254E46348037}" destId="{25B08C86-7E15-44DC-BE7F-FFB55DD49D12}" srcOrd="11" destOrd="0" presId="urn:microsoft.com/office/officeart/2005/8/layout/target3"/>
    <dgm:cxn modelId="{C0EB42CE-BD07-400C-8522-A501DE214A98}" type="presParOf" srcId="{333A1088-737F-45CB-B68E-254E46348037}" destId="{76644BE8-9D7C-4C09-B250-3D10AF48CBB7}" srcOrd="12" destOrd="0" presId="urn:microsoft.com/office/officeart/2005/8/layout/target3"/>
    <dgm:cxn modelId="{707B7308-9729-4629-9E57-28381594D06B}" type="presParOf" srcId="{333A1088-737F-45CB-B68E-254E46348037}" destId="{EE85B701-7295-41C0-BA7A-34D3756A2AE6}" srcOrd="13" destOrd="0" presId="urn:microsoft.com/office/officeart/2005/8/layout/target3"/>
    <dgm:cxn modelId="{E75ECA31-61B3-4ED4-9C5D-9709B3D04E34}" type="presParOf" srcId="{333A1088-737F-45CB-B68E-254E46348037}" destId="{8BEBB6EC-1DAA-4CAC-8A25-BC0FCBD5DBD5}" srcOrd="14" destOrd="0" presId="urn:microsoft.com/office/officeart/2005/8/layout/target3"/>
    <dgm:cxn modelId="{E128C113-B523-4619-B1ED-1DB7C378AF50}" type="presParOf" srcId="{333A1088-737F-45CB-B68E-254E46348037}" destId="{B978C02F-B1AD-4E71-9AD8-4E92CBCB0DE0}" srcOrd="15" destOrd="0" presId="urn:microsoft.com/office/officeart/2005/8/layout/target3"/>
    <dgm:cxn modelId="{71FEA4A8-F00F-4088-BFBB-431B7C9DB6C4}" type="presParOf" srcId="{333A1088-737F-45CB-B68E-254E46348037}" destId="{8AB108BA-4D8D-4394-BD64-6F8E6D7AEE1B}" srcOrd="16" destOrd="0" presId="urn:microsoft.com/office/officeart/2005/8/layout/target3"/>
    <dgm:cxn modelId="{BF812D49-C62B-4EB7-8865-3C35D12F2A1B}" type="presParOf" srcId="{333A1088-737F-45CB-B68E-254E46348037}" destId="{19BA84DE-CE3F-439E-A2CE-9CE19824097F}" srcOrd="17" destOrd="0" presId="urn:microsoft.com/office/officeart/2005/8/layout/target3"/>
    <dgm:cxn modelId="{720CAD30-790D-4D2C-B107-95D9C18C79FF}" type="presParOf" srcId="{333A1088-737F-45CB-B68E-254E46348037}" destId="{AED2198E-93D5-4001-81B4-73124B309672}" srcOrd="18" destOrd="0" presId="urn:microsoft.com/office/officeart/2005/8/layout/target3"/>
    <dgm:cxn modelId="{1522CA0D-E5B9-4DDA-8CFD-D7A2F0FFA348}" type="presParOf" srcId="{333A1088-737F-45CB-B68E-254E46348037}" destId="{2BE915AB-18AA-4053-B92C-3BFC9ED204BB}" srcOrd="19" destOrd="0" presId="urn:microsoft.com/office/officeart/2005/8/layout/target3"/>
    <dgm:cxn modelId="{E4BD6943-56DD-4F70-909F-A58090BC41A5}" type="presParOf" srcId="{333A1088-737F-45CB-B68E-254E46348037}" destId="{6BB5E863-4638-4E1D-BFDE-399D028AC4ED}" srcOrd="20" destOrd="0" presId="urn:microsoft.com/office/officeart/2005/8/layout/target3"/>
    <dgm:cxn modelId="{346CF6B5-73CF-4797-B3CC-371E79D0270C}" type="presParOf" srcId="{333A1088-737F-45CB-B68E-254E46348037}" destId="{5A5FFA88-C948-4069-8E93-59FA12366E83}" srcOrd="21" destOrd="0" presId="urn:microsoft.com/office/officeart/2005/8/layout/target3"/>
    <dgm:cxn modelId="{8E831BBD-4160-4B7D-9F31-1E85239B26E2}" type="presParOf" srcId="{333A1088-737F-45CB-B68E-254E46348037}" destId="{890E4F0B-2866-4A3F-A3C7-2A14B1797930}" srcOrd="22" destOrd="0" presId="urn:microsoft.com/office/officeart/2005/8/layout/target3"/>
    <dgm:cxn modelId="{C0583226-8F3C-48B7-B595-604484E7701E}" type="presParOf" srcId="{333A1088-737F-45CB-B68E-254E46348037}" destId="{94FACC85-DBC6-4B05-865B-F7798D6711E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VY_32_INOVACE_13_VYJMENOVANÁ SLOVA_PROCVIČOVÁNÍ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AB108BA-4D8D-4394-BD64-6F8E6D7AEE1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9BA84DE-CE3F-439E-A2CE-9CE19824097F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>
            <a:alpha val="9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C803F-B3C8-4C6B-8FB2-876772DAF704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1D7B8-FA86-4E4A-AE1C-3087136A52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2260743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k </a:t>
            </a:r>
            <a:r>
              <a:rPr lang="cs-CZ" dirty="0" smtClean="0"/>
              <a:t>samostatné práci s kontrolou.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</a:t>
            </a:r>
            <a:r>
              <a:rPr lang="cs-CZ" sz="4000" dirty="0" smtClean="0"/>
              <a:t>Procvičování</a:t>
            </a:r>
            <a:endParaRPr lang="cs-CZ" sz="40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V  </a:t>
            </a:r>
            <a:r>
              <a:rPr lang="cs-CZ" dirty="0" err="1" smtClean="0"/>
              <a:t>tek</a:t>
            </a:r>
            <a:r>
              <a:rPr lang="cs-CZ" dirty="0" smtClean="0"/>
              <a:t>, v  la, v  děla jsem v  </a:t>
            </a:r>
            <a:r>
              <a:rPr lang="cs-CZ" dirty="0" err="1" smtClean="0"/>
              <a:t>dry</a:t>
            </a:r>
            <a:r>
              <a:rPr lang="cs-CZ" dirty="0" smtClean="0"/>
              <a:t>, děti v  skaly,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bílé v  no, v  </a:t>
            </a:r>
            <a:r>
              <a:rPr lang="cs-CZ" dirty="0" err="1" smtClean="0"/>
              <a:t>nen</a:t>
            </a:r>
            <a:r>
              <a:rPr lang="cs-CZ" dirty="0" smtClean="0"/>
              <a:t> nebo </a:t>
            </a:r>
            <a:r>
              <a:rPr lang="cs-CZ" dirty="0" err="1" smtClean="0"/>
              <a:t>nev</a:t>
            </a:r>
            <a:r>
              <a:rPr lang="cs-CZ" dirty="0" smtClean="0"/>
              <a:t>  </a:t>
            </a:r>
            <a:r>
              <a:rPr lang="cs-CZ" dirty="0" err="1" smtClean="0"/>
              <a:t>nen</a:t>
            </a:r>
            <a:r>
              <a:rPr lang="cs-CZ" dirty="0" smtClean="0"/>
              <a:t>, v  </a:t>
            </a:r>
            <a:r>
              <a:rPr lang="cs-CZ" dirty="0" err="1" smtClean="0"/>
              <a:t>chřice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  </a:t>
            </a:r>
            <a:r>
              <a:rPr lang="cs-CZ" dirty="0" err="1" smtClean="0"/>
              <a:t>ktor</a:t>
            </a:r>
            <a:r>
              <a:rPr lang="cs-CZ" dirty="0" smtClean="0"/>
              <a:t> a V  </a:t>
            </a:r>
            <a:r>
              <a:rPr lang="cs-CZ" dirty="0" err="1" smtClean="0"/>
              <a:t>ktorka</a:t>
            </a:r>
            <a:r>
              <a:rPr lang="cs-CZ" dirty="0" smtClean="0"/>
              <a:t>, v  </a:t>
            </a:r>
            <a:r>
              <a:rPr lang="cs-CZ" dirty="0" err="1" smtClean="0"/>
              <a:t>tamíny</a:t>
            </a:r>
            <a:r>
              <a:rPr lang="cs-CZ" dirty="0" smtClean="0"/>
              <a:t>, v  </a:t>
            </a:r>
            <a:r>
              <a:rPr lang="cs-CZ" dirty="0" err="1" smtClean="0"/>
              <a:t>řit</a:t>
            </a:r>
            <a:r>
              <a:rPr lang="cs-CZ" dirty="0" smtClean="0"/>
              <a:t> prach,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  </a:t>
            </a:r>
            <a:r>
              <a:rPr lang="cs-CZ" dirty="0" err="1" smtClean="0"/>
              <a:t>klat</a:t>
            </a:r>
            <a:r>
              <a:rPr lang="cs-CZ" dirty="0" smtClean="0"/>
              <a:t>, v  </a:t>
            </a:r>
            <a:r>
              <a:rPr lang="cs-CZ" dirty="0" err="1" smtClean="0"/>
              <a:t>čko</a:t>
            </a:r>
            <a:r>
              <a:rPr lang="cs-CZ" dirty="0" smtClean="0"/>
              <a:t>, v  lov  t, v  skok, v  </a:t>
            </a:r>
            <a:r>
              <a:rPr lang="cs-CZ" dirty="0" err="1" smtClean="0"/>
              <a:t>kres</a:t>
            </a:r>
            <a:r>
              <a:rPr lang="cs-CZ" dirty="0" smtClean="0"/>
              <a:t>, v  </a:t>
            </a:r>
            <a:r>
              <a:rPr lang="cs-CZ" dirty="0" err="1" smtClean="0"/>
              <a:t>loha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  kend, v  let, v  </a:t>
            </a:r>
            <a:r>
              <a:rPr lang="cs-CZ" dirty="0" err="1" smtClean="0"/>
              <a:t>těz</a:t>
            </a:r>
            <a:r>
              <a:rPr lang="cs-CZ" dirty="0" smtClean="0"/>
              <a:t>, </a:t>
            </a:r>
            <a:r>
              <a:rPr lang="cs-CZ" dirty="0" err="1" smtClean="0"/>
              <a:t>zlozv</a:t>
            </a:r>
            <a:r>
              <a:rPr lang="cs-CZ" dirty="0" smtClean="0"/>
              <a:t>  k, v  </a:t>
            </a:r>
            <a:r>
              <a:rPr lang="cs-CZ" dirty="0" err="1" smtClean="0"/>
              <a:t>v</a:t>
            </a:r>
            <a:r>
              <a:rPr lang="cs-CZ" dirty="0" smtClean="0"/>
              <a:t>  </a:t>
            </a:r>
            <a:r>
              <a:rPr lang="cs-CZ" dirty="0" err="1" smtClean="0"/>
              <a:t>nuté</a:t>
            </a:r>
            <a:r>
              <a:rPr lang="cs-CZ" dirty="0" smtClean="0"/>
              <a:t> svaly,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pov</a:t>
            </a:r>
            <a:r>
              <a:rPr lang="cs-CZ" dirty="0" smtClean="0"/>
              <a:t>  dat o </a:t>
            </a:r>
            <a:r>
              <a:rPr lang="cs-CZ" dirty="0" err="1" smtClean="0"/>
              <a:t>neobv</a:t>
            </a:r>
            <a:r>
              <a:rPr lang="cs-CZ" dirty="0" smtClean="0"/>
              <a:t>  </a:t>
            </a:r>
            <a:r>
              <a:rPr lang="cs-CZ" dirty="0" err="1" smtClean="0"/>
              <a:t>klých</a:t>
            </a:r>
            <a:r>
              <a:rPr lang="cs-CZ" dirty="0" smtClean="0"/>
              <a:t> </a:t>
            </a:r>
            <a:r>
              <a:rPr lang="cs-CZ" dirty="0" err="1" smtClean="0"/>
              <a:t>zv</a:t>
            </a:r>
            <a:r>
              <a:rPr lang="cs-CZ" dirty="0" smtClean="0"/>
              <a:t>  cích, v  </a:t>
            </a:r>
            <a:r>
              <a:rPr lang="cs-CZ" dirty="0" err="1" smtClean="0"/>
              <a:t>v</a:t>
            </a:r>
            <a:r>
              <a:rPr lang="cs-CZ" dirty="0" smtClean="0"/>
              <a:t>  klaný zub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V</a:t>
            </a:r>
            <a:r>
              <a:rPr lang="cs-CZ" b="1" dirty="0" smtClean="0"/>
              <a:t>í</a:t>
            </a:r>
            <a:r>
              <a:rPr lang="cs-CZ" dirty="0" smtClean="0"/>
              <a:t>tek, v</a:t>
            </a:r>
            <a:r>
              <a:rPr lang="cs-CZ" b="1" dirty="0" smtClean="0"/>
              <a:t>í</a:t>
            </a:r>
            <a:r>
              <a:rPr lang="cs-CZ" dirty="0" smtClean="0"/>
              <a:t>la, v</a:t>
            </a:r>
            <a:r>
              <a:rPr lang="cs-CZ" b="1" dirty="0" smtClean="0"/>
              <a:t>i</a:t>
            </a:r>
            <a:r>
              <a:rPr lang="cs-CZ" dirty="0" smtClean="0"/>
              <a:t>děla jsem v</a:t>
            </a:r>
            <a:r>
              <a:rPr lang="cs-CZ" b="1" dirty="0" smtClean="0"/>
              <a:t>y</a:t>
            </a:r>
            <a:r>
              <a:rPr lang="cs-CZ" dirty="0" smtClean="0"/>
              <a:t>dry, děti v</a:t>
            </a:r>
            <a:r>
              <a:rPr lang="cs-CZ" b="1" dirty="0" smtClean="0"/>
              <a:t>ý</a:t>
            </a:r>
            <a:r>
              <a:rPr lang="cs-CZ" dirty="0" smtClean="0"/>
              <a:t>skaly,</a:t>
            </a:r>
          </a:p>
          <a:p>
            <a:pPr>
              <a:buNone/>
            </a:pPr>
            <a:r>
              <a:rPr lang="cs-CZ" dirty="0" smtClean="0"/>
              <a:t>	bílé v</a:t>
            </a:r>
            <a:r>
              <a:rPr lang="cs-CZ" b="1" dirty="0" smtClean="0"/>
              <a:t>í</a:t>
            </a:r>
            <a:r>
              <a:rPr lang="cs-CZ" dirty="0" smtClean="0"/>
              <a:t>no, v</a:t>
            </a:r>
            <a:r>
              <a:rPr lang="cs-CZ" b="1" dirty="0" smtClean="0"/>
              <a:t>i</a:t>
            </a:r>
            <a:r>
              <a:rPr lang="cs-CZ" dirty="0" smtClean="0"/>
              <a:t>nen nebo nev</a:t>
            </a:r>
            <a:r>
              <a:rPr lang="cs-CZ" b="1" dirty="0"/>
              <a:t>i</a:t>
            </a:r>
            <a:r>
              <a:rPr lang="cs-CZ" dirty="0" smtClean="0"/>
              <a:t>nen, v</a:t>
            </a:r>
            <a:r>
              <a:rPr lang="cs-CZ" b="1" dirty="0" smtClean="0"/>
              <a:t>i</a:t>
            </a:r>
            <a:r>
              <a:rPr lang="cs-CZ" dirty="0" smtClean="0"/>
              <a:t>chřice,</a:t>
            </a:r>
          </a:p>
          <a:p>
            <a:pPr>
              <a:buNone/>
            </a:pPr>
            <a:r>
              <a:rPr lang="cs-CZ" dirty="0" smtClean="0"/>
              <a:t>	V</a:t>
            </a:r>
            <a:r>
              <a:rPr lang="cs-CZ" b="1" dirty="0" smtClean="0"/>
              <a:t>i</a:t>
            </a:r>
            <a:r>
              <a:rPr lang="cs-CZ" dirty="0" smtClean="0"/>
              <a:t>ktor a V</a:t>
            </a:r>
            <a:r>
              <a:rPr lang="cs-CZ" b="1" dirty="0" smtClean="0"/>
              <a:t>i</a:t>
            </a:r>
            <a:r>
              <a:rPr lang="cs-CZ" dirty="0" smtClean="0"/>
              <a:t>ktorka, v</a:t>
            </a:r>
            <a:r>
              <a:rPr lang="cs-CZ" b="1" dirty="0" smtClean="0"/>
              <a:t>i</a:t>
            </a:r>
            <a:r>
              <a:rPr lang="cs-CZ" dirty="0" smtClean="0"/>
              <a:t>tamíny, v</a:t>
            </a:r>
            <a:r>
              <a:rPr lang="cs-CZ" b="1" dirty="0" smtClean="0"/>
              <a:t>í</a:t>
            </a:r>
            <a:r>
              <a:rPr lang="cs-CZ" dirty="0" smtClean="0"/>
              <a:t>řit prach,</a:t>
            </a:r>
          </a:p>
          <a:p>
            <a:pPr>
              <a:buNone/>
            </a:pPr>
            <a:r>
              <a:rPr lang="cs-CZ" dirty="0" smtClean="0"/>
              <a:t>	v</a:t>
            </a:r>
            <a:r>
              <a:rPr lang="cs-CZ" b="1" dirty="0" smtClean="0"/>
              <a:t>i</a:t>
            </a:r>
            <a:r>
              <a:rPr lang="cs-CZ" dirty="0" smtClean="0"/>
              <a:t>klat, v</a:t>
            </a:r>
            <a:r>
              <a:rPr lang="cs-CZ" b="1" dirty="0" smtClean="0"/>
              <a:t>í</a:t>
            </a:r>
            <a:r>
              <a:rPr lang="cs-CZ" dirty="0" smtClean="0"/>
              <a:t>čko, v</a:t>
            </a:r>
            <a:r>
              <a:rPr lang="cs-CZ" b="1" dirty="0" smtClean="0"/>
              <a:t>y</a:t>
            </a:r>
            <a:r>
              <a:rPr lang="cs-CZ" dirty="0" smtClean="0"/>
              <a:t>lov</a:t>
            </a:r>
            <a:r>
              <a:rPr lang="cs-CZ" b="1" dirty="0" smtClean="0"/>
              <a:t>i</a:t>
            </a:r>
            <a:r>
              <a:rPr lang="cs-CZ" dirty="0" smtClean="0"/>
              <a:t>t, v</a:t>
            </a:r>
            <a:r>
              <a:rPr lang="cs-CZ" b="1" dirty="0" smtClean="0"/>
              <a:t>ý</a:t>
            </a:r>
            <a:r>
              <a:rPr lang="cs-CZ" dirty="0" smtClean="0"/>
              <a:t>skok, v</a:t>
            </a:r>
            <a:r>
              <a:rPr lang="cs-CZ" b="1" dirty="0" smtClean="0"/>
              <a:t>ý</a:t>
            </a:r>
            <a:r>
              <a:rPr lang="cs-CZ" dirty="0" smtClean="0"/>
              <a:t>kres, v</a:t>
            </a:r>
            <a:r>
              <a:rPr lang="cs-CZ" b="1" dirty="0" smtClean="0"/>
              <a:t>ý</a:t>
            </a:r>
            <a:r>
              <a:rPr lang="cs-CZ" dirty="0" smtClean="0"/>
              <a:t>loha,</a:t>
            </a:r>
          </a:p>
          <a:p>
            <a:pPr>
              <a:buNone/>
            </a:pPr>
            <a:r>
              <a:rPr lang="cs-CZ" dirty="0" smtClean="0"/>
              <a:t>	v</a:t>
            </a:r>
            <a:r>
              <a:rPr lang="cs-CZ" b="1" dirty="0" smtClean="0"/>
              <a:t>í</a:t>
            </a:r>
            <a:r>
              <a:rPr lang="cs-CZ" dirty="0" smtClean="0"/>
              <a:t>kend, v</a:t>
            </a:r>
            <a:r>
              <a:rPr lang="cs-CZ" b="1" dirty="0" smtClean="0"/>
              <a:t>ý</a:t>
            </a:r>
            <a:r>
              <a:rPr lang="cs-CZ" dirty="0" smtClean="0"/>
              <a:t>let, v</a:t>
            </a:r>
            <a:r>
              <a:rPr lang="cs-CZ" b="1" dirty="0" smtClean="0"/>
              <a:t>í</a:t>
            </a:r>
            <a:r>
              <a:rPr lang="cs-CZ" dirty="0" smtClean="0"/>
              <a:t>těz, zlozv</a:t>
            </a:r>
            <a:r>
              <a:rPr lang="cs-CZ" b="1" dirty="0"/>
              <a:t>y</a:t>
            </a:r>
            <a:r>
              <a:rPr lang="cs-CZ" dirty="0" smtClean="0"/>
              <a:t>k, v</a:t>
            </a:r>
            <a:r>
              <a:rPr lang="cs-CZ" b="1" dirty="0" smtClean="0"/>
              <a:t>y</a:t>
            </a:r>
            <a:r>
              <a:rPr lang="cs-CZ" dirty="0" smtClean="0"/>
              <a:t>v</a:t>
            </a:r>
            <a:r>
              <a:rPr lang="cs-CZ" b="1" dirty="0"/>
              <a:t>i</a:t>
            </a:r>
            <a:r>
              <a:rPr lang="cs-CZ" dirty="0" smtClean="0"/>
              <a:t>nuté svaly,</a:t>
            </a:r>
          </a:p>
          <a:p>
            <a:pPr>
              <a:buNone/>
            </a:pPr>
            <a:r>
              <a:rPr lang="cs-CZ" dirty="0" smtClean="0"/>
              <a:t>	pov</a:t>
            </a:r>
            <a:r>
              <a:rPr lang="cs-CZ" b="1" dirty="0"/>
              <a:t>í</a:t>
            </a:r>
            <a:r>
              <a:rPr lang="cs-CZ" dirty="0" smtClean="0"/>
              <a:t>dat o neobv</a:t>
            </a:r>
            <a:r>
              <a:rPr lang="cs-CZ" b="1" dirty="0" smtClean="0"/>
              <a:t>y</a:t>
            </a:r>
            <a:r>
              <a:rPr lang="cs-CZ" dirty="0" smtClean="0"/>
              <a:t>klých zv</a:t>
            </a:r>
            <a:r>
              <a:rPr lang="cs-CZ" b="1" dirty="0"/>
              <a:t>y</a:t>
            </a:r>
            <a:r>
              <a:rPr lang="cs-CZ" dirty="0" smtClean="0"/>
              <a:t>cích, v</a:t>
            </a:r>
            <a:r>
              <a:rPr lang="cs-CZ" b="1" dirty="0" smtClean="0"/>
              <a:t>y</a:t>
            </a:r>
            <a:r>
              <a:rPr lang="cs-CZ" dirty="0" smtClean="0"/>
              <a:t>v</a:t>
            </a:r>
            <a:r>
              <a:rPr lang="cs-CZ" b="1" dirty="0" smtClean="0"/>
              <a:t>i</a:t>
            </a:r>
            <a:r>
              <a:rPr lang="cs-CZ" dirty="0" smtClean="0"/>
              <a:t>klaný zub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347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3069" y="5085184"/>
            <a:ext cx="1830387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J8ITXIWI\MC9002329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222250"/>
            <a:ext cx="1171574" cy="186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IULSPF5T\MC9000132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7869" y="5589241"/>
            <a:ext cx="1525855" cy="63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olexova\AppData\Local\Microsoft\Windows\Temporary Internet Files\Content.IE5\973GPVAL\MC9002330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00013"/>
            <a:ext cx="1717204" cy="181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V</a:t>
            </a: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dirty="0" err="1" smtClean="0"/>
              <a:t>tek</a:t>
            </a:r>
            <a:r>
              <a:rPr lang="cs-CZ" dirty="0" smtClean="0"/>
              <a:t> v</a:t>
            </a: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dirty="0" smtClean="0"/>
              <a:t>sel na </a:t>
            </a:r>
            <a:r>
              <a:rPr lang="cs-CZ" dirty="0" err="1" smtClean="0"/>
              <a:t>větv</a:t>
            </a:r>
            <a:r>
              <a:rPr lang="cs-CZ" b="1" dirty="0"/>
              <a:t> </a:t>
            </a:r>
            <a:r>
              <a:rPr lang="cs-CZ" b="1" dirty="0" smtClean="0"/>
              <a:t> </a:t>
            </a:r>
            <a:r>
              <a:rPr lang="cs-CZ" dirty="0" err="1" smtClean="0"/>
              <a:t>čce</a:t>
            </a:r>
            <a:r>
              <a:rPr lang="cs-CZ" dirty="0" smtClean="0"/>
              <a:t> a trhal v  </a:t>
            </a:r>
            <a:r>
              <a:rPr lang="cs-CZ" dirty="0" err="1" smtClean="0"/>
              <a:t>šně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 v  kend jezdím  </a:t>
            </a:r>
            <a:r>
              <a:rPr lang="cs-CZ" dirty="0" err="1" smtClean="0"/>
              <a:t>obv</a:t>
            </a:r>
            <a:r>
              <a:rPr lang="cs-CZ" dirty="0" smtClean="0"/>
              <a:t>  kle k babičce. V  </a:t>
            </a:r>
            <a:r>
              <a:rPr lang="cs-CZ" dirty="0" err="1" smtClean="0"/>
              <a:t>soká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úřednice v  padala jako v  </a:t>
            </a:r>
            <a:r>
              <a:rPr lang="cs-CZ" dirty="0" err="1" smtClean="0"/>
              <a:t>žle</a:t>
            </a:r>
            <a:r>
              <a:rPr lang="cs-CZ" dirty="0" smtClean="0"/>
              <a:t>. K v  lovu rybníka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přicházejí lidé z blízké v  </a:t>
            </a:r>
            <a:r>
              <a:rPr lang="cs-CZ" dirty="0" err="1" smtClean="0"/>
              <a:t>sky</a:t>
            </a:r>
            <a:r>
              <a:rPr lang="cs-CZ" dirty="0" smtClean="0"/>
              <a:t>. Lanovka v  sela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 silných lanech</a:t>
            </a:r>
            <a:r>
              <a:rPr lang="cs-CZ" dirty="0" smtClean="0"/>
              <a:t>. V   </a:t>
            </a:r>
            <a:r>
              <a:rPr lang="cs-CZ" dirty="0" smtClean="0"/>
              <a:t>ještě </a:t>
            </a:r>
            <a:r>
              <a:rPr lang="cs-CZ" dirty="0" err="1" smtClean="0"/>
              <a:t>sv</a:t>
            </a:r>
            <a:r>
              <a:rPr lang="cs-CZ" dirty="0" smtClean="0"/>
              <a:t>  </a:t>
            </a:r>
            <a:r>
              <a:rPr lang="cs-CZ" dirty="0" err="1" smtClean="0"/>
              <a:t>títe</a:t>
            </a:r>
            <a:r>
              <a:rPr lang="cs-CZ" dirty="0" smtClean="0"/>
              <a:t>? Na v  </a:t>
            </a:r>
            <a:r>
              <a:rPr lang="cs-CZ" dirty="0" err="1" smtClean="0"/>
              <a:t>soké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skále nad Vltavou se v  </a:t>
            </a:r>
            <a:r>
              <a:rPr lang="cs-CZ" dirty="0" err="1" smtClean="0"/>
              <a:t>píná</a:t>
            </a:r>
            <a:r>
              <a:rPr lang="cs-CZ" dirty="0" smtClean="0"/>
              <a:t> V  </a:t>
            </a:r>
            <a:r>
              <a:rPr lang="cs-CZ" dirty="0" err="1" smtClean="0"/>
              <a:t>šehrad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V</a:t>
            </a:r>
            <a:r>
              <a:rPr lang="cs-CZ" b="1" dirty="0" smtClean="0"/>
              <a:t>í</a:t>
            </a:r>
            <a:r>
              <a:rPr lang="cs-CZ" dirty="0" smtClean="0"/>
              <a:t>tek v</a:t>
            </a:r>
            <a:r>
              <a:rPr lang="cs-CZ" b="1" dirty="0" smtClean="0"/>
              <a:t>i</a:t>
            </a:r>
            <a:r>
              <a:rPr lang="cs-CZ" dirty="0" smtClean="0"/>
              <a:t>sel na větv</a:t>
            </a:r>
            <a:r>
              <a:rPr lang="cs-CZ" b="1" dirty="0"/>
              <a:t>i</a:t>
            </a:r>
            <a:r>
              <a:rPr lang="cs-CZ" dirty="0" smtClean="0"/>
              <a:t>čce a trhal v</a:t>
            </a:r>
            <a:r>
              <a:rPr lang="cs-CZ" b="1" dirty="0" smtClean="0"/>
              <a:t>i</a:t>
            </a:r>
            <a:r>
              <a:rPr lang="cs-CZ" dirty="0" smtClean="0"/>
              <a:t>šně.</a:t>
            </a:r>
          </a:p>
          <a:p>
            <a:pPr>
              <a:buNone/>
            </a:pPr>
            <a:r>
              <a:rPr lang="cs-CZ" dirty="0" smtClean="0"/>
              <a:t>	Na v</a:t>
            </a:r>
            <a:r>
              <a:rPr lang="cs-CZ" b="1" dirty="0" smtClean="0"/>
              <a:t>í</a:t>
            </a:r>
            <a:r>
              <a:rPr lang="cs-CZ" dirty="0" smtClean="0"/>
              <a:t>kend jezdím  obv</a:t>
            </a:r>
            <a:r>
              <a:rPr lang="cs-CZ" b="1" dirty="0" smtClean="0"/>
              <a:t>y</a:t>
            </a:r>
            <a:r>
              <a:rPr lang="cs-CZ" dirty="0" smtClean="0"/>
              <a:t>kle k babičce. V</a:t>
            </a:r>
            <a:r>
              <a:rPr lang="cs-CZ" b="1" dirty="0" smtClean="0"/>
              <a:t>y</a:t>
            </a:r>
            <a:r>
              <a:rPr lang="cs-CZ" dirty="0" smtClean="0"/>
              <a:t>soká </a:t>
            </a:r>
          </a:p>
          <a:p>
            <a:pPr>
              <a:buNone/>
            </a:pPr>
            <a:r>
              <a:rPr lang="cs-CZ" dirty="0" smtClean="0"/>
              <a:t>	úřednice v</a:t>
            </a:r>
            <a:r>
              <a:rPr lang="cs-CZ" b="1" dirty="0" smtClean="0"/>
              <a:t>y</a:t>
            </a:r>
            <a:r>
              <a:rPr lang="cs-CZ" dirty="0" smtClean="0"/>
              <a:t>padala jako v</a:t>
            </a:r>
            <a:r>
              <a:rPr lang="cs-CZ" b="1" dirty="0" smtClean="0"/>
              <a:t>y</a:t>
            </a:r>
            <a:r>
              <a:rPr lang="cs-CZ" dirty="0" smtClean="0"/>
              <a:t>žle. K v</a:t>
            </a:r>
            <a:r>
              <a:rPr lang="cs-CZ" b="1" dirty="0" smtClean="0"/>
              <a:t>ý</a:t>
            </a:r>
            <a:r>
              <a:rPr lang="cs-CZ" dirty="0" smtClean="0"/>
              <a:t>lovu rybníka</a:t>
            </a:r>
          </a:p>
          <a:p>
            <a:pPr>
              <a:buNone/>
            </a:pPr>
            <a:r>
              <a:rPr lang="cs-CZ" dirty="0" smtClean="0"/>
              <a:t>	přicházejí lidé z blízké v</a:t>
            </a:r>
            <a:r>
              <a:rPr lang="cs-CZ" b="1" dirty="0" smtClean="0"/>
              <a:t>í</a:t>
            </a:r>
            <a:r>
              <a:rPr lang="cs-CZ" dirty="0" smtClean="0"/>
              <a:t>sky. Lanovka v</a:t>
            </a:r>
            <a:r>
              <a:rPr lang="cs-CZ" b="1" dirty="0" smtClean="0"/>
              <a:t>i</a:t>
            </a:r>
            <a:r>
              <a:rPr lang="cs-CZ" dirty="0" smtClean="0"/>
              <a:t>sela</a:t>
            </a:r>
          </a:p>
          <a:p>
            <a:pPr>
              <a:buNone/>
            </a:pPr>
            <a:r>
              <a:rPr lang="cs-CZ" dirty="0" smtClean="0"/>
              <a:t>	na silných lanech</a:t>
            </a:r>
            <a:r>
              <a:rPr lang="cs-CZ" dirty="0" smtClean="0"/>
              <a:t>. V</a:t>
            </a:r>
            <a:r>
              <a:rPr lang="cs-CZ" b="1" dirty="0" smtClean="0"/>
              <a:t>y</a:t>
            </a:r>
            <a:r>
              <a:rPr lang="cs-CZ" dirty="0" smtClean="0"/>
              <a:t> </a:t>
            </a:r>
            <a:r>
              <a:rPr lang="cs-CZ" dirty="0" smtClean="0"/>
              <a:t>ještě sv</a:t>
            </a:r>
            <a:r>
              <a:rPr lang="cs-CZ" b="1" dirty="0"/>
              <a:t>í</a:t>
            </a:r>
            <a:r>
              <a:rPr lang="cs-CZ" dirty="0" smtClean="0"/>
              <a:t>títe? Na v</a:t>
            </a:r>
            <a:r>
              <a:rPr lang="cs-CZ" b="1" dirty="0" smtClean="0"/>
              <a:t>y</a:t>
            </a:r>
            <a:r>
              <a:rPr lang="cs-CZ" dirty="0" smtClean="0"/>
              <a:t>soké</a:t>
            </a:r>
          </a:p>
          <a:p>
            <a:pPr>
              <a:buNone/>
            </a:pPr>
            <a:r>
              <a:rPr lang="cs-CZ" dirty="0" smtClean="0"/>
              <a:t>	skále nad Vltavou se v</a:t>
            </a:r>
            <a:r>
              <a:rPr lang="cs-CZ" b="1" dirty="0" smtClean="0"/>
              <a:t>y</a:t>
            </a:r>
            <a:r>
              <a:rPr lang="cs-CZ" dirty="0" smtClean="0"/>
              <a:t>píná V</a:t>
            </a:r>
            <a:r>
              <a:rPr lang="cs-CZ" b="1" dirty="0" smtClean="0"/>
              <a:t>y</a:t>
            </a:r>
            <a:r>
              <a:rPr lang="cs-CZ" dirty="0" smtClean="0"/>
              <a:t>šehrad.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iolexova\AppData\Local\Microsoft\Windows\Temporary Internet Files\Content.IE5\SGZDVU3R\MC900232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9638" y="343057"/>
            <a:ext cx="2290763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iolexova\AppData\Local\Microsoft\Windows\Temporary Internet Files\Content.IE5\IULSPF5T\MC9002900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02462" y="4457474"/>
            <a:ext cx="2084387" cy="223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34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Doplň y, i </vt:lpstr>
      <vt:lpstr>Řešení</vt:lpstr>
      <vt:lpstr>Doplň y, i 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10</cp:revision>
  <dcterms:created xsi:type="dcterms:W3CDTF">2012-04-23T18:14:19Z</dcterms:created>
  <dcterms:modified xsi:type="dcterms:W3CDTF">2012-06-26T16:44:41Z</dcterms:modified>
</cp:coreProperties>
</file>