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5B22828-D347-438A-9907-492643CE365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22CE259-63CF-47E9-8DC2-16CF05F0D41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Užití časů – minulý prostý, předpřítomný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VY_32_INOVACE_097_Užití času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81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16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.5.2011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9.r.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Issue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5/3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a prověření užití těchto časů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znalosti, prověření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Užití časů – minulý prostý, předpřítomný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0268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Užití časů – minulý prostý, předpřítomný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53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52827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Use past </a:t>
            </a:r>
            <a:r>
              <a:rPr lang="cs-CZ" sz="3200" u="sng" dirty="0" err="1" smtClean="0"/>
              <a:t>simple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or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present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perfect</a:t>
            </a:r>
            <a:r>
              <a:rPr lang="cs-CZ" sz="3200" u="sng" dirty="0" smtClean="0"/>
              <a:t>: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044" y="1052736"/>
            <a:ext cx="8064896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He </a:t>
            </a:r>
            <a:r>
              <a:rPr lang="cs-CZ" sz="3200" dirty="0" err="1" smtClean="0"/>
              <a:t>can</a:t>
            </a:r>
            <a:r>
              <a:rPr lang="cs-CZ" sz="3200" dirty="0" smtClean="0"/>
              <a:t> go to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, </a:t>
            </a:r>
            <a:r>
              <a:rPr lang="cs-CZ" sz="3200" dirty="0" err="1" smtClean="0"/>
              <a:t>because</a:t>
            </a:r>
            <a:r>
              <a:rPr lang="cs-CZ" sz="3200" dirty="0" smtClean="0"/>
              <a:t> he …… his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. ( </a:t>
            </a:r>
            <a:r>
              <a:rPr lang="cs-CZ" sz="3200" dirty="0" err="1" smtClean="0"/>
              <a:t>finish</a:t>
            </a:r>
            <a:r>
              <a:rPr lang="cs-CZ" sz="3200" dirty="0" smtClean="0"/>
              <a:t> ) 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He ……… in </a:t>
            </a:r>
            <a:r>
              <a:rPr lang="cs-CZ" sz="3200" dirty="0" err="1" smtClean="0"/>
              <a:t>Africa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years</a:t>
            </a:r>
            <a:r>
              <a:rPr lang="cs-CZ" sz="3200" dirty="0" smtClean="0"/>
              <a:t>, but </a:t>
            </a:r>
            <a:r>
              <a:rPr lang="cs-CZ" sz="3200" dirty="0" err="1" smtClean="0"/>
              <a:t>now</a:t>
            </a:r>
            <a:r>
              <a:rPr lang="cs-CZ" sz="3200" dirty="0" smtClean="0"/>
              <a:t> he </a:t>
            </a:r>
            <a:r>
              <a:rPr lang="cs-CZ" sz="3200" dirty="0" err="1" smtClean="0"/>
              <a:t>lives</a:t>
            </a:r>
            <a:r>
              <a:rPr lang="cs-CZ" sz="3200" dirty="0" smtClean="0"/>
              <a:t> in Prague. ( live )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We</a:t>
            </a:r>
            <a:r>
              <a:rPr lang="cs-CZ" sz="3200" dirty="0" smtClean="0"/>
              <a:t> …….. house last </a:t>
            </a:r>
            <a:r>
              <a:rPr lang="cs-CZ" sz="3200" dirty="0" err="1" smtClean="0"/>
              <a:t>year</a:t>
            </a:r>
            <a:r>
              <a:rPr lang="cs-CZ" sz="3200" dirty="0" smtClean="0"/>
              <a:t>. (</a:t>
            </a:r>
            <a:r>
              <a:rPr lang="cs-CZ" sz="3200" dirty="0" err="1" smtClean="0"/>
              <a:t>leave</a:t>
            </a:r>
            <a:r>
              <a:rPr lang="cs-CZ" sz="3200" dirty="0" smtClean="0"/>
              <a:t>)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err="1" smtClean="0"/>
              <a:t>She</a:t>
            </a:r>
            <a:r>
              <a:rPr lang="cs-CZ" sz="3200" dirty="0" smtClean="0"/>
              <a:t> …….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bathroom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cs-CZ" sz="3200" dirty="0" err="1" smtClean="0"/>
              <a:t>five</a:t>
            </a:r>
            <a:r>
              <a:rPr lang="cs-CZ" sz="3200" dirty="0" smtClean="0"/>
              <a:t> </a:t>
            </a:r>
            <a:r>
              <a:rPr lang="cs-CZ" sz="3200" dirty="0" err="1" smtClean="0"/>
              <a:t>minutes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 ( </a:t>
            </a:r>
            <a:r>
              <a:rPr lang="cs-CZ" sz="3200" dirty="0" err="1" smtClean="0"/>
              <a:t>be</a:t>
            </a:r>
            <a:r>
              <a:rPr lang="cs-CZ" sz="3200" dirty="0" smtClean="0"/>
              <a:t>)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315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08720"/>
            <a:ext cx="763284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white"/>
                </a:solidFill>
              </a:rPr>
              <a:t>He </a:t>
            </a:r>
            <a:r>
              <a:rPr lang="cs-CZ" sz="3200" dirty="0" err="1">
                <a:solidFill>
                  <a:prstClr val="white"/>
                </a:solidFill>
              </a:rPr>
              <a:t>can</a:t>
            </a:r>
            <a:r>
              <a:rPr lang="cs-CZ" sz="3200" dirty="0">
                <a:solidFill>
                  <a:prstClr val="white"/>
                </a:solidFill>
              </a:rPr>
              <a:t> go to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cinema</a:t>
            </a:r>
            <a:r>
              <a:rPr lang="cs-CZ" sz="3200" dirty="0">
                <a:solidFill>
                  <a:prstClr val="white"/>
                </a:solidFill>
              </a:rPr>
              <a:t>, </a:t>
            </a:r>
            <a:r>
              <a:rPr lang="cs-CZ" sz="3200" dirty="0" err="1">
                <a:solidFill>
                  <a:prstClr val="white"/>
                </a:solidFill>
              </a:rPr>
              <a:t>because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smtClean="0">
                <a:solidFill>
                  <a:prstClr val="white"/>
                </a:solidFill>
              </a:rPr>
              <a:t>he </a:t>
            </a:r>
            <a:r>
              <a:rPr lang="cs-CZ" sz="3200" b="1" u="sng" dirty="0" smtClean="0">
                <a:solidFill>
                  <a:prstClr val="white"/>
                </a:solidFill>
              </a:rPr>
              <a:t>has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b="1" u="sng" dirty="0" err="1" smtClean="0">
                <a:solidFill>
                  <a:prstClr val="white"/>
                </a:solidFill>
              </a:rPr>
              <a:t>finished</a:t>
            </a:r>
            <a:r>
              <a:rPr lang="cs-CZ" sz="3200" dirty="0" smtClean="0">
                <a:solidFill>
                  <a:prstClr val="white"/>
                </a:solidFill>
              </a:rPr>
              <a:t> his </a:t>
            </a:r>
            <a:r>
              <a:rPr lang="cs-CZ" sz="3200" dirty="0" err="1">
                <a:solidFill>
                  <a:prstClr val="white"/>
                </a:solidFill>
              </a:rPr>
              <a:t>homework</a:t>
            </a:r>
            <a:r>
              <a:rPr lang="cs-CZ" sz="3200" dirty="0">
                <a:solidFill>
                  <a:prstClr val="white"/>
                </a:solidFill>
              </a:rPr>
              <a:t>. ( </a:t>
            </a:r>
            <a:r>
              <a:rPr lang="cs-CZ" sz="3200" dirty="0" err="1">
                <a:solidFill>
                  <a:prstClr val="white"/>
                </a:solidFill>
              </a:rPr>
              <a:t>finish</a:t>
            </a:r>
            <a:r>
              <a:rPr lang="cs-CZ" sz="3200" dirty="0">
                <a:solidFill>
                  <a:prstClr val="white"/>
                </a:solidFill>
              </a:rPr>
              <a:t> ) </a:t>
            </a:r>
          </a:p>
          <a:p>
            <a:pPr marL="514350" lvl="0" indent="-514350">
              <a:buFontTx/>
              <a:buAutoNum type="arabicPeriod"/>
            </a:pPr>
            <a:endParaRPr lang="cs-CZ" sz="3200" dirty="0">
              <a:solidFill>
                <a:prstClr val="white"/>
              </a:solidFill>
            </a:endParaRPr>
          </a:p>
          <a:p>
            <a:pPr marL="514350" lvl="0" indent="-514350">
              <a:buFontTx/>
              <a:buAutoNum type="arabicPeriod"/>
            </a:pPr>
            <a:r>
              <a:rPr lang="cs-CZ" sz="3200" dirty="0" smtClean="0">
                <a:solidFill>
                  <a:prstClr val="white"/>
                </a:solidFill>
              </a:rPr>
              <a:t>He </a:t>
            </a:r>
            <a:r>
              <a:rPr lang="cs-CZ" sz="3200" b="1" u="sng" dirty="0" err="1" smtClean="0">
                <a:solidFill>
                  <a:prstClr val="white"/>
                </a:solidFill>
              </a:rPr>
              <a:t>lived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in </a:t>
            </a:r>
            <a:r>
              <a:rPr lang="cs-CZ" sz="3200" dirty="0" err="1">
                <a:solidFill>
                  <a:prstClr val="white"/>
                </a:solidFill>
              </a:rPr>
              <a:t>Africa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for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three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years</a:t>
            </a:r>
            <a:r>
              <a:rPr lang="cs-CZ" sz="3200" dirty="0">
                <a:solidFill>
                  <a:prstClr val="white"/>
                </a:solidFill>
              </a:rPr>
              <a:t>, but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 he </a:t>
            </a:r>
            <a:r>
              <a:rPr lang="cs-CZ" sz="3200" dirty="0" err="1">
                <a:solidFill>
                  <a:prstClr val="white"/>
                </a:solidFill>
              </a:rPr>
              <a:t>lives</a:t>
            </a:r>
            <a:r>
              <a:rPr lang="cs-CZ" sz="3200" dirty="0">
                <a:solidFill>
                  <a:prstClr val="white"/>
                </a:solidFill>
              </a:rPr>
              <a:t> in Prague. ( live )</a:t>
            </a:r>
          </a:p>
          <a:p>
            <a:pPr marL="514350" lvl="0" indent="-514350">
              <a:buFontTx/>
              <a:buAutoNum type="arabicPeriod"/>
            </a:pPr>
            <a:endParaRPr lang="cs-CZ" sz="3200" dirty="0">
              <a:solidFill>
                <a:prstClr val="white"/>
              </a:solidFill>
            </a:endParaRP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white"/>
                </a:solidFill>
              </a:rPr>
              <a:t>We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b="1" u="sng" dirty="0" err="1" smtClean="0">
                <a:solidFill>
                  <a:prstClr val="white"/>
                </a:solidFill>
              </a:rPr>
              <a:t>left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house last </a:t>
            </a:r>
            <a:r>
              <a:rPr lang="cs-CZ" sz="3200" dirty="0" err="1">
                <a:solidFill>
                  <a:prstClr val="white"/>
                </a:solidFill>
              </a:rPr>
              <a:t>year</a:t>
            </a:r>
            <a:r>
              <a:rPr lang="cs-CZ" sz="3200" dirty="0">
                <a:solidFill>
                  <a:prstClr val="white"/>
                </a:solidFill>
              </a:rPr>
              <a:t>. (</a:t>
            </a:r>
            <a:r>
              <a:rPr lang="cs-CZ" sz="3200" dirty="0" err="1">
                <a:solidFill>
                  <a:prstClr val="white"/>
                </a:solidFill>
              </a:rPr>
              <a:t>leave</a:t>
            </a:r>
            <a:r>
              <a:rPr lang="cs-CZ" sz="3200" dirty="0">
                <a:solidFill>
                  <a:prstClr val="white"/>
                </a:solidFill>
              </a:rPr>
              <a:t>)</a:t>
            </a:r>
          </a:p>
          <a:p>
            <a:pPr marL="514350" lvl="0" indent="-514350">
              <a:buFontTx/>
              <a:buAutoNum type="arabicPeriod"/>
            </a:pPr>
            <a:endParaRPr lang="cs-CZ" sz="3200" dirty="0">
              <a:solidFill>
                <a:prstClr val="white"/>
              </a:solidFill>
            </a:endParaRP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white"/>
                </a:solidFill>
              </a:rPr>
              <a:t>She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b="1" u="sng" dirty="0" smtClean="0">
                <a:solidFill>
                  <a:prstClr val="white"/>
                </a:solidFill>
              </a:rPr>
              <a:t>has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b="1" u="sng" dirty="0" err="1" smtClean="0">
                <a:solidFill>
                  <a:prstClr val="white"/>
                </a:solidFill>
              </a:rPr>
              <a:t>been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in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bathroom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for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five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minutes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 ( </a:t>
            </a:r>
            <a:r>
              <a:rPr lang="cs-CZ" sz="3200" dirty="0" err="1">
                <a:solidFill>
                  <a:prstClr val="white"/>
                </a:solidFill>
              </a:rPr>
              <a:t>be</a:t>
            </a:r>
            <a:r>
              <a:rPr lang="cs-CZ" sz="3200" dirty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40466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err="1" smtClean="0"/>
              <a:t>Correct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your</a:t>
            </a:r>
            <a:r>
              <a:rPr lang="cs-CZ" sz="2800" u="sng" dirty="0" smtClean="0"/>
              <a:t> text.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274199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88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</TotalTime>
  <Words>267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Metro</vt:lpstr>
      <vt:lpstr>Užití časů – minulý prostý, předpřítomný </vt:lpstr>
      <vt:lpstr>Prezentace aplikace PowerPoint</vt:lpstr>
      <vt:lpstr>Užití časů – minulý prostý, předpřítomný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Váš nadpis Tématu</dc:title>
  <dc:creator>Nová Sborovna</dc:creator>
  <cp:lastModifiedBy>Kyli</cp:lastModifiedBy>
  <cp:revision>7</cp:revision>
  <dcterms:created xsi:type="dcterms:W3CDTF">2011-05-10T04:59:09Z</dcterms:created>
  <dcterms:modified xsi:type="dcterms:W3CDTF">2012-01-22T11:38:52Z</dcterms:modified>
</cp:coreProperties>
</file>