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VY_32_INOVACE_14_NÁSOBENÍ A DĚLENÍ_PŘEDNOST V POČÍTÁNÍ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Přednost v počítání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20C1B4F-3B94-4896-A80F-913CFCE3F8CF}">
      <dgm:prSet/>
      <dgm:spPr/>
      <dgm:t>
        <a:bodyPr/>
        <a:lstStyle/>
        <a:p>
          <a:pPr rtl="0"/>
          <a:r>
            <a:rPr lang="cs-CZ" smtClean="0"/>
            <a:t>Vytvořeno: leden 2012</a:t>
          </a:r>
          <a:endParaRPr lang="cs-CZ" dirty="0"/>
        </a:p>
      </dgm:t>
    </dgm:pt>
    <dgm:pt modelId="{9CE03C9B-4E91-44BE-BFA9-4D3A3F2382D7}" type="parTrans" cxnId="{E71AED37-1A10-4FC3-8870-E19A018F20AD}">
      <dgm:prSet/>
      <dgm:spPr/>
      <dgm:t>
        <a:bodyPr/>
        <a:lstStyle/>
        <a:p>
          <a:endParaRPr lang="cs-CZ"/>
        </a:p>
      </dgm:t>
    </dgm:pt>
    <dgm:pt modelId="{BAC70591-F0DF-46CF-84C8-8D78AE66020D}" type="sibTrans" cxnId="{E71AED37-1A10-4FC3-8870-E19A018F20A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FC191E6-49A4-4FA9-B106-8B8D4CC97EC6}" type="pres">
      <dgm:prSet presAssocID="{220C1B4F-3B94-4896-A80F-913CFCE3F8CF}" presName="vertSpace6" presStyleLbl="node1" presStyleIdx="4" presStyleCnt="6"/>
      <dgm:spPr/>
      <dgm:t>
        <a:bodyPr/>
        <a:lstStyle/>
        <a:p>
          <a:endParaRPr lang="cs-CZ"/>
        </a:p>
      </dgm:t>
    </dgm:pt>
    <dgm:pt modelId="{BDC2BBE5-0BBC-451E-B1B6-90C20C9F350C}" type="pres">
      <dgm:prSet presAssocID="{220C1B4F-3B94-4896-A80F-913CFCE3F8CF}" presName="circle6" presStyleLbl="node1" presStyleIdx="5" presStyleCnt="6"/>
      <dgm:spPr/>
      <dgm:t>
        <a:bodyPr/>
        <a:lstStyle/>
        <a:p>
          <a:endParaRPr lang="cs-CZ"/>
        </a:p>
      </dgm:t>
    </dgm:pt>
    <dgm:pt modelId="{021C8CB2-163D-4ECB-9F7C-4201F87C749D}" type="pres">
      <dgm:prSet presAssocID="{220C1B4F-3B94-4896-A80F-913CFCE3F8C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F58C9-D8C0-49D4-9E39-36D63A80D948}" type="pres">
      <dgm:prSet presAssocID="{220C1B4F-3B94-4896-A80F-913CFCE3F8C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1AED37-1A10-4FC3-8870-E19A018F20AD}" srcId="{757F3AB3-0718-4624-B441-E567A8F0AB56}" destId="{220C1B4F-3B94-4896-A80F-913CFCE3F8CF}" srcOrd="5" destOrd="0" parTransId="{9CE03C9B-4E91-44BE-BFA9-4D3A3F2382D7}" sibTransId="{BAC70591-F0DF-46CF-84C8-8D78AE66020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20F4EEF-CFAC-4BF1-94DC-94C22877F055}" type="presOf" srcId="{220C1B4F-3B94-4896-A80F-913CFCE3F8CF}" destId="{021C8CB2-163D-4ECB-9F7C-4201F87C749D}" srcOrd="0" destOrd="0" presId="urn:microsoft.com/office/officeart/2005/8/layout/target3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E49BC615-C957-45B9-82CE-E1E047D1DA17}" type="presOf" srcId="{220C1B4F-3B94-4896-A80F-913CFCE3F8CF}" destId="{8EEF58C9-D8C0-49D4-9E39-36D63A80D948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AF19E6BF-0F07-4348-8340-0363CEFB488C}" type="presParOf" srcId="{333A1088-737F-45CB-B68E-254E46348037}" destId="{BFC191E6-49A4-4FA9-B106-8B8D4CC97EC6}" srcOrd="15" destOrd="0" presId="urn:microsoft.com/office/officeart/2005/8/layout/target3"/>
    <dgm:cxn modelId="{60F50B8B-77F7-44FB-B9BB-29F14CDD1FAE}" type="presParOf" srcId="{333A1088-737F-45CB-B68E-254E46348037}" destId="{BDC2BBE5-0BBC-451E-B1B6-90C20C9F350C}" srcOrd="16" destOrd="0" presId="urn:microsoft.com/office/officeart/2005/8/layout/target3"/>
    <dgm:cxn modelId="{A2213CE3-FFE6-417E-A9EF-410FECD96214}" type="presParOf" srcId="{333A1088-737F-45CB-B68E-254E46348037}" destId="{021C8CB2-163D-4ECB-9F7C-4201F87C749D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CF5903DC-34E6-403F-BD10-FE6C9162C00B}" type="presParOf" srcId="{333A1088-737F-45CB-B68E-254E46348037}" destId="{8EEF58C9-D8C0-49D4-9E39-36D63A80D94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VY_32_INOVACE_14_NÁSOBENÍ A DĚLENÍ_PŘEDNOST V POČÍTÁNÍ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Přednost v počítání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DC2BBE5-0BBC-451E-B1B6-90C20C9F350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21C8CB2-163D-4ECB-9F7C-4201F87C749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leden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9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226D9-4B08-41EC-BACC-265778031C8A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05D3B-9BA2-4740-95E2-2CD59441BC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9564186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Násobení a dělení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Přednost v počítání 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5716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Vypočítej příklady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300" dirty="0" smtClean="0"/>
              <a:t>! Násobení má přednost před sčítáním!</a:t>
            </a:r>
            <a:br>
              <a:rPr lang="cs-CZ" sz="3300" dirty="0" smtClean="0"/>
            </a:br>
            <a:endParaRPr lang="cs-CZ" sz="3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14554"/>
            <a:ext cx="8572560" cy="421484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500" b="1" dirty="0" smtClean="0"/>
              <a:t>Vyber správný výsledek a zaokrouhli ho na </a:t>
            </a:r>
          </a:p>
          <a:p>
            <a:pPr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			10		 100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sz="3500" dirty="0" smtClean="0"/>
              <a:t>8.3+47 =			71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7.7+25 =			74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9.4+36 =			72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8.9 +100 =	         172		</a:t>
            </a:r>
          </a:p>
          <a:p>
            <a:pPr>
              <a:buNone/>
            </a:pPr>
            <a:endParaRPr lang="cs-CZ" sz="3500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3500" dirty="0" smtClean="0"/>
              <a:t>400    71    224    74    72    360    172    872</a:t>
            </a:r>
            <a:r>
              <a:rPr lang="cs-CZ" sz="3500" dirty="0"/>
              <a:t>	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43306" y="3071810"/>
            <a:ext cx="928694" cy="1857388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-3.33333E-6 L 0.64514 0.0007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Vypočítej příklady</a:t>
            </a:r>
            <a:br>
              <a:rPr lang="cs-CZ" sz="4000" b="1" dirty="0" smtClean="0"/>
            </a:br>
            <a:r>
              <a:rPr lang="cs-CZ" sz="3000" b="1" dirty="0" smtClean="0"/>
              <a:t>! Dělení má přednost před odčítáním!</a:t>
            </a: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57203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Vyber správný výsledek a zaokrouhli ho na </a:t>
            </a:r>
          </a:p>
          <a:p>
            <a:pPr>
              <a:buNone/>
            </a:pPr>
            <a:r>
              <a:rPr lang="cs-CZ" b="1" dirty="0" smtClean="0"/>
              <a:t>						10		100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60-45:5 =			 51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8</a:t>
            </a:r>
            <a:r>
              <a:rPr lang="cs-CZ" sz="3500" dirty="0"/>
              <a:t>8</a:t>
            </a:r>
            <a:r>
              <a:rPr lang="cs-CZ" sz="3500" dirty="0" smtClean="0"/>
              <a:t>-72:8 =			 79</a:t>
            </a:r>
          </a:p>
          <a:p>
            <a:pPr>
              <a:buNone/>
            </a:pPr>
            <a:r>
              <a:rPr lang="cs-CZ" sz="3500" dirty="0" smtClean="0"/>
              <a:t>  245-35:7 =		         240</a:t>
            </a:r>
          </a:p>
          <a:p>
            <a:pPr>
              <a:buNone/>
            </a:pPr>
            <a:r>
              <a:rPr lang="cs-CZ" sz="3500" dirty="0" smtClean="0"/>
              <a:t>  198-63:9 =		         191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		</a:t>
            </a:r>
          </a:p>
          <a:p>
            <a:pPr>
              <a:buNone/>
            </a:pPr>
            <a:r>
              <a:rPr lang="cs-CZ" sz="3500" dirty="0" smtClean="0"/>
              <a:t>		15    191    30    240    79    2    51    3         </a:t>
            </a:r>
            <a:r>
              <a:rPr lang="cs-CZ" sz="3500" dirty="0"/>
              <a:t>	</a:t>
            </a:r>
            <a:r>
              <a:rPr lang="cs-CZ" sz="3500" dirty="0" smtClean="0"/>
              <a:t>	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929058" y="2714620"/>
            <a:ext cx="857256" cy="178595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92044E-7 L 0.60625 -0.0048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Pozoruj a počítej</a:t>
            </a:r>
            <a:br>
              <a:rPr lang="cs-CZ" sz="4000" b="1" dirty="0" smtClean="0"/>
            </a:b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8.(2+7) =				8.2+7 =</a:t>
            </a:r>
          </a:p>
          <a:p>
            <a:pPr>
              <a:buNone/>
            </a:pPr>
            <a:r>
              <a:rPr lang="cs-CZ" dirty="0" smtClean="0"/>
              <a:t>	(3+5).9 =				3+5.9 =</a:t>
            </a:r>
          </a:p>
          <a:p>
            <a:pPr>
              <a:buNone/>
            </a:pPr>
            <a:r>
              <a:rPr lang="cs-CZ" dirty="0" smtClean="0"/>
              <a:t>	5.(7+3) =				5.7+3=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/>
              <a:t>!Závorka má přednost!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31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Prezentace aplikace PowerPoint</vt:lpstr>
      <vt:lpstr> Vypočítej příklady ! Násobení má přednost před sčítáním! </vt:lpstr>
      <vt:lpstr>Vypočítej příklady ! Dělení má přednost před odčítáním!</vt:lpstr>
      <vt:lpstr>Pozoruj a počítej 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14</cp:revision>
  <dcterms:created xsi:type="dcterms:W3CDTF">2012-05-06T15:03:40Z</dcterms:created>
  <dcterms:modified xsi:type="dcterms:W3CDTF">2012-05-16T15:32:06Z</dcterms:modified>
</cp:coreProperties>
</file>