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2" r:id="rId3"/>
    <p:sldId id="256" r:id="rId4"/>
    <p:sldId id="258" r:id="rId5"/>
    <p:sldId id="261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VY_32_INOVACE_14_SLOVNÍ DRUHY_PŘEDLOŽKY 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Bc. Iva Olexová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Předložky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9CFBF8E-649C-4E82-9CF9-CC4EF6A5371F}">
      <dgm:prSet/>
      <dgm:spPr/>
      <dgm:t>
        <a:bodyPr/>
        <a:lstStyle/>
        <a:p>
          <a:pPr rtl="0"/>
          <a:r>
            <a:rPr lang="cs-CZ" smtClean="0"/>
            <a:t>Vytvořeno: únor 2012</a:t>
          </a:r>
          <a:endParaRPr lang="cs-CZ" dirty="0"/>
        </a:p>
      </dgm:t>
    </dgm:pt>
    <dgm:pt modelId="{5E593EE3-6E3F-4403-9AED-729CE4279252}" type="parTrans" cxnId="{E4768353-4A75-4539-B96A-5AB721FD6FC2}">
      <dgm:prSet/>
      <dgm:spPr/>
      <dgm:t>
        <a:bodyPr/>
        <a:lstStyle/>
        <a:p>
          <a:endParaRPr lang="cs-CZ"/>
        </a:p>
      </dgm:t>
    </dgm:pt>
    <dgm:pt modelId="{91CD0512-BBEC-45C9-8037-71CC069F7C87}" type="sibTrans" cxnId="{E4768353-4A75-4539-B96A-5AB721FD6FC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29FB799-06B6-4FDF-A36C-3D36412B3256}" type="pres">
      <dgm:prSet presAssocID="{C9CFBF8E-649C-4E82-9CF9-CC4EF6A5371F}" presName="vertSpace6" presStyleLbl="node1" presStyleIdx="4" presStyleCnt="6"/>
      <dgm:spPr/>
      <dgm:t>
        <a:bodyPr/>
        <a:lstStyle/>
        <a:p>
          <a:endParaRPr lang="cs-CZ"/>
        </a:p>
      </dgm:t>
    </dgm:pt>
    <dgm:pt modelId="{F9CC870B-656B-40DC-8E2C-65975A056F46}" type="pres">
      <dgm:prSet presAssocID="{C9CFBF8E-649C-4E82-9CF9-CC4EF6A5371F}" presName="circle6" presStyleLbl="node1" presStyleIdx="5" presStyleCnt="6"/>
      <dgm:spPr/>
      <dgm:t>
        <a:bodyPr/>
        <a:lstStyle/>
        <a:p>
          <a:endParaRPr lang="cs-CZ"/>
        </a:p>
      </dgm:t>
    </dgm:pt>
    <dgm:pt modelId="{D35A3450-D1B6-4B4A-BF7E-E0C692365598}" type="pres">
      <dgm:prSet presAssocID="{C9CFBF8E-649C-4E82-9CF9-CC4EF6A5371F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F962BE-0AB2-4B54-8E68-896486436611}" type="pres">
      <dgm:prSet presAssocID="{C9CFBF8E-649C-4E82-9CF9-CC4EF6A5371F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F2EA84-EE23-4E5F-B523-F53CCAEE104E}" type="presOf" srcId="{4C35D32F-0EAB-4CD7-82EE-45574DC2A586}" destId="{890E4F0B-2866-4A3F-A3C7-2A14B1797930}" srcOrd="1" destOrd="0" presId="urn:microsoft.com/office/officeart/2005/8/layout/target3"/>
    <dgm:cxn modelId="{5C078C5C-5208-435E-B7E0-896D4EBCC2A4}" type="presOf" srcId="{B651F6E3-6281-48DB-9319-2AEAFDAE7572}" destId="{6BB5E863-4638-4E1D-BFDE-399D028AC4ED}" srcOrd="1" destOrd="0" presId="urn:microsoft.com/office/officeart/2005/8/layout/target3"/>
    <dgm:cxn modelId="{E4768353-4A75-4539-B96A-5AB721FD6FC2}" srcId="{757F3AB3-0718-4624-B441-E567A8F0AB56}" destId="{C9CFBF8E-649C-4E82-9CF9-CC4EF6A5371F}" srcOrd="5" destOrd="0" parTransId="{5E593EE3-6E3F-4403-9AED-729CE4279252}" sibTransId="{91CD0512-BBEC-45C9-8037-71CC069F7C87}"/>
    <dgm:cxn modelId="{12B027F0-16A2-4485-9D33-4D1640498C86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E9C306-977A-4CF4-A1BC-A1C7CE37BDA1}" type="presOf" srcId="{D1B46980-6531-4606-95E6-44980827E919}" destId="{6140AFEC-043D-4C43-A2F9-D0F5331DF3A3}" srcOrd="0" destOrd="0" presId="urn:microsoft.com/office/officeart/2005/8/layout/target3"/>
    <dgm:cxn modelId="{7560B35A-61D1-4B19-BEB5-990D309A468B}" type="presOf" srcId="{757F3AB3-0718-4624-B441-E567A8F0AB56}" destId="{333A1088-737F-45CB-B68E-254E46348037}" srcOrd="0" destOrd="0" presId="urn:microsoft.com/office/officeart/2005/8/layout/target3"/>
    <dgm:cxn modelId="{600433BA-A501-4BE6-B6F3-81BA408C8E29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FF2F563-FB69-450F-B9E0-7DB22629E738}" type="presOf" srcId="{B651F6E3-6281-48DB-9319-2AEAFDAE7572}" destId="{619D679B-A015-4ECF-8348-D1034C574F40}" srcOrd="0" destOrd="0" presId="urn:microsoft.com/office/officeart/2005/8/layout/target3"/>
    <dgm:cxn modelId="{5DE5049F-E540-4E8B-A312-5A65427179EF}" type="presOf" srcId="{D1B46980-6531-4606-95E6-44980827E919}" destId="{2BE915AB-18AA-4053-B92C-3BFC9ED204BB}" srcOrd="1" destOrd="0" presId="urn:microsoft.com/office/officeart/2005/8/layout/target3"/>
    <dgm:cxn modelId="{75C86635-B2E2-4F89-9147-741C47B426F2}" type="presOf" srcId="{D8197B8C-B260-4A16-BDF4-0947B075E274}" destId="{5A5FFA88-C948-4069-8E93-59FA12366E83}" srcOrd="1" destOrd="0" presId="urn:microsoft.com/office/officeart/2005/8/layout/target3"/>
    <dgm:cxn modelId="{BC6A3B63-5AA8-4171-BCC6-BB7377844AD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459C4D-32BC-4DD6-89D9-887D0D9B6EA3}" type="presOf" srcId="{C9CFBF8E-649C-4E82-9CF9-CC4EF6A5371F}" destId="{D35A3450-D1B6-4B4A-BF7E-E0C692365598}" srcOrd="0" destOrd="0" presId="urn:microsoft.com/office/officeart/2005/8/layout/target3"/>
    <dgm:cxn modelId="{6A3F8B6D-57B5-4A8D-B51F-B1FF655BFF14}" type="presOf" srcId="{D1D4F407-5343-4D3F-B5B9-D407B03CAEB4}" destId="{D005CE8C-CC26-4C3E-AC11-E15060ECD759}" srcOrd="0" destOrd="0" presId="urn:microsoft.com/office/officeart/2005/8/layout/target3"/>
    <dgm:cxn modelId="{2950BEAA-CDAB-475B-A6B9-001300E93341}" type="presOf" srcId="{C9CFBF8E-649C-4E82-9CF9-CC4EF6A5371F}" destId="{BBF962BE-0AB2-4B54-8E68-896486436611}" srcOrd="1" destOrd="0" presId="urn:microsoft.com/office/officeart/2005/8/layout/target3"/>
    <dgm:cxn modelId="{1563AF49-6901-4FB7-9291-F8457B95E6FF}" type="presParOf" srcId="{333A1088-737F-45CB-B68E-254E46348037}" destId="{F5ABB229-8D3B-4694-996A-96F23CF14429}" srcOrd="0" destOrd="0" presId="urn:microsoft.com/office/officeart/2005/8/layout/target3"/>
    <dgm:cxn modelId="{984C51F1-771F-49A1-846F-423EBDB86AB8}" type="presParOf" srcId="{333A1088-737F-45CB-B68E-254E46348037}" destId="{F41139FD-01EE-4571-8B17-4FB00FC51163}" srcOrd="1" destOrd="0" presId="urn:microsoft.com/office/officeart/2005/8/layout/target3"/>
    <dgm:cxn modelId="{8EC8ED1E-6D30-4D28-B5A1-7661C373415B}" type="presParOf" srcId="{333A1088-737F-45CB-B68E-254E46348037}" destId="{D005CE8C-CC26-4C3E-AC11-E15060ECD759}" srcOrd="2" destOrd="0" presId="urn:microsoft.com/office/officeart/2005/8/layout/target3"/>
    <dgm:cxn modelId="{B62E0260-ED83-4737-BDC8-90C10CF0591E}" type="presParOf" srcId="{333A1088-737F-45CB-B68E-254E46348037}" destId="{2C702D82-9B77-49B7-9568-BB8EB47C3372}" srcOrd="3" destOrd="0" presId="urn:microsoft.com/office/officeart/2005/8/layout/target3"/>
    <dgm:cxn modelId="{37594732-930F-416C-96D9-9FF757DEDC5C}" type="presParOf" srcId="{333A1088-737F-45CB-B68E-254E46348037}" destId="{A52A0455-90FF-4808-ABD0-F02540D31D5A}" srcOrd="4" destOrd="0" presId="urn:microsoft.com/office/officeart/2005/8/layout/target3"/>
    <dgm:cxn modelId="{273BD87F-D666-4E7B-9258-9323DC1BE14C}" type="presParOf" srcId="{333A1088-737F-45CB-B68E-254E46348037}" destId="{6140AFEC-043D-4C43-A2F9-D0F5331DF3A3}" srcOrd="5" destOrd="0" presId="urn:microsoft.com/office/officeart/2005/8/layout/target3"/>
    <dgm:cxn modelId="{F7293C70-37C9-4C24-B41A-0BAEE33D6B76}" type="presParOf" srcId="{333A1088-737F-45CB-B68E-254E46348037}" destId="{9358AC05-5D7D-4327-9F80-1AD486AEA664}" srcOrd="6" destOrd="0" presId="urn:microsoft.com/office/officeart/2005/8/layout/target3"/>
    <dgm:cxn modelId="{D13C6CE7-D557-4617-A5CA-10ADA54013BC}" type="presParOf" srcId="{333A1088-737F-45CB-B68E-254E46348037}" destId="{313FC574-E1CD-4FB4-B054-0B805CE0447D}" srcOrd="7" destOrd="0" presId="urn:microsoft.com/office/officeart/2005/8/layout/target3"/>
    <dgm:cxn modelId="{B6181329-1220-4558-A7DA-354B98B108AE}" type="presParOf" srcId="{333A1088-737F-45CB-B68E-254E46348037}" destId="{619D679B-A015-4ECF-8348-D1034C574F40}" srcOrd="8" destOrd="0" presId="urn:microsoft.com/office/officeart/2005/8/layout/target3"/>
    <dgm:cxn modelId="{AFD192B7-7BAC-48F7-B4E7-752EBA99B058}" type="presParOf" srcId="{333A1088-737F-45CB-B68E-254E46348037}" destId="{322283A8-4A27-4CDA-BAE3-F381106A9174}" srcOrd="9" destOrd="0" presId="urn:microsoft.com/office/officeart/2005/8/layout/target3"/>
    <dgm:cxn modelId="{868A17AC-33C5-43C4-8224-A306AFC3A7E6}" type="presParOf" srcId="{333A1088-737F-45CB-B68E-254E46348037}" destId="{FFC9F71D-1B4F-4AD9-A4A6-86ADEFC8AF5C}" srcOrd="10" destOrd="0" presId="urn:microsoft.com/office/officeart/2005/8/layout/target3"/>
    <dgm:cxn modelId="{052348CA-E46B-45CC-A576-F7A97B858AE9}" type="presParOf" srcId="{333A1088-737F-45CB-B68E-254E46348037}" destId="{25B08C86-7E15-44DC-BE7F-FFB55DD49D12}" srcOrd="11" destOrd="0" presId="urn:microsoft.com/office/officeart/2005/8/layout/target3"/>
    <dgm:cxn modelId="{CA410E44-A6D9-44D2-B581-D7EF2CF71263}" type="presParOf" srcId="{333A1088-737F-45CB-B68E-254E46348037}" destId="{76644BE8-9D7C-4C09-B250-3D10AF48CBB7}" srcOrd="12" destOrd="0" presId="urn:microsoft.com/office/officeart/2005/8/layout/target3"/>
    <dgm:cxn modelId="{376F753D-CF8C-4F69-ABD0-BD4B9D966A17}" type="presParOf" srcId="{333A1088-737F-45CB-B68E-254E46348037}" destId="{EE85B701-7295-41C0-BA7A-34D3756A2AE6}" srcOrd="13" destOrd="0" presId="urn:microsoft.com/office/officeart/2005/8/layout/target3"/>
    <dgm:cxn modelId="{FEA9F7BE-8915-4D7A-AA5D-CCB17CAE8612}" type="presParOf" srcId="{333A1088-737F-45CB-B68E-254E46348037}" destId="{8BEBB6EC-1DAA-4CAC-8A25-BC0FCBD5DBD5}" srcOrd="14" destOrd="0" presId="urn:microsoft.com/office/officeart/2005/8/layout/target3"/>
    <dgm:cxn modelId="{01DF784A-2DA6-415D-AC92-9FA111D16BC3}" type="presParOf" srcId="{333A1088-737F-45CB-B68E-254E46348037}" destId="{129FB799-06B6-4FDF-A36C-3D36412B3256}" srcOrd="15" destOrd="0" presId="urn:microsoft.com/office/officeart/2005/8/layout/target3"/>
    <dgm:cxn modelId="{E5951084-D446-4E40-BEF6-2DA55D98FC22}" type="presParOf" srcId="{333A1088-737F-45CB-B68E-254E46348037}" destId="{F9CC870B-656B-40DC-8E2C-65975A056F46}" srcOrd="16" destOrd="0" presId="urn:microsoft.com/office/officeart/2005/8/layout/target3"/>
    <dgm:cxn modelId="{1855345B-3783-4A3F-8B24-4023C0439CB7}" type="presParOf" srcId="{333A1088-737F-45CB-B68E-254E46348037}" destId="{D35A3450-D1B6-4B4A-BF7E-E0C692365598}" srcOrd="17" destOrd="0" presId="urn:microsoft.com/office/officeart/2005/8/layout/target3"/>
    <dgm:cxn modelId="{172B3036-C15F-4354-810F-647D11663008}" type="presParOf" srcId="{333A1088-737F-45CB-B68E-254E46348037}" destId="{AED2198E-93D5-4001-81B4-73124B309672}" srcOrd="18" destOrd="0" presId="urn:microsoft.com/office/officeart/2005/8/layout/target3"/>
    <dgm:cxn modelId="{DB1CD708-2503-47B4-87C6-00B8D3D96477}" type="presParOf" srcId="{333A1088-737F-45CB-B68E-254E46348037}" destId="{2BE915AB-18AA-4053-B92C-3BFC9ED204BB}" srcOrd="19" destOrd="0" presId="urn:microsoft.com/office/officeart/2005/8/layout/target3"/>
    <dgm:cxn modelId="{D67CE29A-094C-42CD-A7C3-C2586A03384F}" type="presParOf" srcId="{333A1088-737F-45CB-B68E-254E46348037}" destId="{6BB5E863-4638-4E1D-BFDE-399D028AC4ED}" srcOrd="20" destOrd="0" presId="urn:microsoft.com/office/officeart/2005/8/layout/target3"/>
    <dgm:cxn modelId="{1EE37CEF-AA6B-42E3-894D-44D8E7EF6384}" type="presParOf" srcId="{333A1088-737F-45CB-B68E-254E46348037}" destId="{5A5FFA88-C948-4069-8E93-59FA12366E83}" srcOrd="21" destOrd="0" presId="urn:microsoft.com/office/officeart/2005/8/layout/target3"/>
    <dgm:cxn modelId="{FE3DE91F-8C9A-4694-AEFB-FE3DD0B4E9CA}" type="presParOf" srcId="{333A1088-737F-45CB-B68E-254E46348037}" destId="{890E4F0B-2866-4A3F-A3C7-2A14B1797930}" srcOrd="22" destOrd="0" presId="urn:microsoft.com/office/officeart/2005/8/layout/target3"/>
    <dgm:cxn modelId="{F12C2781-82A0-4216-B72D-5F89077E1714}" type="presParOf" srcId="{333A1088-737F-45CB-B68E-254E46348037}" destId="{BBF962BE-0AB2-4B54-8E68-89648643661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Bc. Iva Olexová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VY_32_INOVACE_14_SLOVNÍ DRUHY_PŘEDLOŽKY 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Předložky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F9CC870B-656B-40DC-8E2C-65975A056F46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35A3450-D1B6-4B4A-BF7E-E0C692365598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únor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8507C6-9887-43A4-B177-258CB1E2224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98B4-9110-4463-B5E7-B18968C33B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6235398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40194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	Prezentace je určena žákům 3. ročníku ZŠ a je vhodná pro interaktivní tabuli. Slouží jako výklad nové látky s procvičením.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Slovní druhy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Předložky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Předložky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600200"/>
            <a:ext cx="8143932" cy="4525963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sedmý slovní druh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značujeme číslem 7</a:t>
            </a:r>
          </a:p>
          <a:p>
            <a:pPr>
              <a:buFontTx/>
              <a:buChar char="-"/>
            </a:pPr>
            <a:r>
              <a:rPr lang="cs-CZ" dirty="0"/>
              <a:t>s</a:t>
            </a:r>
            <a:r>
              <a:rPr lang="cs-CZ" dirty="0" smtClean="0"/>
              <a:t>tojí před podstatnými,  přídavnými jmény, zájmeny a číslovkami ( k vám, </a:t>
            </a:r>
            <a:r>
              <a:rPr lang="cs-CZ" smtClean="0"/>
              <a:t>před pátou)</a:t>
            </a:r>
            <a:endParaRPr lang="cs-CZ" dirty="0" smtClean="0"/>
          </a:p>
          <a:p>
            <a:pPr>
              <a:buFontTx/>
              <a:buChar char="-"/>
            </a:pPr>
            <a:r>
              <a:rPr lang="cs-CZ" b="1" dirty="0"/>
              <a:t>p</a:t>
            </a:r>
            <a:r>
              <a:rPr lang="cs-CZ" b="1" dirty="0" smtClean="0"/>
              <a:t>íšeme je zvlášť</a:t>
            </a:r>
          </a:p>
          <a:p>
            <a:pPr>
              <a:buFontTx/>
              <a:buChar char="-"/>
            </a:pPr>
            <a:endParaRPr lang="cs-CZ" dirty="0"/>
          </a:p>
          <a:p>
            <a:pPr>
              <a:buNone/>
            </a:pPr>
            <a:r>
              <a:rPr lang="cs-CZ" sz="3600" dirty="0" smtClean="0"/>
              <a:t>na, do, v, ve, z, ze, s, se, k, ke, po, před, za, u, nad, o, pro, od, pod, přes, bez,…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71480"/>
            <a:ext cx="8229600" cy="1143008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Všímej si, předložky píšeme zvlášť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71490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přišije				</a:t>
            </a:r>
            <a:r>
              <a:rPr lang="cs-CZ" b="1" dirty="0" smtClean="0"/>
              <a:t>při</a:t>
            </a:r>
            <a:r>
              <a:rPr lang="cs-CZ" dirty="0" smtClean="0"/>
              <a:t> šití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přilepí				</a:t>
            </a:r>
            <a:r>
              <a:rPr lang="cs-CZ" b="1" dirty="0" smtClean="0"/>
              <a:t>při</a:t>
            </a:r>
            <a:r>
              <a:rPr lang="cs-CZ" dirty="0" smtClean="0"/>
              <a:t> lepení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usíná				</a:t>
            </a:r>
            <a:r>
              <a:rPr lang="cs-CZ" b="1" dirty="0" smtClean="0"/>
              <a:t>u</a:t>
            </a:r>
            <a:r>
              <a:rPr lang="cs-CZ" dirty="0" smtClean="0"/>
              <a:t> syna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namaluje			</a:t>
            </a:r>
            <a:r>
              <a:rPr lang="cs-CZ" b="1" dirty="0" smtClean="0"/>
              <a:t>na</a:t>
            </a:r>
            <a:r>
              <a:rPr lang="cs-CZ" dirty="0" smtClean="0"/>
              <a:t> malování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vlevo				</a:t>
            </a:r>
            <a:r>
              <a:rPr lang="cs-CZ" b="1" dirty="0" smtClean="0"/>
              <a:t>v</a:t>
            </a:r>
            <a:r>
              <a:rPr lang="cs-CZ" dirty="0" smtClean="0"/>
              <a:t> levé ruce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pronese				</a:t>
            </a:r>
            <a:r>
              <a:rPr lang="cs-CZ" b="1" dirty="0" smtClean="0"/>
              <a:t>pro</a:t>
            </a:r>
            <a:r>
              <a:rPr lang="cs-CZ" dirty="0" smtClean="0"/>
              <a:t> tebe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odpoledne			</a:t>
            </a:r>
            <a:r>
              <a:rPr lang="cs-CZ" b="1" dirty="0" smtClean="0"/>
              <a:t>od</a:t>
            </a:r>
            <a:r>
              <a:rPr lang="cs-CZ" dirty="0" smtClean="0"/>
              <a:t> tebe</a:t>
            </a:r>
            <a:endParaRPr lang="cs-CZ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4286248" y="1214422"/>
            <a:ext cx="857256" cy="500066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Vymysli věty - místo čísel napiš slova</a:t>
            </a:r>
            <a:br>
              <a:rPr lang="cs-CZ" sz="4000" b="1" dirty="0" smtClean="0"/>
            </a:br>
            <a:r>
              <a:rPr lang="cs-CZ" sz="4000" dirty="0" smtClean="0"/>
              <a:t>Předložky označ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28596" y="2428868"/>
            <a:ext cx="8229600" cy="4214842"/>
          </a:xfrm>
        </p:spPr>
        <p:txBody>
          <a:bodyPr>
            <a:no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7 1 5 1	V autě jede závodník.	</a:t>
            </a:r>
          </a:p>
          <a:p>
            <a:pPr>
              <a:buNone/>
            </a:pPr>
            <a:r>
              <a:rPr lang="cs-CZ" dirty="0" smtClean="0"/>
              <a:t>1 5 7 1	Kočka leze do pelíšku.</a:t>
            </a:r>
          </a:p>
          <a:p>
            <a:pPr>
              <a:buNone/>
            </a:pPr>
            <a:r>
              <a:rPr lang="cs-CZ" dirty="0" smtClean="0"/>
              <a:t>5 1 7 1	</a:t>
            </a:r>
          </a:p>
          <a:p>
            <a:pPr>
              <a:buNone/>
            </a:pPr>
            <a:r>
              <a:rPr lang="cs-CZ" dirty="0" smtClean="0"/>
              <a:t>7 1 5 1	</a:t>
            </a:r>
          </a:p>
          <a:p>
            <a:pPr>
              <a:buNone/>
            </a:pPr>
            <a:r>
              <a:rPr lang="cs-CZ" dirty="0" smtClean="0"/>
              <a:t>1 5 7 1	</a:t>
            </a:r>
          </a:p>
          <a:p>
            <a:pPr>
              <a:buNone/>
            </a:pPr>
            <a:r>
              <a:rPr lang="cs-CZ" dirty="0" smtClean="0"/>
              <a:t>5 1 7 1	</a:t>
            </a:r>
          </a:p>
          <a:p>
            <a:pPr>
              <a:buNone/>
            </a:pPr>
            <a:r>
              <a:rPr lang="cs-CZ" dirty="0" smtClean="0"/>
              <a:t>																			</a:t>
            </a:r>
          </a:p>
          <a:p>
            <a:pPr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2053" name="Picture 5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2214554"/>
            <a:ext cx="2428892" cy="1357322"/>
          </a:xfrm>
          <a:prstGeom prst="rect">
            <a:avLst/>
          </a:prstGeom>
          <a:noFill/>
        </p:spPr>
      </p:pic>
      <p:cxnSp>
        <p:nvCxnSpPr>
          <p:cNvPr id="7" name="Přímá spojovací čára 6"/>
          <p:cNvCxnSpPr/>
          <p:nvPr/>
        </p:nvCxnSpPr>
        <p:spPr>
          <a:xfrm>
            <a:off x="2214546" y="4643446"/>
            <a:ext cx="57150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2214546" y="5214950"/>
            <a:ext cx="57150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214546" y="5786454"/>
            <a:ext cx="57150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214546" y="6357958"/>
            <a:ext cx="5715040" cy="15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http:// 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117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Slovní druhy</vt:lpstr>
      <vt:lpstr>Předložky</vt:lpstr>
      <vt:lpstr>Všímej si, předložky píšeme zvlášť </vt:lpstr>
      <vt:lpstr>Vymysli věty - místo čísel napiš slova Předložky označ</vt:lpstr>
      <vt:lpstr>Použité zdroje</vt:lpstr>
    </vt:vector>
  </TitlesOfParts>
  <Company>Your Organization Name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Your User Name</dc:creator>
  <cp:lastModifiedBy>Vaše jméno</cp:lastModifiedBy>
  <cp:revision>20</cp:revision>
  <dcterms:created xsi:type="dcterms:W3CDTF">2012-02-29T12:04:36Z</dcterms:created>
  <dcterms:modified xsi:type="dcterms:W3CDTF">2012-06-27T15:44:07Z</dcterms:modified>
</cp:coreProperties>
</file>