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VY_32_INOVACE_15_NÁSOBENÍ A </a:t>
          </a:r>
          <a:r>
            <a:rPr lang="cs-CZ" smtClean="0"/>
            <a:t>DĚLENÍ_DĚLENÍ </a:t>
          </a:r>
          <a:r>
            <a:rPr lang="cs-CZ" smtClean="0"/>
            <a:t>NÁSOBKŮ </a:t>
          </a:r>
          <a:r>
            <a:rPr lang="cs-CZ" dirty="0" smtClean="0"/>
            <a:t>DESETI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Olexova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Dělení násobků deseti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DEBDDC-4350-4108-84B0-F42365A97C2D}">
      <dgm:prSet/>
      <dgm:spPr/>
      <dgm:t>
        <a:bodyPr/>
        <a:lstStyle/>
        <a:p>
          <a:pPr rtl="0"/>
          <a:r>
            <a:rPr lang="cs-CZ" dirty="0" smtClean="0"/>
            <a:t>Vytvořeno</a:t>
          </a:r>
          <a:r>
            <a:rPr lang="cs-CZ" smtClean="0"/>
            <a:t>: leden 2012</a:t>
          </a:r>
          <a:endParaRPr lang="cs-CZ" dirty="0"/>
        </a:p>
      </dgm:t>
    </dgm:pt>
    <dgm:pt modelId="{ADFC7577-D92B-4A59-8C0E-B051F282ED06}" type="parTrans" cxnId="{AEA2661E-877A-40FC-A229-C7B5C65743E7}">
      <dgm:prSet/>
      <dgm:spPr/>
      <dgm:t>
        <a:bodyPr/>
        <a:lstStyle/>
        <a:p>
          <a:endParaRPr lang="cs-CZ"/>
        </a:p>
      </dgm:t>
    </dgm:pt>
    <dgm:pt modelId="{C2D9B89D-2F93-4037-9AC1-92B76F8D8C48}" type="sibTrans" cxnId="{AEA2661E-877A-40FC-A229-C7B5C65743E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7DA129E2-280D-48B9-B914-B35996989796}" type="pres">
      <dgm:prSet presAssocID="{33DEBDDC-4350-4108-84B0-F42365A97C2D}" presName="vertSpace6" presStyleLbl="node1" presStyleIdx="4" presStyleCnt="6"/>
      <dgm:spPr/>
      <dgm:t>
        <a:bodyPr/>
        <a:lstStyle/>
        <a:p>
          <a:endParaRPr lang="cs-CZ"/>
        </a:p>
      </dgm:t>
    </dgm:pt>
    <dgm:pt modelId="{C7638E15-B1E2-485D-852C-481CAC9B7418}" type="pres">
      <dgm:prSet presAssocID="{33DEBDDC-4350-4108-84B0-F42365A97C2D}" presName="circle6" presStyleLbl="node1" presStyleIdx="5" presStyleCnt="6"/>
      <dgm:spPr/>
      <dgm:t>
        <a:bodyPr/>
        <a:lstStyle/>
        <a:p>
          <a:endParaRPr lang="cs-CZ"/>
        </a:p>
      </dgm:t>
    </dgm:pt>
    <dgm:pt modelId="{29F7889A-3C0B-407D-9965-130CEF56933B}" type="pres">
      <dgm:prSet presAssocID="{33DEBDDC-4350-4108-84B0-F42365A97C2D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C6B620-3E62-47CA-81D5-83FA5471D0DE}" type="pres">
      <dgm:prSet presAssocID="{33DEBDDC-4350-4108-84B0-F42365A97C2D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A39234C-6674-4A25-93EA-08FB09D270F3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E62BA32-01BF-4F6D-9F13-E3A3606316E0}" type="presOf" srcId="{D1D4F407-5343-4D3F-B5B9-D407B03CAEB4}" destId="{AED2198E-93D5-4001-81B4-73124B309672}" srcOrd="1" destOrd="0" presId="urn:microsoft.com/office/officeart/2005/8/layout/target3"/>
    <dgm:cxn modelId="{C0A276FF-DB3C-4AC4-8C81-28D73603C878}" type="presOf" srcId="{D1B46980-6531-4606-95E6-44980827E919}" destId="{6140AFEC-043D-4C43-A2F9-D0F5331DF3A3}" srcOrd="0" destOrd="0" presId="urn:microsoft.com/office/officeart/2005/8/layout/target3"/>
    <dgm:cxn modelId="{E3BFD51F-A13D-4303-A0BC-92F0C87D91EA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2172163-ECFC-4443-8AA0-10CEA2A8D278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0AED8279-77D9-4A04-AAC1-AE218A0C4E79}" type="presOf" srcId="{D1D4F407-5343-4D3F-B5B9-D407B03CAEB4}" destId="{D005CE8C-CC26-4C3E-AC11-E15060ECD759}" srcOrd="0" destOrd="0" presId="urn:microsoft.com/office/officeart/2005/8/layout/target3"/>
    <dgm:cxn modelId="{AEA2661E-877A-40FC-A229-C7B5C65743E7}" srcId="{757F3AB3-0718-4624-B441-E567A8F0AB56}" destId="{33DEBDDC-4350-4108-84B0-F42365A97C2D}" srcOrd="5" destOrd="0" parTransId="{ADFC7577-D92B-4A59-8C0E-B051F282ED06}" sibTransId="{C2D9B89D-2F93-4037-9AC1-92B76F8D8C48}"/>
    <dgm:cxn modelId="{55EBEF52-FB8A-4816-9A1E-D169FEA884EF}" type="presOf" srcId="{4C35D32F-0EAB-4CD7-82EE-45574DC2A586}" destId="{8BEBB6EC-1DAA-4CAC-8A25-BC0FCBD5DBD5}" srcOrd="0" destOrd="0" presId="urn:microsoft.com/office/officeart/2005/8/layout/target3"/>
    <dgm:cxn modelId="{D1900476-79B8-409A-A151-2D0F1E43AF41}" type="presOf" srcId="{33DEBDDC-4350-4108-84B0-F42365A97C2D}" destId="{68C6B620-3E62-47CA-81D5-83FA5471D0DE}" srcOrd="1" destOrd="0" presId="urn:microsoft.com/office/officeart/2005/8/layout/target3"/>
    <dgm:cxn modelId="{2A8F7314-F558-4F43-8DCD-135DB9B6ACF4}" type="presOf" srcId="{33DEBDDC-4350-4108-84B0-F42365A97C2D}" destId="{29F7889A-3C0B-407D-9965-130CEF56933B}" srcOrd="0" destOrd="0" presId="urn:microsoft.com/office/officeart/2005/8/layout/target3"/>
    <dgm:cxn modelId="{BB6FDD59-E5F1-4BCF-9BA0-BB319B3B27BD}" type="presOf" srcId="{D1B46980-6531-4606-95E6-44980827E919}" destId="{2BE915AB-18AA-4053-B92C-3BFC9ED204BB}" srcOrd="1" destOrd="0" presId="urn:microsoft.com/office/officeart/2005/8/layout/target3"/>
    <dgm:cxn modelId="{2E874D77-D627-4AEE-9420-3FF54CB98548}" type="presOf" srcId="{B651F6E3-6281-48DB-9319-2AEAFDAE7572}" destId="{6BB5E863-4638-4E1D-BFDE-399D028AC4ED}" srcOrd="1" destOrd="0" presId="urn:microsoft.com/office/officeart/2005/8/layout/target3"/>
    <dgm:cxn modelId="{7AE56B96-CD52-4625-8FDD-AA7DC627468A}" type="presOf" srcId="{4C35D32F-0EAB-4CD7-82EE-45574DC2A586}" destId="{890E4F0B-2866-4A3F-A3C7-2A14B1797930}" srcOrd="1" destOrd="0" presId="urn:microsoft.com/office/officeart/2005/8/layout/target3"/>
    <dgm:cxn modelId="{E0838DBF-869A-4A7F-B810-DE048DBD1F8B}" type="presOf" srcId="{D8197B8C-B260-4A16-BDF4-0947B075E274}" destId="{25B08C86-7E15-44DC-BE7F-FFB55DD49D12}" srcOrd="0" destOrd="0" presId="urn:microsoft.com/office/officeart/2005/8/layout/target3"/>
    <dgm:cxn modelId="{ECCB00ED-1BCE-40A3-BCAC-4D85B9F1CF81}" type="presParOf" srcId="{333A1088-737F-45CB-B68E-254E46348037}" destId="{F5ABB229-8D3B-4694-996A-96F23CF14429}" srcOrd="0" destOrd="0" presId="urn:microsoft.com/office/officeart/2005/8/layout/target3"/>
    <dgm:cxn modelId="{21F5ABCD-F1C4-4F54-AB1F-F3E308F59BB7}" type="presParOf" srcId="{333A1088-737F-45CB-B68E-254E46348037}" destId="{F41139FD-01EE-4571-8B17-4FB00FC51163}" srcOrd="1" destOrd="0" presId="urn:microsoft.com/office/officeart/2005/8/layout/target3"/>
    <dgm:cxn modelId="{DACCA127-BA9D-4955-A77A-4BA946B68D5D}" type="presParOf" srcId="{333A1088-737F-45CB-B68E-254E46348037}" destId="{D005CE8C-CC26-4C3E-AC11-E15060ECD759}" srcOrd="2" destOrd="0" presId="urn:microsoft.com/office/officeart/2005/8/layout/target3"/>
    <dgm:cxn modelId="{A3F5C41F-1F6F-4FB5-BB92-D4F20DDE97F9}" type="presParOf" srcId="{333A1088-737F-45CB-B68E-254E46348037}" destId="{2C702D82-9B77-49B7-9568-BB8EB47C3372}" srcOrd="3" destOrd="0" presId="urn:microsoft.com/office/officeart/2005/8/layout/target3"/>
    <dgm:cxn modelId="{C577284F-1163-4DE2-9FF9-EFEB47975DF1}" type="presParOf" srcId="{333A1088-737F-45CB-B68E-254E46348037}" destId="{A52A0455-90FF-4808-ABD0-F02540D31D5A}" srcOrd="4" destOrd="0" presId="urn:microsoft.com/office/officeart/2005/8/layout/target3"/>
    <dgm:cxn modelId="{D14BAF6F-2E0C-4CEF-A3D7-F0A6CD41F962}" type="presParOf" srcId="{333A1088-737F-45CB-B68E-254E46348037}" destId="{6140AFEC-043D-4C43-A2F9-D0F5331DF3A3}" srcOrd="5" destOrd="0" presId="urn:microsoft.com/office/officeart/2005/8/layout/target3"/>
    <dgm:cxn modelId="{28A12EDE-F34B-4988-A2CA-012C44D07329}" type="presParOf" srcId="{333A1088-737F-45CB-B68E-254E46348037}" destId="{9358AC05-5D7D-4327-9F80-1AD486AEA664}" srcOrd="6" destOrd="0" presId="urn:microsoft.com/office/officeart/2005/8/layout/target3"/>
    <dgm:cxn modelId="{904A716A-F829-4B81-8B81-6C5FE8B6E16C}" type="presParOf" srcId="{333A1088-737F-45CB-B68E-254E46348037}" destId="{313FC574-E1CD-4FB4-B054-0B805CE0447D}" srcOrd="7" destOrd="0" presId="urn:microsoft.com/office/officeart/2005/8/layout/target3"/>
    <dgm:cxn modelId="{85DFE879-6902-41F6-B68D-122A325E2819}" type="presParOf" srcId="{333A1088-737F-45CB-B68E-254E46348037}" destId="{619D679B-A015-4ECF-8348-D1034C574F40}" srcOrd="8" destOrd="0" presId="urn:microsoft.com/office/officeart/2005/8/layout/target3"/>
    <dgm:cxn modelId="{6529236A-3080-4EAF-B842-54755A06E61A}" type="presParOf" srcId="{333A1088-737F-45CB-B68E-254E46348037}" destId="{322283A8-4A27-4CDA-BAE3-F381106A9174}" srcOrd="9" destOrd="0" presId="urn:microsoft.com/office/officeart/2005/8/layout/target3"/>
    <dgm:cxn modelId="{F0578713-4EBB-4F0D-A13E-FD71E9A5C3B9}" type="presParOf" srcId="{333A1088-737F-45CB-B68E-254E46348037}" destId="{FFC9F71D-1B4F-4AD9-A4A6-86ADEFC8AF5C}" srcOrd="10" destOrd="0" presId="urn:microsoft.com/office/officeart/2005/8/layout/target3"/>
    <dgm:cxn modelId="{61CA8222-6FB8-44B0-9A7F-E07E0287C3E8}" type="presParOf" srcId="{333A1088-737F-45CB-B68E-254E46348037}" destId="{25B08C86-7E15-44DC-BE7F-FFB55DD49D12}" srcOrd="11" destOrd="0" presId="urn:microsoft.com/office/officeart/2005/8/layout/target3"/>
    <dgm:cxn modelId="{EB982D4B-BBA4-4548-AF9E-190DEC6D2599}" type="presParOf" srcId="{333A1088-737F-45CB-B68E-254E46348037}" destId="{76644BE8-9D7C-4C09-B250-3D10AF48CBB7}" srcOrd="12" destOrd="0" presId="urn:microsoft.com/office/officeart/2005/8/layout/target3"/>
    <dgm:cxn modelId="{C268E2BD-A4AF-4027-9E8D-D6BF89250371}" type="presParOf" srcId="{333A1088-737F-45CB-B68E-254E46348037}" destId="{EE85B701-7295-41C0-BA7A-34D3756A2AE6}" srcOrd="13" destOrd="0" presId="urn:microsoft.com/office/officeart/2005/8/layout/target3"/>
    <dgm:cxn modelId="{039B4915-32F0-48EE-9C74-5795D0EAE1ED}" type="presParOf" srcId="{333A1088-737F-45CB-B68E-254E46348037}" destId="{8BEBB6EC-1DAA-4CAC-8A25-BC0FCBD5DBD5}" srcOrd="14" destOrd="0" presId="urn:microsoft.com/office/officeart/2005/8/layout/target3"/>
    <dgm:cxn modelId="{74656919-75C1-409A-A269-49478D6D0D13}" type="presParOf" srcId="{333A1088-737F-45CB-B68E-254E46348037}" destId="{7DA129E2-280D-48B9-B914-B35996989796}" srcOrd="15" destOrd="0" presId="urn:microsoft.com/office/officeart/2005/8/layout/target3"/>
    <dgm:cxn modelId="{3DE26A36-6239-46F5-B2A7-4A7B10FAADAD}" type="presParOf" srcId="{333A1088-737F-45CB-B68E-254E46348037}" destId="{C7638E15-B1E2-485D-852C-481CAC9B7418}" srcOrd="16" destOrd="0" presId="urn:microsoft.com/office/officeart/2005/8/layout/target3"/>
    <dgm:cxn modelId="{60751226-A56F-46D5-9E81-A7AFC3DD513E}" type="presParOf" srcId="{333A1088-737F-45CB-B68E-254E46348037}" destId="{29F7889A-3C0B-407D-9965-130CEF56933B}" srcOrd="17" destOrd="0" presId="urn:microsoft.com/office/officeart/2005/8/layout/target3"/>
    <dgm:cxn modelId="{56E55D8B-FC3C-4038-93EC-5CAF9AA642B6}" type="presParOf" srcId="{333A1088-737F-45CB-B68E-254E46348037}" destId="{AED2198E-93D5-4001-81B4-73124B309672}" srcOrd="18" destOrd="0" presId="urn:microsoft.com/office/officeart/2005/8/layout/target3"/>
    <dgm:cxn modelId="{590B6523-4363-4985-8A87-49E815E2DF7F}" type="presParOf" srcId="{333A1088-737F-45CB-B68E-254E46348037}" destId="{2BE915AB-18AA-4053-B92C-3BFC9ED204BB}" srcOrd="19" destOrd="0" presId="urn:microsoft.com/office/officeart/2005/8/layout/target3"/>
    <dgm:cxn modelId="{12C1309A-2D9F-4626-8DD2-55CAA4A3C375}" type="presParOf" srcId="{333A1088-737F-45CB-B68E-254E46348037}" destId="{6BB5E863-4638-4E1D-BFDE-399D028AC4ED}" srcOrd="20" destOrd="0" presId="urn:microsoft.com/office/officeart/2005/8/layout/target3"/>
    <dgm:cxn modelId="{375DB280-7570-4DF9-8268-F6AA96611B43}" type="presParOf" srcId="{333A1088-737F-45CB-B68E-254E46348037}" destId="{5A5FFA88-C948-4069-8E93-59FA12366E83}" srcOrd="21" destOrd="0" presId="urn:microsoft.com/office/officeart/2005/8/layout/target3"/>
    <dgm:cxn modelId="{2B82CE10-9756-48A4-8991-8F7708863DB3}" type="presParOf" srcId="{333A1088-737F-45CB-B68E-254E46348037}" destId="{890E4F0B-2866-4A3F-A3C7-2A14B1797930}" srcOrd="22" destOrd="0" presId="urn:microsoft.com/office/officeart/2005/8/layout/target3"/>
    <dgm:cxn modelId="{B43A2D55-CD7E-42C9-812B-ADF21F569FD7}" type="presParOf" srcId="{333A1088-737F-45CB-B68E-254E46348037}" destId="{68C6B620-3E62-47CA-81D5-83FA5471D0DE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Bc. Iva Olexova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VY_32_INOVACE_15_NÁSOBENÍ A DĚLENÍ_DĚLENÍ </a:t>
          </a:r>
          <a:r>
            <a:rPr lang="cs-CZ" sz="1300" kern="1200" dirty="0" err="1" smtClean="0"/>
            <a:t>NÁSOBKů</a:t>
          </a:r>
          <a:r>
            <a:rPr lang="cs-CZ" sz="1300" kern="1200" dirty="0" smtClean="0"/>
            <a:t> DESETI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Dělení násobků deseti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C7638E15-B1E2-485D-852C-481CAC9B7418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9F7889A-3C0B-407D-9965-130CEF56933B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</a:t>
          </a:r>
          <a:r>
            <a:rPr lang="cs-CZ" sz="1300" kern="1200" smtClean="0"/>
            <a:t>: leden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FDEE76-6510-4947-A3B5-AA9C0FAC946F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914994-76DE-4DC5-8407-65D5B2E528A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33805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14994-76DE-4DC5-8407-65D5B2E528AB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7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A5E73E-ACFD-48ED-9959-A209C8C5D1FE}" type="datetimeFigureOut">
              <a:rPr lang="cs-CZ" smtClean="0"/>
              <a:pPr/>
              <a:t>20.5.2012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87A9F-2E2A-4FD9-89D9-1F0573FBD71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21583367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	Prezentace je určena žákům 3. ročníku ZŠ a je vhodná pro interaktivní tabuli. Slouží k procvičení probrané látky. Některou stránku lze využít k samostatné práci. Je zde i práce </a:t>
            </a:r>
            <a:r>
              <a:rPr lang="cs-CZ" smtClean="0"/>
              <a:t>s chybou.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endParaRPr lang="cs-CZ" sz="6000" b="1" dirty="0" smtClean="0"/>
          </a:p>
          <a:p>
            <a:pPr>
              <a:buNone/>
            </a:pPr>
            <a:r>
              <a:rPr lang="cs-CZ" sz="6000" b="1" dirty="0" smtClean="0"/>
              <a:t>	Dělení násobků deseti</a:t>
            </a:r>
            <a:endParaRPr lang="cs-CZ" sz="6000" b="1" dirty="0"/>
          </a:p>
        </p:txBody>
      </p:sp>
    </p:spTree>
  </p:cSld>
  <p:clrMapOvr>
    <a:masterClrMapping/>
  </p:clrMapOvr>
  <p:transition spd="slow">
    <p:cover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Pozoruj a počítej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4600" dirty="0" smtClean="0"/>
              <a:t>	8:2 =  4			   4.2 =  8</a:t>
            </a:r>
          </a:p>
          <a:p>
            <a:pPr>
              <a:buNone/>
            </a:pPr>
            <a:r>
              <a:rPr lang="cs-CZ" sz="4600" dirty="0" smtClean="0"/>
              <a:t> 	    80:2 =40			 40.2 =80</a:t>
            </a:r>
          </a:p>
          <a:p>
            <a:pPr>
              <a:buNone/>
            </a:pPr>
            <a:r>
              <a:rPr lang="cs-CZ" sz="4600" dirty="0" smtClean="0"/>
              <a:t>		</a:t>
            </a:r>
            <a:r>
              <a:rPr lang="cs-CZ" sz="3400" b="1" dirty="0" smtClean="0"/>
              <a:t>8 desítek děleno dvěma jsou 4 desítky</a:t>
            </a:r>
          </a:p>
          <a:p>
            <a:pPr>
              <a:buNone/>
            </a:pPr>
            <a:endParaRPr lang="cs-CZ" sz="4600" b="1" dirty="0" smtClean="0"/>
          </a:p>
          <a:p>
            <a:pPr>
              <a:buNone/>
            </a:pPr>
            <a:r>
              <a:rPr lang="cs-CZ" sz="4600" b="1" dirty="0" smtClean="0"/>
              <a:t>		</a:t>
            </a:r>
            <a:r>
              <a:rPr lang="cs-CZ" sz="4600" dirty="0" smtClean="0"/>
              <a:t>12:2 =  6			   6.2 =  12</a:t>
            </a:r>
          </a:p>
          <a:p>
            <a:pPr>
              <a:buNone/>
            </a:pPr>
            <a:r>
              <a:rPr lang="cs-CZ" sz="4600" dirty="0" smtClean="0"/>
              <a:t>	    120:2 = 60			 60.2 =120</a:t>
            </a:r>
          </a:p>
          <a:p>
            <a:pPr>
              <a:buNone/>
            </a:pPr>
            <a:r>
              <a:rPr lang="cs-CZ" sz="4600" dirty="0" smtClean="0"/>
              <a:t>		20:2 = 10			 10.2 =  20</a:t>
            </a:r>
          </a:p>
          <a:p>
            <a:pPr>
              <a:buNone/>
            </a:pPr>
            <a:r>
              <a:rPr lang="cs-CZ" sz="4600" dirty="0" smtClean="0"/>
              <a:t>	    200:2 =100		         100.2 =200</a:t>
            </a:r>
          </a:p>
          <a:p>
            <a:pPr>
              <a:buNone/>
            </a:pPr>
            <a:endParaRPr lang="cs-CZ" sz="4600" b="1" dirty="0" smtClean="0"/>
          </a:p>
          <a:p>
            <a:pPr>
              <a:buNone/>
            </a:pPr>
            <a:r>
              <a:rPr lang="cs-CZ" sz="4600" b="1" dirty="0" smtClean="0"/>
              <a:t>	</a:t>
            </a:r>
            <a:endParaRPr lang="cs-CZ" sz="4600" b="1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Vypočítej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	 	12:3 =  4			   8:4 =  2</a:t>
            </a:r>
          </a:p>
          <a:p>
            <a:pPr>
              <a:buNone/>
            </a:pPr>
            <a:r>
              <a:rPr lang="cs-CZ" dirty="0" smtClean="0"/>
              <a:t>	    120:3 =40			 80:4 =20		</a:t>
            </a:r>
          </a:p>
          <a:p>
            <a:pPr>
              <a:buNone/>
            </a:pPr>
            <a:r>
              <a:rPr lang="cs-CZ" dirty="0" smtClean="0"/>
              <a:t>	    150:3 =			 60:3 =</a:t>
            </a:r>
          </a:p>
          <a:p>
            <a:pPr>
              <a:buNone/>
            </a:pPr>
            <a:r>
              <a:rPr lang="cs-CZ" dirty="0" smtClean="0"/>
              <a:t>	    300:3 =		         200:4 =</a:t>
            </a:r>
          </a:p>
          <a:p>
            <a:pPr>
              <a:buNone/>
            </a:pPr>
            <a:r>
              <a:rPr lang="cs-CZ" dirty="0" smtClean="0"/>
              <a:t>	    360:3 =		         100:5 =</a:t>
            </a:r>
          </a:p>
          <a:p>
            <a:pPr>
              <a:buNone/>
            </a:pPr>
            <a:r>
              <a:rPr lang="cs-CZ" dirty="0" smtClean="0"/>
              <a:t>	    500:5 =		         180:6 =</a:t>
            </a:r>
          </a:p>
          <a:p>
            <a:pPr>
              <a:buNone/>
            </a:pPr>
            <a:r>
              <a:rPr lang="cs-CZ" dirty="0" smtClean="0"/>
              <a:t>	    360:6 =		         420:6 =</a:t>
            </a:r>
          </a:p>
          <a:p>
            <a:pPr>
              <a:buNone/>
            </a:pPr>
            <a:r>
              <a:rPr lang="cs-CZ" dirty="0" smtClean="0"/>
              <a:t>	    </a:t>
            </a:r>
          </a:p>
          <a:p>
            <a:pPr>
              <a:buNone/>
            </a:pP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Vypočítej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149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		21:7 =3			210:7 =30</a:t>
            </a:r>
          </a:p>
          <a:p>
            <a:pPr>
              <a:buNone/>
            </a:pPr>
            <a:r>
              <a:rPr lang="cs-CZ" dirty="0" smtClean="0"/>
              <a:t>		81:9 =9			810:7 =90</a:t>
            </a:r>
          </a:p>
          <a:p>
            <a:pPr>
              <a:buNone/>
            </a:pPr>
            <a:r>
              <a:rPr lang="cs-CZ" dirty="0" smtClean="0"/>
              <a:t>	    	72:8 =			720:8 =</a:t>
            </a:r>
          </a:p>
          <a:p>
            <a:pPr>
              <a:buNone/>
            </a:pPr>
            <a:r>
              <a:rPr lang="cs-CZ" dirty="0" smtClean="0"/>
              <a:t>		63:9 =			630:9 =</a:t>
            </a:r>
          </a:p>
          <a:p>
            <a:pPr>
              <a:buNone/>
            </a:pPr>
            <a:r>
              <a:rPr lang="cs-CZ" dirty="0" smtClean="0"/>
              <a:t>		49:7 =			490:7 =</a:t>
            </a:r>
          </a:p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 smtClean="0"/>
              <a:t>	    200:10 =			700:10 =</a:t>
            </a:r>
          </a:p>
          <a:p>
            <a:pPr>
              <a:buNone/>
            </a:pPr>
            <a:r>
              <a:rPr lang="cs-CZ" dirty="0" smtClean="0"/>
              <a:t>	    </a:t>
            </a:r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Oprav chybné příklady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320:4 =90     80		160:4 =80        40</a:t>
            </a:r>
          </a:p>
          <a:p>
            <a:pPr>
              <a:buNone/>
            </a:pPr>
            <a:r>
              <a:rPr lang="cs-CZ" dirty="0" smtClean="0"/>
              <a:t>	490:7 =70     </a:t>
            </a:r>
            <a:r>
              <a:rPr lang="cs-CZ" dirty="0" err="1" smtClean="0"/>
              <a:t>70</a:t>
            </a:r>
            <a:r>
              <a:rPr lang="cs-CZ" dirty="0" smtClean="0"/>
              <a:t>     		810:9 =90        </a:t>
            </a:r>
            <a:r>
              <a:rPr lang="cs-CZ" dirty="0" err="1" smtClean="0"/>
              <a:t>90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	300:3 =10   100		240:10 =4        24</a:t>
            </a:r>
          </a:p>
          <a:p>
            <a:pPr>
              <a:buNone/>
            </a:pPr>
            <a:r>
              <a:rPr lang="cs-CZ" dirty="0" smtClean="0"/>
              <a:t>	560:8 =90     70		250:5 =10        50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786050" y="2071678"/>
            <a:ext cx="857256" cy="214314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bg2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215206" y="2071678"/>
            <a:ext cx="857256" cy="2143140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6.56799E-7 L -0.00121 0.7340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3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6.56799E-7 L 0.0026 0.74445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" y="37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35</Words>
  <Application>Microsoft Office PowerPoint</Application>
  <PresentationFormat>Předvádění na obrazovce (4:3)</PresentationFormat>
  <Paragraphs>48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Snímek 3</vt:lpstr>
      <vt:lpstr>Pozoruj a počítej</vt:lpstr>
      <vt:lpstr>Vypočítej</vt:lpstr>
      <vt:lpstr>Vypočítej</vt:lpstr>
      <vt:lpstr>Oprav chybné příklady</vt:lpstr>
    </vt:vector>
  </TitlesOfParts>
  <Company>Your Organization Name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Your User Name</cp:lastModifiedBy>
  <cp:revision>12</cp:revision>
  <dcterms:created xsi:type="dcterms:W3CDTF">2012-05-07T16:56:40Z</dcterms:created>
  <dcterms:modified xsi:type="dcterms:W3CDTF">2012-05-20T19:04:13Z</dcterms:modified>
</cp:coreProperties>
</file>