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56" r:id="rId4"/>
    <p:sldId id="258" r:id="rId5"/>
    <p:sldId id="259" r:id="rId6"/>
    <p:sldId id="262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VY_32_INOVACE_15_SLOVNÍ DRUHY_SPOJKY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Spojky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6625F4D-78EA-4C37-AA2E-EF0102D667C4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B4F80DA5-BCEB-4641-B280-B0D014EF5B79}" type="parTrans" cxnId="{966DFB30-31DB-49A0-B7FE-7C23A5C73F6A}">
      <dgm:prSet/>
      <dgm:spPr/>
      <dgm:t>
        <a:bodyPr/>
        <a:lstStyle/>
        <a:p>
          <a:endParaRPr lang="cs-CZ"/>
        </a:p>
      </dgm:t>
    </dgm:pt>
    <dgm:pt modelId="{937018C8-5599-4E68-B2B3-DE07A91DF700}" type="sibTrans" cxnId="{966DFB30-31DB-49A0-B7FE-7C23A5C73F6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7337252-876D-4335-B76D-4D7A53C674D0}" type="pres">
      <dgm:prSet presAssocID="{56625F4D-78EA-4C37-AA2E-EF0102D667C4}" presName="vertSpace6" presStyleLbl="node1" presStyleIdx="4" presStyleCnt="6"/>
      <dgm:spPr/>
      <dgm:t>
        <a:bodyPr/>
        <a:lstStyle/>
        <a:p>
          <a:endParaRPr lang="cs-CZ"/>
        </a:p>
      </dgm:t>
    </dgm:pt>
    <dgm:pt modelId="{7F7683CA-FAF7-4EEE-9376-7374E9FC4BE2}" type="pres">
      <dgm:prSet presAssocID="{56625F4D-78EA-4C37-AA2E-EF0102D667C4}" presName="circle6" presStyleLbl="node1" presStyleIdx="5" presStyleCnt="6"/>
      <dgm:spPr/>
      <dgm:t>
        <a:bodyPr/>
        <a:lstStyle/>
        <a:p>
          <a:endParaRPr lang="cs-CZ"/>
        </a:p>
      </dgm:t>
    </dgm:pt>
    <dgm:pt modelId="{D9FD423D-B70D-4CB4-9052-F51F7B7CEE17}" type="pres">
      <dgm:prSet presAssocID="{56625F4D-78EA-4C37-AA2E-EF0102D667C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B2160-73CD-41AF-BF4D-135B63F7912D}" type="pres">
      <dgm:prSet presAssocID="{56625F4D-78EA-4C37-AA2E-EF0102D667C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93D68B6-D2DA-4233-8D39-50507EE4357A}" type="presOf" srcId="{D1D4F407-5343-4D3F-B5B9-D407B03CAEB4}" destId="{D005CE8C-CC26-4C3E-AC11-E15060ECD759}" srcOrd="0" destOrd="0" presId="urn:microsoft.com/office/officeart/2005/8/layout/target3"/>
    <dgm:cxn modelId="{23C44B06-59D4-449B-9636-2047F06029DD}" type="presOf" srcId="{D1D4F407-5343-4D3F-B5B9-D407B03CAEB4}" destId="{AED2198E-93D5-4001-81B4-73124B309672}" srcOrd="1" destOrd="0" presId="urn:microsoft.com/office/officeart/2005/8/layout/target3"/>
    <dgm:cxn modelId="{3D1C58E8-163E-43D3-8EFD-D4664BBB76A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EC5B56-F59F-4C89-80D2-DF7107FA09BE}" type="presOf" srcId="{B651F6E3-6281-48DB-9319-2AEAFDAE7572}" destId="{619D679B-A015-4ECF-8348-D1034C574F40}" srcOrd="0" destOrd="0" presId="urn:microsoft.com/office/officeart/2005/8/layout/target3"/>
    <dgm:cxn modelId="{D1B7714D-9989-4571-9736-291C2D4E4208}" type="presOf" srcId="{56625F4D-78EA-4C37-AA2E-EF0102D667C4}" destId="{D9FD423D-B70D-4CB4-9052-F51F7B7CEE1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A728E2-A1CD-4C23-BAC8-18B066F208C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E114C4-58D0-47FA-91CF-56F4C9A9D74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A7DE90-9E8D-47B7-AE82-0C244C2477C0}" type="presOf" srcId="{56625F4D-78EA-4C37-AA2E-EF0102D667C4}" destId="{B89B2160-73CD-41AF-BF4D-135B63F7912D}" srcOrd="1" destOrd="0" presId="urn:microsoft.com/office/officeart/2005/8/layout/target3"/>
    <dgm:cxn modelId="{BE75DD60-6E6F-4E18-B05E-35742C9EDD3E}" type="presOf" srcId="{757F3AB3-0718-4624-B441-E567A8F0AB56}" destId="{333A1088-737F-45CB-B68E-254E46348037}" srcOrd="0" destOrd="0" presId="urn:microsoft.com/office/officeart/2005/8/layout/target3"/>
    <dgm:cxn modelId="{966DFB30-31DB-49A0-B7FE-7C23A5C73F6A}" srcId="{757F3AB3-0718-4624-B441-E567A8F0AB56}" destId="{56625F4D-78EA-4C37-AA2E-EF0102D667C4}" srcOrd="5" destOrd="0" parTransId="{B4F80DA5-BCEB-4641-B280-B0D014EF5B79}" sibTransId="{937018C8-5599-4E68-B2B3-DE07A91DF700}"/>
    <dgm:cxn modelId="{7AB252A9-1343-402C-AB94-3F774B899E1E}" type="presOf" srcId="{D1B46980-6531-4606-95E6-44980827E919}" destId="{6140AFEC-043D-4C43-A2F9-D0F5331DF3A3}" srcOrd="0" destOrd="0" presId="urn:microsoft.com/office/officeart/2005/8/layout/target3"/>
    <dgm:cxn modelId="{E61E9639-399C-4B73-A89B-2832A0B3BB98}" type="presOf" srcId="{D8197B8C-B260-4A16-BDF4-0947B075E274}" destId="{5A5FFA88-C948-4069-8E93-59FA12366E83}" srcOrd="1" destOrd="0" presId="urn:microsoft.com/office/officeart/2005/8/layout/target3"/>
    <dgm:cxn modelId="{5DEAF463-5477-4670-8048-E006CDF3FCA1}" type="presOf" srcId="{4C35D32F-0EAB-4CD7-82EE-45574DC2A586}" destId="{890E4F0B-2866-4A3F-A3C7-2A14B1797930}" srcOrd="1" destOrd="0" presId="urn:microsoft.com/office/officeart/2005/8/layout/target3"/>
    <dgm:cxn modelId="{CC36E521-0DE0-4E60-B9BF-345F280E719D}" type="presOf" srcId="{4C35D32F-0EAB-4CD7-82EE-45574DC2A586}" destId="{8BEBB6EC-1DAA-4CAC-8A25-BC0FCBD5DBD5}" srcOrd="0" destOrd="0" presId="urn:microsoft.com/office/officeart/2005/8/layout/target3"/>
    <dgm:cxn modelId="{394AEAA2-B7CD-45CC-8F42-2021B4DF7CED}" type="presParOf" srcId="{333A1088-737F-45CB-B68E-254E46348037}" destId="{F5ABB229-8D3B-4694-996A-96F23CF14429}" srcOrd="0" destOrd="0" presId="urn:microsoft.com/office/officeart/2005/8/layout/target3"/>
    <dgm:cxn modelId="{4EB08ABF-83A4-43B4-945B-B7E407B7D492}" type="presParOf" srcId="{333A1088-737F-45CB-B68E-254E46348037}" destId="{F41139FD-01EE-4571-8B17-4FB00FC51163}" srcOrd="1" destOrd="0" presId="urn:microsoft.com/office/officeart/2005/8/layout/target3"/>
    <dgm:cxn modelId="{13408209-74F9-41DE-A82C-2D5D3B704612}" type="presParOf" srcId="{333A1088-737F-45CB-B68E-254E46348037}" destId="{D005CE8C-CC26-4C3E-AC11-E15060ECD759}" srcOrd="2" destOrd="0" presId="urn:microsoft.com/office/officeart/2005/8/layout/target3"/>
    <dgm:cxn modelId="{6EA9CBEB-8962-4021-8F0A-922155E28E4A}" type="presParOf" srcId="{333A1088-737F-45CB-B68E-254E46348037}" destId="{2C702D82-9B77-49B7-9568-BB8EB47C3372}" srcOrd="3" destOrd="0" presId="urn:microsoft.com/office/officeart/2005/8/layout/target3"/>
    <dgm:cxn modelId="{6C1995C2-C4F8-440C-9961-3984A40CDEF8}" type="presParOf" srcId="{333A1088-737F-45CB-B68E-254E46348037}" destId="{A52A0455-90FF-4808-ABD0-F02540D31D5A}" srcOrd="4" destOrd="0" presId="urn:microsoft.com/office/officeart/2005/8/layout/target3"/>
    <dgm:cxn modelId="{A90BC9BD-2A0C-4D75-9205-326751D79077}" type="presParOf" srcId="{333A1088-737F-45CB-B68E-254E46348037}" destId="{6140AFEC-043D-4C43-A2F9-D0F5331DF3A3}" srcOrd="5" destOrd="0" presId="urn:microsoft.com/office/officeart/2005/8/layout/target3"/>
    <dgm:cxn modelId="{4DD03E7E-9515-4146-BB39-C2FBBCE3C8D9}" type="presParOf" srcId="{333A1088-737F-45CB-B68E-254E46348037}" destId="{9358AC05-5D7D-4327-9F80-1AD486AEA664}" srcOrd="6" destOrd="0" presId="urn:microsoft.com/office/officeart/2005/8/layout/target3"/>
    <dgm:cxn modelId="{D7733472-B6DA-4D9D-9D46-8346D6B21159}" type="presParOf" srcId="{333A1088-737F-45CB-B68E-254E46348037}" destId="{313FC574-E1CD-4FB4-B054-0B805CE0447D}" srcOrd="7" destOrd="0" presId="urn:microsoft.com/office/officeart/2005/8/layout/target3"/>
    <dgm:cxn modelId="{44A44A51-353F-4DBB-82C5-9F9EC6A7D0F9}" type="presParOf" srcId="{333A1088-737F-45CB-B68E-254E46348037}" destId="{619D679B-A015-4ECF-8348-D1034C574F40}" srcOrd="8" destOrd="0" presId="urn:microsoft.com/office/officeart/2005/8/layout/target3"/>
    <dgm:cxn modelId="{EA6F3306-79D1-44F6-B76A-E3157D36542E}" type="presParOf" srcId="{333A1088-737F-45CB-B68E-254E46348037}" destId="{322283A8-4A27-4CDA-BAE3-F381106A9174}" srcOrd="9" destOrd="0" presId="urn:microsoft.com/office/officeart/2005/8/layout/target3"/>
    <dgm:cxn modelId="{733351D9-21B2-4A92-9E38-9028A1A4F2DC}" type="presParOf" srcId="{333A1088-737F-45CB-B68E-254E46348037}" destId="{FFC9F71D-1B4F-4AD9-A4A6-86ADEFC8AF5C}" srcOrd="10" destOrd="0" presId="urn:microsoft.com/office/officeart/2005/8/layout/target3"/>
    <dgm:cxn modelId="{6D32F070-605D-416E-A8B1-74E78F6BA828}" type="presParOf" srcId="{333A1088-737F-45CB-B68E-254E46348037}" destId="{25B08C86-7E15-44DC-BE7F-FFB55DD49D12}" srcOrd="11" destOrd="0" presId="urn:microsoft.com/office/officeart/2005/8/layout/target3"/>
    <dgm:cxn modelId="{27FF9CB0-DC5B-4863-A234-EC7834604D59}" type="presParOf" srcId="{333A1088-737F-45CB-B68E-254E46348037}" destId="{76644BE8-9D7C-4C09-B250-3D10AF48CBB7}" srcOrd="12" destOrd="0" presId="urn:microsoft.com/office/officeart/2005/8/layout/target3"/>
    <dgm:cxn modelId="{D71E17D3-1722-4B3B-88A1-0FB28C1F7168}" type="presParOf" srcId="{333A1088-737F-45CB-B68E-254E46348037}" destId="{EE85B701-7295-41C0-BA7A-34D3756A2AE6}" srcOrd="13" destOrd="0" presId="urn:microsoft.com/office/officeart/2005/8/layout/target3"/>
    <dgm:cxn modelId="{2C74AFEB-DACC-40CD-9C12-C3D9D8B858FF}" type="presParOf" srcId="{333A1088-737F-45CB-B68E-254E46348037}" destId="{8BEBB6EC-1DAA-4CAC-8A25-BC0FCBD5DBD5}" srcOrd="14" destOrd="0" presId="urn:microsoft.com/office/officeart/2005/8/layout/target3"/>
    <dgm:cxn modelId="{EA18E96B-29DC-42C6-B359-6F7905EB117B}" type="presParOf" srcId="{333A1088-737F-45CB-B68E-254E46348037}" destId="{97337252-876D-4335-B76D-4D7A53C674D0}" srcOrd="15" destOrd="0" presId="urn:microsoft.com/office/officeart/2005/8/layout/target3"/>
    <dgm:cxn modelId="{620EA708-FD23-4960-BD07-19BB36DAD228}" type="presParOf" srcId="{333A1088-737F-45CB-B68E-254E46348037}" destId="{7F7683CA-FAF7-4EEE-9376-7374E9FC4BE2}" srcOrd="16" destOrd="0" presId="urn:microsoft.com/office/officeart/2005/8/layout/target3"/>
    <dgm:cxn modelId="{1E21C9F8-16CD-45F2-8503-3C043740899B}" type="presParOf" srcId="{333A1088-737F-45CB-B68E-254E46348037}" destId="{D9FD423D-B70D-4CB4-9052-F51F7B7CEE17}" srcOrd="17" destOrd="0" presId="urn:microsoft.com/office/officeart/2005/8/layout/target3"/>
    <dgm:cxn modelId="{89120029-324E-4C68-A4B6-5F869CD9625E}" type="presParOf" srcId="{333A1088-737F-45CB-B68E-254E46348037}" destId="{AED2198E-93D5-4001-81B4-73124B309672}" srcOrd="18" destOrd="0" presId="urn:microsoft.com/office/officeart/2005/8/layout/target3"/>
    <dgm:cxn modelId="{350E14C9-661D-47A1-ADF5-D9F05AA8AE42}" type="presParOf" srcId="{333A1088-737F-45CB-B68E-254E46348037}" destId="{2BE915AB-18AA-4053-B92C-3BFC9ED204BB}" srcOrd="19" destOrd="0" presId="urn:microsoft.com/office/officeart/2005/8/layout/target3"/>
    <dgm:cxn modelId="{4CC8D475-1C73-4CF1-A651-19A056407733}" type="presParOf" srcId="{333A1088-737F-45CB-B68E-254E46348037}" destId="{6BB5E863-4638-4E1D-BFDE-399D028AC4ED}" srcOrd="20" destOrd="0" presId="urn:microsoft.com/office/officeart/2005/8/layout/target3"/>
    <dgm:cxn modelId="{1B5BD0F0-0E23-4FFC-A93E-818F3E344244}" type="presParOf" srcId="{333A1088-737F-45CB-B68E-254E46348037}" destId="{5A5FFA88-C948-4069-8E93-59FA12366E83}" srcOrd="21" destOrd="0" presId="urn:microsoft.com/office/officeart/2005/8/layout/target3"/>
    <dgm:cxn modelId="{246964B6-5391-44CE-B3AE-1ADADCD03077}" type="presParOf" srcId="{333A1088-737F-45CB-B68E-254E46348037}" destId="{890E4F0B-2866-4A3F-A3C7-2A14B1797930}" srcOrd="22" destOrd="0" presId="urn:microsoft.com/office/officeart/2005/8/layout/target3"/>
    <dgm:cxn modelId="{873FBB2D-C242-4CF3-9C09-0B4410C43A57}" type="presParOf" srcId="{333A1088-737F-45CB-B68E-254E46348037}" destId="{B89B2160-73CD-41AF-BF4D-135B63F7912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VY_32_INOVACE_15_SLOVNÍ DRUHY_SPOJKY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Spojky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7F7683CA-FAF7-4EEE-9376-7374E9FC4BE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D423D-B70D-4CB4-9052-F51F7B7CEE1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2ED4B-A34E-4647-8C1E-D74EC2F331A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40836E-AFFE-466B-BD95-A6AD5627F9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6378200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jako výklad nové látky s procvičením.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Spojky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357322"/>
          </a:xfrm>
        </p:spPr>
        <p:txBody>
          <a:bodyPr/>
          <a:lstStyle/>
          <a:p>
            <a:r>
              <a:rPr lang="cs-CZ" b="1" dirty="0" smtClean="0"/>
              <a:t>Spojky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285992"/>
            <a:ext cx="8715436" cy="435771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osmý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číslem 8</a:t>
            </a:r>
          </a:p>
          <a:p>
            <a:pPr>
              <a:buFontTx/>
              <a:buChar char="-"/>
            </a:pPr>
            <a:r>
              <a:rPr lang="cs-CZ" b="1" dirty="0"/>
              <a:t>s</a:t>
            </a:r>
            <a:r>
              <a:rPr lang="cs-CZ" b="1" dirty="0" smtClean="0"/>
              <a:t>pojují slova nebo věty</a:t>
            </a:r>
          </a:p>
          <a:p>
            <a:pPr>
              <a:buFontTx/>
              <a:buChar char="-"/>
            </a:pPr>
            <a:r>
              <a:rPr lang="cs-CZ" dirty="0"/>
              <a:t>a</a:t>
            </a:r>
            <a:r>
              <a:rPr lang="cs-CZ" dirty="0" smtClean="0"/>
              <a:t>, i, ani, nebo, ale, avšak, aby, když, protože, že…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214446"/>
          </a:xfrm>
        </p:spPr>
        <p:txBody>
          <a:bodyPr/>
          <a:lstStyle/>
          <a:p>
            <a:r>
              <a:rPr lang="cs-CZ" b="1" dirty="0" smtClean="0"/>
              <a:t>Najdi spojky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po, nebo, za, brzy, nebe, protože, když, tisíc,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ale, potom, těžký, aby, však, těžký, dobře, za,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že, a, ani, u, i, v, za, k,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	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600" b="1" dirty="0" smtClean="0"/>
              <a:t>Doplň spojky do slovních spojení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dirty="0" smtClean="0"/>
              <a:t>babička	dědeček		vpředu	vzadu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dnes		zítra			chlapci	děvčata			   </a:t>
            </a:r>
            <a:r>
              <a:rPr lang="cs-CZ" sz="36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8YG17CPO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1100" y="4419397"/>
            <a:ext cx="14128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M9DVAZSF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02494"/>
            <a:ext cx="13462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vhodnou spojku do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543956" cy="42687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Ráda kreslím 		      pěkně zpívám.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Houby nerostou, 		   je sucho.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Chtěl jsem jít ven, 		    začalo pršet.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Aleš se rozhodl, 		napíše babičce dopis.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jsme se vrátili z výletu, byla už tma.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071802" y="2285992"/>
            <a:ext cx="164307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714744" y="2857496"/>
            <a:ext cx="164307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929058" y="3429000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571868" y="4071942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85786" y="4643446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4348" y="521495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Když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214950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5201679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71934" y="5214950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5201679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protože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66512E-6 L 0.00781 -0.50347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0" y="-2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7.12303E-7 L -0.14965 -0.40911 " pathEditMode="relative" ptsTypes="AA">
                                      <p:cBhvr>
                                        <p:cTn id="1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60407E-6 L 0.20469 -0.33557 " pathEditMode="relative" ptsTypes="AA">
                                      <p:cBhvr>
                                        <p:cTn id="1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7.60407E-6 L -0.03143 -0.25162 " pathEditMode="relative" ptsTypes="AA">
                                      <p:cBhvr>
                                        <p:cTn id="1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7.60407E-6 L 0.00799 -0.15727 " pathEditMode="relative" ptsTypes="AA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8045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71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Slovní druhy</vt:lpstr>
      <vt:lpstr>Spojky</vt:lpstr>
      <vt:lpstr>Najdi spojky</vt:lpstr>
      <vt:lpstr>Snímek 6</vt:lpstr>
      <vt:lpstr>Doplň vhodnou spojku do souvětí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19</cp:revision>
  <dcterms:created xsi:type="dcterms:W3CDTF">2012-03-01T07:57:27Z</dcterms:created>
  <dcterms:modified xsi:type="dcterms:W3CDTF">2012-06-26T16:48:23Z</dcterms:modified>
</cp:coreProperties>
</file>