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VY_32_INOVACE_15_VYJMENOVANÁ SLOVA_VYJMENOVANÁ SLOVA PO B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B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B6A0622-4BB4-499C-B1F3-84A127F45A8B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7A226F3A-92F9-48A2-824F-C3DDD2A79886}" type="parTrans" cxnId="{9A3B1208-5AD3-4183-A41F-03DDB8C4B84C}">
      <dgm:prSet/>
      <dgm:spPr/>
      <dgm:t>
        <a:bodyPr/>
        <a:lstStyle/>
        <a:p>
          <a:endParaRPr lang="cs-CZ"/>
        </a:p>
      </dgm:t>
    </dgm:pt>
    <dgm:pt modelId="{066E604F-7BCA-4B06-BFAB-AE46A77843CE}" type="sibTrans" cxnId="{9A3B1208-5AD3-4183-A41F-03DDB8C4B84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6722C9C-D013-4B5B-B568-75FCC46132D0}" type="pres">
      <dgm:prSet presAssocID="{CB6A0622-4BB4-499C-B1F3-84A127F45A8B}" presName="vertSpace6" presStyleLbl="node1" presStyleIdx="4" presStyleCnt="6"/>
      <dgm:spPr/>
      <dgm:t>
        <a:bodyPr/>
        <a:lstStyle/>
        <a:p>
          <a:endParaRPr lang="cs-CZ"/>
        </a:p>
      </dgm:t>
    </dgm:pt>
    <dgm:pt modelId="{CF99CD1E-DCED-4631-B953-3D473718C886}" type="pres">
      <dgm:prSet presAssocID="{CB6A0622-4BB4-499C-B1F3-84A127F45A8B}" presName="circle6" presStyleLbl="node1" presStyleIdx="5" presStyleCnt="6"/>
      <dgm:spPr/>
      <dgm:t>
        <a:bodyPr/>
        <a:lstStyle/>
        <a:p>
          <a:endParaRPr lang="cs-CZ"/>
        </a:p>
      </dgm:t>
    </dgm:pt>
    <dgm:pt modelId="{BD4B47F1-51F8-4B8F-9C28-1E9D715592AD}" type="pres">
      <dgm:prSet presAssocID="{CB6A0622-4BB4-499C-B1F3-84A127F45A8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9D1B84-E125-4C2C-A329-D8E0991878AD}" type="pres">
      <dgm:prSet presAssocID="{CB6A0622-4BB4-499C-B1F3-84A127F45A8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CF7F66-579F-4CDF-A826-68B903E668BE}" type="presOf" srcId="{D8197B8C-B260-4A16-BDF4-0947B075E274}" destId="{5A5FFA88-C948-4069-8E93-59FA12366E83}" srcOrd="1" destOrd="0" presId="urn:microsoft.com/office/officeart/2005/8/layout/target3"/>
    <dgm:cxn modelId="{3C8412DB-A0DC-49FF-949F-34F70FB6F3C7}" type="presOf" srcId="{D1D4F407-5343-4D3F-B5B9-D407B03CAEB4}" destId="{D005CE8C-CC26-4C3E-AC11-E15060ECD759}" srcOrd="0" destOrd="0" presId="urn:microsoft.com/office/officeart/2005/8/layout/target3"/>
    <dgm:cxn modelId="{43BAFD98-FC09-475D-BD24-07EC23F85631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C6D607-B125-4ABF-B32B-EA5D1A337C3A}" type="presOf" srcId="{4C35D32F-0EAB-4CD7-82EE-45574DC2A586}" destId="{8BEBB6EC-1DAA-4CAC-8A25-BC0FCBD5DBD5}" srcOrd="0" destOrd="0" presId="urn:microsoft.com/office/officeart/2005/8/layout/target3"/>
    <dgm:cxn modelId="{52701D7E-08A6-49BC-8421-DA255D5D6C5B}" type="presOf" srcId="{757F3AB3-0718-4624-B441-E567A8F0AB56}" destId="{333A1088-737F-45CB-B68E-254E46348037}" srcOrd="0" destOrd="0" presId="urn:microsoft.com/office/officeart/2005/8/layout/target3"/>
    <dgm:cxn modelId="{4BAE9A58-F29A-4086-A7AF-D1DEF728B7A0}" type="presOf" srcId="{B651F6E3-6281-48DB-9319-2AEAFDAE7572}" destId="{6BB5E863-4638-4E1D-BFDE-399D028AC4ED}" srcOrd="1" destOrd="0" presId="urn:microsoft.com/office/officeart/2005/8/layout/target3"/>
    <dgm:cxn modelId="{57BC7C1B-85FE-4D52-AEE0-8F3589CDB226}" type="presOf" srcId="{4C35D32F-0EAB-4CD7-82EE-45574DC2A586}" destId="{890E4F0B-2866-4A3F-A3C7-2A14B1797930}" srcOrd="1" destOrd="0" presId="urn:microsoft.com/office/officeart/2005/8/layout/target3"/>
    <dgm:cxn modelId="{833BA744-DC18-4C92-8D0F-CD9237916069}" type="presOf" srcId="{CB6A0622-4BB4-499C-B1F3-84A127F45A8B}" destId="{BD4B47F1-51F8-4B8F-9C28-1E9D715592AD}" srcOrd="0" destOrd="0" presId="urn:microsoft.com/office/officeart/2005/8/layout/target3"/>
    <dgm:cxn modelId="{4294BE38-E471-432E-A7CE-E7AEC38A6B6D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D94944-C5FC-43B2-8BD1-643A5A67AA41}" type="presOf" srcId="{CB6A0622-4BB4-499C-B1F3-84A127F45A8B}" destId="{ED9D1B84-E125-4C2C-A329-D8E0991878A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3B1208-5AD3-4183-A41F-03DDB8C4B84C}" srcId="{757F3AB3-0718-4624-B441-E567A8F0AB56}" destId="{CB6A0622-4BB4-499C-B1F3-84A127F45A8B}" srcOrd="5" destOrd="0" parTransId="{7A226F3A-92F9-48A2-824F-C3DDD2A79886}" sibTransId="{066E604F-7BCA-4B06-BFAB-AE46A77843CE}"/>
    <dgm:cxn modelId="{5893EB11-3487-4415-887A-587FA27966BB}" type="presOf" srcId="{D8197B8C-B260-4A16-BDF4-0947B075E274}" destId="{25B08C86-7E15-44DC-BE7F-FFB55DD49D12}" srcOrd="0" destOrd="0" presId="urn:microsoft.com/office/officeart/2005/8/layout/target3"/>
    <dgm:cxn modelId="{8D29FA45-1654-487A-A456-EC95F9E90EDC}" type="presOf" srcId="{D1B46980-6531-4606-95E6-44980827E919}" destId="{2BE915AB-18AA-4053-B92C-3BFC9ED204BB}" srcOrd="1" destOrd="0" presId="urn:microsoft.com/office/officeart/2005/8/layout/target3"/>
    <dgm:cxn modelId="{A23C52B1-955F-4009-9921-97581FE172B7}" type="presOf" srcId="{D1B46980-6531-4606-95E6-44980827E919}" destId="{6140AFEC-043D-4C43-A2F9-D0F5331DF3A3}" srcOrd="0" destOrd="0" presId="urn:microsoft.com/office/officeart/2005/8/layout/target3"/>
    <dgm:cxn modelId="{6D580629-F87E-48BA-BE0B-DB1C0CABEB93}" type="presParOf" srcId="{333A1088-737F-45CB-B68E-254E46348037}" destId="{F5ABB229-8D3B-4694-996A-96F23CF14429}" srcOrd="0" destOrd="0" presId="urn:microsoft.com/office/officeart/2005/8/layout/target3"/>
    <dgm:cxn modelId="{CDE1C644-9BFE-4289-8EEA-BD4E5AD931BD}" type="presParOf" srcId="{333A1088-737F-45CB-B68E-254E46348037}" destId="{F41139FD-01EE-4571-8B17-4FB00FC51163}" srcOrd="1" destOrd="0" presId="urn:microsoft.com/office/officeart/2005/8/layout/target3"/>
    <dgm:cxn modelId="{363A23E2-27BE-4854-91A1-4B3DCFE98DBD}" type="presParOf" srcId="{333A1088-737F-45CB-B68E-254E46348037}" destId="{D005CE8C-CC26-4C3E-AC11-E15060ECD759}" srcOrd="2" destOrd="0" presId="urn:microsoft.com/office/officeart/2005/8/layout/target3"/>
    <dgm:cxn modelId="{D6A55510-F4BF-4B9E-8B49-E924184150EC}" type="presParOf" srcId="{333A1088-737F-45CB-B68E-254E46348037}" destId="{2C702D82-9B77-49B7-9568-BB8EB47C3372}" srcOrd="3" destOrd="0" presId="urn:microsoft.com/office/officeart/2005/8/layout/target3"/>
    <dgm:cxn modelId="{B1599BF4-2FF5-49B7-9C14-A4E7C96FB2A6}" type="presParOf" srcId="{333A1088-737F-45CB-B68E-254E46348037}" destId="{A52A0455-90FF-4808-ABD0-F02540D31D5A}" srcOrd="4" destOrd="0" presId="urn:microsoft.com/office/officeart/2005/8/layout/target3"/>
    <dgm:cxn modelId="{B51B338C-930E-4844-A8BC-4CF71F28A0EE}" type="presParOf" srcId="{333A1088-737F-45CB-B68E-254E46348037}" destId="{6140AFEC-043D-4C43-A2F9-D0F5331DF3A3}" srcOrd="5" destOrd="0" presId="urn:microsoft.com/office/officeart/2005/8/layout/target3"/>
    <dgm:cxn modelId="{80E7A698-2FB9-40B2-81FB-E61B0F935A0F}" type="presParOf" srcId="{333A1088-737F-45CB-B68E-254E46348037}" destId="{9358AC05-5D7D-4327-9F80-1AD486AEA664}" srcOrd="6" destOrd="0" presId="urn:microsoft.com/office/officeart/2005/8/layout/target3"/>
    <dgm:cxn modelId="{077323D0-A507-4B7A-A98A-861904D196B8}" type="presParOf" srcId="{333A1088-737F-45CB-B68E-254E46348037}" destId="{313FC574-E1CD-4FB4-B054-0B805CE0447D}" srcOrd="7" destOrd="0" presId="urn:microsoft.com/office/officeart/2005/8/layout/target3"/>
    <dgm:cxn modelId="{52AA7F04-2A64-419C-AA7D-67ECCB9D85FD}" type="presParOf" srcId="{333A1088-737F-45CB-B68E-254E46348037}" destId="{619D679B-A015-4ECF-8348-D1034C574F40}" srcOrd="8" destOrd="0" presId="urn:microsoft.com/office/officeart/2005/8/layout/target3"/>
    <dgm:cxn modelId="{2E0A5E81-2DD7-4805-866C-5673166702C0}" type="presParOf" srcId="{333A1088-737F-45CB-B68E-254E46348037}" destId="{322283A8-4A27-4CDA-BAE3-F381106A9174}" srcOrd="9" destOrd="0" presId="urn:microsoft.com/office/officeart/2005/8/layout/target3"/>
    <dgm:cxn modelId="{86731768-3B08-4302-A46A-59D81B2823A8}" type="presParOf" srcId="{333A1088-737F-45CB-B68E-254E46348037}" destId="{FFC9F71D-1B4F-4AD9-A4A6-86ADEFC8AF5C}" srcOrd="10" destOrd="0" presId="urn:microsoft.com/office/officeart/2005/8/layout/target3"/>
    <dgm:cxn modelId="{76AB214A-1949-4E12-8ED6-462080EEAEA4}" type="presParOf" srcId="{333A1088-737F-45CB-B68E-254E46348037}" destId="{25B08C86-7E15-44DC-BE7F-FFB55DD49D12}" srcOrd="11" destOrd="0" presId="urn:microsoft.com/office/officeart/2005/8/layout/target3"/>
    <dgm:cxn modelId="{07C74CA9-E3B0-435C-837C-7EEA340967ED}" type="presParOf" srcId="{333A1088-737F-45CB-B68E-254E46348037}" destId="{76644BE8-9D7C-4C09-B250-3D10AF48CBB7}" srcOrd="12" destOrd="0" presId="urn:microsoft.com/office/officeart/2005/8/layout/target3"/>
    <dgm:cxn modelId="{C9563FD2-8695-4505-B6E8-DC76CE7C7D54}" type="presParOf" srcId="{333A1088-737F-45CB-B68E-254E46348037}" destId="{EE85B701-7295-41C0-BA7A-34D3756A2AE6}" srcOrd="13" destOrd="0" presId="urn:microsoft.com/office/officeart/2005/8/layout/target3"/>
    <dgm:cxn modelId="{059158CB-6E53-429F-8AF0-C9492C023421}" type="presParOf" srcId="{333A1088-737F-45CB-B68E-254E46348037}" destId="{8BEBB6EC-1DAA-4CAC-8A25-BC0FCBD5DBD5}" srcOrd="14" destOrd="0" presId="urn:microsoft.com/office/officeart/2005/8/layout/target3"/>
    <dgm:cxn modelId="{D79E3DA2-AFE2-478E-AEBB-849ECE06BDD6}" type="presParOf" srcId="{333A1088-737F-45CB-B68E-254E46348037}" destId="{B6722C9C-D013-4B5B-B568-75FCC46132D0}" srcOrd="15" destOrd="0" presId="urn:microsoft.com/office/officeart/2005/8/layout/target3"/>
    <dgm:cxn modelId="{F1B56849-4CB8-4E40-8AB7-51E5C552E15F}" type="presParOf" srcId="{333A1088-737F-45CB-B68E-254E46348037}" destId="{CF99CD1E-DCED-4631-B953-3D473718C886}" srcOrd="16" destOrd="0" presId="urn:microsoft.com/office/officeart/2005/8/layout/target3"/>
    <dgm:cxn modelId="{D05DD9D9-B89E-4FEF-832F-3A0D6CE82E40}" type="presParOf" srcId="{333A1088-737F-45CB-B68E-254E46348037}" destId="{BD4B47F1-51F8-4B8F-9C28-1E9D715592AD}" srcOrd="17" destOrd="0" presId="urn:microsoft.com/office/officeart/2005/8/layout/target3"/>
    <dgm:cxn modelId="{C5A2570C-B738-4E05-86DE-1F494635BC41}" type="presParOf" srcId="{333A1088-737F-45CB-B68E-254E46348037}" destId="{AED2198E-93D5-4001-81B4-73124B309672}" srcOrd="18" destOrd="0" presId="urn:microsoft.com/office/officeart/2005/8/layout/target3"/>
    <dgm:cxn modelId="{732E0925-2ECF-469C-97EA-522A482FC3AE}" type="presParOf" srcId="{333A1088-737F-45CB-B68E-254E46348037}" destId="{2BE915AB-18AA-4053-B92C-3BFC9ED204BB}" srcOrd="19" destOrd="0" presId="urn:microsoft.com/office/officeart/2005/8/layout/target3"/>
    <dgm:cxn modelId="{01AB5D3D-AE93-4A27-B379-6C3E231E8439}" type="presParOf" srcId="{333A1088-737F-45CB-B68E-254E46348037}" destId="{6BB5E863-4638-4E1D-BFDE-399D028AC4ED}" srcOrd="20" destOrd="0" presId="urn:microsoft.com/office/officeart/2005/8/layout/target3"/>
    <dgm:cxn modelId="{A543BF55-753E-43B0-AED0-9305E899AFDD}" type="presParOf" srcId="{333A1088-737F-45CB-B68E-254E46348037}" destId="{5A5FFA88-C948-4069-8E93-59FA12366E83}" srcOrd="21" destOrd="0" presId="urn:microsoft.com/office/officeart/2005/8/layout/target3"/>
    <dgm:cxn modelId="{8142EB23-9B15-47F1-8D62-97D90E752695}" type="presParOf" srcId="{333A1088-737F-45CB-B68E-254E46348037}" destId="{890E4F0B-2866-4A3F-A3C7-2A14B1797930}" srcOrd="22" destOrd="0" presId="urn:microsoft.com/office/officeart/2005/8/layout/target3"/>
    <dgm:cxn modelId="{D9557398-BE63-4FF2-B44A-94F18FA292C4}" type="presParOf" srcId="{333A1088-737F-45CB-B68E-254E46348037}" destId="{ED9D1B84-E125-4C2C-A329-D8E0991878A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VY_32_INOVACE_15_VYJMENOVANÁ SLOVA_VYJMENOVANÁ SLOVA PO B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B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CF99CD1E-DCED-4631-B953-3D473718C88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4B47F1-51F8-4B8F-9C28-1E9D715592A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8B2DB-4FE9-41F9-949E-1F03B716C5B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FA0CF-92D7-4974-BC53-7BCB098D05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4312903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jako výklad nové látky.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457200" y="1714488"/>
            <a:ext cx="8229600" cy="178595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Vyjmenovaná slova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3248"/>
            <a:ext cx="8229600" cy="29829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/>
              <a:t>		po </a:t>
            </a:r>
            <a:r>
              <a:rPr lang="cs-CZ" sz="9600" b="1" dirty="0" smtClean="0"/>
              <a:t>B</a:t>
            </a:r>
            <a:endParaRPr lang="cs-CZ" sz="9600" b="1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ROZLIŠUJ A PAMATUJ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sz="4200" dirty="0" smtClean="0"/>
              <a:t> </a:t>
            </a:r>
            <a:r>
              <a:rPr lang="cs-CZ" sz="4200" b="1" dirty="0" smtClean="0">
                <a:solidFill>
                  <a:srgbClr val="C00000"/>
                </a:solidFill>
              </a:rPr>
              <a:t>být</a:t>
            </a:r>
            <a:r>
              <a:rPr lang="cs-CZ" sz="4200" dirty="0" smtClean="0"/>
              <a:t> </a:t>
            </a:r>
            <a:r>
              <a:rPr lang="cs-CZ" sz="4200" b="1" dirty="0" smtClean="0"/>
              <a:t>( bude) - existovat, žít</a:t>
            </a:r>
          </a:p>
          <a:p>
            <a:pPr>
              <a:buNone/>
            </a:pPr>
            <a:r>
              <a:rPr lang="cs-CZ" sz="4200" dirty="0" smtClean="0"/>
              <a:t>	Byla jsem na výletě v Praze.</a:t>
            </a:r>
          </a:p>
          <a:p>
            <a:pPr>
              <a:buNone/>
            </a:pPr>
            <a:r>
              <a:rPr lang="cs-CZ" sz="4200" dirty="0"/>
              <a:t>	</a:t>
            </a:r>
            <a:r>
              <a:rPr lang="cs-CZ" sz="4200" dirty="0" smtClean="0"/>
              <a:t>Byl jeden král a ten měl tři syny.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sz="5600" b="1" dirty="0" smtClean="0"/>
              <a:t>X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4200" b="1" dirty="0" smtClean="0">
                <a:solidFill>
                  <a:srgbClr val="C00000"/>
                </a:solidFill>
              </a:rPr>
              <a:t>bít </a:t>
            </a:r>
            <a:r>
              <a:rPr lang="cs-CZ" sz="4200" dirty="0" smtClean="0"/>
              <a:t>- </a:t>
            </a:r>
            <a:r>
              <a:rPr lang="cs-CZ" sz="4200" b="1" dirty="0" smtClean="0"/>
              <a:t>tlouci, udeřit</a:t>
            </a:r>
          </a:p>
          <a:p>
            <a:pPr>
              <a:buNone/>
            </a:pPr>
            <a:r>
              <a:rPr lang="cs-CZ" sz="4200" dirty="0"/>
              <a:t>	</a:t>
            </a:r>
            <a:r>
              <a:rPr lang="cs-CZ" sz="4200" dirty="0" smtClean="0"/>
              <a:t>Hodiny bily příliš hlasitě.</a:t>
            </a:r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4600" dirty="0"/>
              <a:t>	</a:t>
            </a:r>
            <a:r>
              <a:rPr lang="cs-CZ" sz="4600" dirty="0" smtClean="0"/>
              <a:t>			</a:t>
            </a:r>
            <a:endParaRPr lang="cs-CZ" sz="4600" dirty="0"/>
          </a:p>
        </p:txBody>
      </p:sp>
      <p:pic>
        <p:nvPicPr>
          <p:cNvPr id="1026" name="Picture 2" descr="C:\Users\iolexova\AppData\Local\Microsoft\Windows\Temporary Internet Files\Content.IE5\IULSPF5T\MC900415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84784"/>
            <a:ext cx="1919288" cy="141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973GPVAL\MP9001491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3163" y="3645023"/>
            <a:ext cx="2474912" cy="311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7158" y="0"/>
            <a:ext cx="8229600" cy="5929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nabýt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b="1" dirty="0" smtClean="0"/>
              <a:t>získat </a:t>
            </a:r>
            <a:r>
              <a:rPr lang="cs-CZ" b="1" dirty="0" smtClean="0"/>
              <a:t>	( nabude vědomosti)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Četbou nabyl mnoho znalostí.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dobýt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b="1" dirty="0" smtClean="0"/>
              <a:t>získat,</a:t>
            </a:r>
            <a:r>
              <a:rPr lang="cs-CZ" b="1" dirty="0" smtClean="0"/>
              <a:t> </a:t>
            </a:r>
            <a:r>
              <a:rPr lang="cs-CZ" b="1" dirty="0" smtClean="0"/>
              <a:t>dobýt </a:t>
            </a:r>
            <a:r>
              <a:rPr lang="cs-CZ" b="1" dirty="0" smtClean="0"/>
              <a:t>hrad, území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přibýt</a:t>
            </a:r>
            <a:r>
              <a:rPr lang="cs-CZ" dirty="0" smtClean="0"/>
              <a:t> - </a:t>
            </a:r>
            <a:r>
              <a:rPr lang="cs-CZ" b="1" dirty="0" smtClean="0"/>
              <a:t>být navíc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Do třídy přibyl nový žák.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ubýt</a:t>
            </a:r>
            <a:r>
              <a:rPr lang="cs-CZ" dirty="0" smtClean="0"/>
              <a:t> - </a:t>
            </a:r>
            <a:r>
              <a:rPr lang="cs-CZ" b="1" dirty="0" smtClean="0"/>
              <a:t>zmenšit se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pobýt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b="1" dirty="0" smtClean="0"/>
              <a:t>pobude </a:t>
            </a:r>
            <a:r>
              <a:rPr lang="cs-CZ" b="1" dirty="0" smtClean="0"/>
              <a:t>u nás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odbýt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b="1" dirty="0" smtClean="0"/>
              <a:t>odbude </a:t>
            </a:r>
            <a:r>
              <a:rPr lang="cs-CZ" b="1" dirty="0" smtClean="0"/>
              <a:t>svůj úkol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bydlo</a:t>
            </a:r>
            <a:r>
              <a:rPr lang="cs-CZ" dirty="0" smtClean="0"/>
              <a:t> - </a:t>
            </a:r>
            <a:r>
              <a:rPr lang="cs-CZ" b="1" dirty="0" smtClean="0"/>
              <a:t>živobytí, postavení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býlí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b="1" dirty="0" smtClean="0"/>
              <a:t>starší, méně používaný název pro byliny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Kořenářky léčily nemocné pomocí býlí.</a:t>
            </a:r>
          </a:p>
          <a:p>
            <a:pPr>
              <a:buNone/>
            </a:pPr>
            <a:r>
              <a:rPr lang="cs-CZ" dirty="0"/>
              <a:t>		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endParaRPr lang="cs-CZ" b="1" dirty="0" smtClean="0"/>
          </a:p>
          <a:p>
            <a:pPr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1142984"/>
            <a:ext cx="8229600" cy="448311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0" dirty="0" smtClean="0"/>
              <a:t>X</a:t>
            </a:r>
          </a:p>
          <a:p>
            <a:pPr algn="ctr">
              <a:buNone/>
            </a:pPr>
            <a:endParaRPr lang="cs-CZ" sz="20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00042"/>
            <a:ext cx="8229600" cy="564360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nabít</a:t>
            </a:r>
            <a:r>
              <a:rPr lang="cs-CZ" dirty="0" smtClean="0"/>
              <a:t> - </a:t>
            </a:r>
            <a:r>
              <a:rPr lang="cs-CZ" b="1" dirty="0" smtClean="0"/>
              <a:t>natlouct, vsunout náboj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dobít</a:t>
            </a:r>
            <a:r>
              <a:rPr lang="cs-CZ" dirty="0" smtClean="0"/>
              <a:t> - </a:t>
            </a:r>
            <a:r>
              <a:rPr lang="cs-CZ" b="1" dirty="0" err="1" smtClean="0"/>
              <a:t>dobít</a:t>
            </a:r>
            <a:r>
              <a:rPr lang="cs-CZ" b="1" dirty="0" smtClean="0"/>
              <a:t> si baterii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přibít</a:t>
            </a:r>
            <a:r>
              <a:rPr lang="cs-CZ" dirty="0" smtClean="0"/>
              <a:t> - </a:t>
            </a:r>
            <a:r>
              <a:rPr lang="cs-CZ" b="1" dirty="0" smtClean="0"/>
              <a:t>přitlouct, přibít hřebík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ubít</a:t>
            </a:r>
            <a:r>
              <a:rPr lang="cs-CZ" dirty="0" smtClean="0"/>
              <a:t> - </a:t>
            </a:r>
            <a:r>
              <a:rPr lang="cs-CZ" b="1" dirty="0" smtClean="0"/>
              <a:t>usmrtit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pobít</a:t>
            </a:r>
            <a:r>
              <a:rPr lang="cs-CZ" b="1" dirty="0" smtClean="0"/>
              <a:t> </a:t>
            </a:r>
            <a:r>
              <a:rPr lang="cs-CZ" dirty="0" smtClean="0"/>
              <a:t> -	Děda pobil střechu plechem.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odbít</a:t>
            </a:r>
            <a:r>
              <a:rPr lang="cs-CZ" dirty="0" smtClean="0"/>
              <a:t> - </a:t>
            </a:r>
            <a:r>
              <a:rPr lang="cs-CZ" b="1" dirty="0" smtClean="0"/>
              <a:t>odbije půlnoc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bidlo</a:t>
            </a:r>
            <a:r>
              <a:rPr lang="cs-CZ" dirty="0" smtClean="0"/>
              <a:t> - </a:t>
            </a:r>
            <a:r>
              <a:rPr lang="cs-CZ" b="1" dirty="0" smtClean="0"/>
              <a:t>dlouhá tyč, dlouhý člověk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bílý</a:t>
            </a:r>
            <a:r>
              <a:rPr lang="cs-CZ" b="1" dirty="0" smtClean="0"/>
              <a:t> - bílá barva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IULSPF5T\MC9002905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8713" y="4702175"/>
            <a:ext cx="2168525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3600" b="1" dirty="0" smtClean="0"/>
              <a:t>babyka</a:t>
            </a:r>
            <a:r>
              <a:rPr lang="cs-CZ" dirty="0" smtClean="0"/>
              <a:t> - </a:t>
            </a:r>
            <a:r>
              <a:rPr lang="cs-CZ" sz="3600" dirty="0" smtClean="0"/>
              <a:t>druh javoru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000" b="1" dirty="0" smtClean="0"/>
              <a:t>Vlastní jména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3600" dirty="0" smtClean="0"/>
              <a:t>Zbyněk, Zbyšek, Bydžov, </a:t>
            </a:r>
            <a:r>
              <a:rPr lang="cs-CZ" sz="3600" dirty="0" err="1" smtClean="0"/>
              <a:t>Hrabyně</a:t>
            </a:r>
            <a:r>
              <a:rPr lang="cs-CZ" sz="3600" dirty="0" smtClean="0"/>
              <a:t>, </a:t>
            </a:r>
            <a:r>
              <a:rPr lang="cs-CZ" sz="3600" dirty="0" err="1" smtClean="0"/>
              <a:t>Bystrovany</a:t>
            </a:r>
            <a:r>
              <a:rPr lang="cs-CZ" sz="3600" dirty="0" smtClean="0"/>
              <a:t>,Přibyslav, Bystřice, Býkovice</a:t>
            </a:r>
            <a:endParaRPr lang="cs-CZ" sz="36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36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Vyjmenovaná slova</vt:lpstr>
      <vt:lpstr>ROZLIŠUJ A PAMATUJ</vt:lpstr>
      <vt:lpstr>Snímek 5</vt:lpstr>
      <vt:lpstr>Snímek 6</vt:lpstr>
      <vt:lpstr>Snímek 7</vt:lpstr>
      <vt:lpstr>Snímek 8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19</cp:revision>
  <dcterms:created xsi:type="dcterms:W3CDTF">2012-04-17T15:52:02Z</dcterms:created>
  <dcterms:modified xsi:type="dcterms:W3CDTF">2012-06-26T16:50:32Z</dcterms:modified>
</cp:coreProperties>
</file>