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9" r:id="rId4"/>
    <p:sldId id="257" r:id="rId5"/>
    <p:sldId id="258" r:id="rId6"/>
    <p:sldId id="262" r:id="rId7"/>
    <p:sldId id="260" r:id="rId8"/>
    <p:sldId id="264" r:id="rId9"/>
    <p:sldId id="261" r:id="rId10"/>
    <p:sldId id="263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305387-CD1E-4D1D-8DD3-35BCFC411D8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8FBD6E-A314-439F-A52B-08311D368D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645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8FBD6E-A314-439F-A52B-08311D368D3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152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8FBD6E-A314-439F-A52B-08311D368D3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83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135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220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82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130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127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03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67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707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7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43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894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34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0E7ED-E3E4-48AE-B40E-70FBE0BA37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D1043-AB74-4705-9C9F-6DFC9942A0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81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564458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VY_12_INOVACE_22_ČLOVĚK A JEHO SVĚT_KOSMOVA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KRONIKA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74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139103"/>
              </p:ext>
            </p:extLst>
          </p:nvPr>
        </p:nvGraphicFramePr>
        <p:xfrm>
          <a:off x="1431335" y="1844824"/>
          <a:ext cx="6281329" cy="4538632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h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istorických osobnostech našich dějin a jejich díle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Má povědomí o životě předků, zná známé osobnosti našich dějin a významné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kulturní památky a dokumenty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Kosmas, kroniky, české dějiny a legendy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15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943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782" y="535616"/>
            <a:ext cx="40290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9055" y="387533"/>
            <a:ext cx="4266727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Kosmova kronika česká,</a:t>
            </a:r>
            <a:r>
              <a:rPr lang="cs-CZ" sz="3200" dirty="0">
                <a:solidFill>
                  <a:prstClr val="black"/>
                </a:solidFill>
              </a:rPr>
              <a:t> v přesném překladu </a:t>
            </a:r>
            <a:r>
              <a:rPr lang="cs-CZ" sz="3200" i="1" dirty="0">
                <a:solidFill>
                  <a:prstClr val="black"/>
                </a:solidFill>
              </a:rPr>
              <a:t>Kronika Čechů,</a:t>
            </a:r>
            <a:r>
              <a:rPr lang="cs-CZ" sz="3200" dirty="0">
                <a:solidFill>
                  <a:prstClr val="black"/>
                </a:solidFill>
              </a:rPr>
              <a:t> je nejstarší česká kronika týkající se dějin Čechů. Původní text byl napsán latinsky a jeho autorem byl Kosmas, děkan pražské svatovítské kapituly, který kroniku sepsal pravděpodobně </a:t>
            </a:r>
            <a:endParaRPr lang="cs-CZ" sz="3200" dirty="0" smtClean="0">
              <a:solidFill>
                <a:prstClr val="black"/>
              </a:solidFill>
            </a:endParaRP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v </a:t>
            </a:r>
            <a:r>
              <a:rPr lang="cs-CZ" sz="3200" dirty="0">
                <a:solidFill>
                  <a:prstClr val="black"/>
                </a:solidFill>
              </a:rPr>
              <a:t>letech 1119 až 1125.</a:t>
            </a:r>
          </a:p>
        </p:txBody>
      </p:sp>
    </p:spTree>
    <p:extLst>
      <p:ext uri="{BB962C8B-B14F-4D97-AF65-F5344CB8AC3E}">
        <p14:creationId xmlns:p14="http://schemas.microsoft.com/office/powerpoint/2010/main" val="266870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3470846" cy="506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11960" y="764704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Kronika je považována za jedno z nejvýznamnějších literárních děl, které          v českých zemích ve středověku vzniklo. Zároveň je to jeden            z nejdůležitějších historických pramenů pro poznání českého raného středověku.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013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Kosmova kronika česká patří do okruhu středověkých kronik, které  obvykle obsahovaly nejen popis dějin. Většina těchto děl se snaží      v dějinách najít počátky současného politického stavu. V Kosmově případě  je to především snaha ospravedlnit nárok Čechů na české území. V době Kosmovy současnosti se na knížecím trůně v rychlém sledu střídala přemyslovská knížata a tohoto vnitropolitického oslabení využívali cizí panovníci k zásahům do českých záležitostí.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9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3528392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Obsah </a:t>
            </a:r>
            <a:r>
              <a:rPr lang="cs-CZ" b="1" dirty="0" smtClean="0"/>
              <a:t>kroniky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/>
              <a:t>Kronika je rozdělena do tří knih; začíná stavbou babylonské věže  a vznikem Čechů a chronologicky postupuje až do Kosmovy současnosti.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4572000" cy="3444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52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Kniha první</a:t>
            </a:r>
          </a:p>
          <a:p>
            <a:pPr marL="0" indent="0">
              <a:buNone/>
            </a:pPr>
            <a:r>
              <a:rPr lang="cs-CZ" dirty="0" smtClean="0"/>
              <a:t>První kniha je faktograficky značně nepřesná. Obsahuje vysvětlení původu českého národa  a jeho příchod do Čech. Jednalo o krajinu neosídlenou a z toho hlediska vychází nároky Čechů na její nezpochybnitelné vlastnictví. Lid začal hromadit majetek a pro rozsouzení sporů potřeboval soudce. Tím se stal Krok a později i jeho dcera Libuše. </a:t>
            </a:r>
            <a:r>
              <a:rPr lang="cs-CZ" dirty="0"/>
              <a:t>S</a:t>
            </a:r>
            <a:r>
              <a:rPr lang="cs-CZ" dirty="0" smtClean="0"/>
              <a:t> jejím postavením nebyli lidé spokojeni a proto si vyžádali o určení knížete, toho nemohli sesadit a dobrovolně se připravili o vlastní svobodu.  </a:t>
            </a:r>
            <a:r>
              <a:rPr lang="cs-CZ" dirty="0"/>
              <a:t>O</a:t>
            </a:r>
            <a:r>
              <a:rPr lang="cs-CZ" dirty="0" smtClean="0"/>
              <a:t>dtud pramenilo právo přemyslovských knížat na vládu nad Čechy. </a:t>
            </a:r>
          </a:p>
        </p:txBody>
      </p:sp>
    </p:spTree>
    <p:extLst>
      <p:ext uri="{BB962C8B-B14F-4D97-AF65-F5344CB8AC3E}">
        <p14:creationId xmlns:p14="http://schemas.microsoft.com/office/powerpoint/2010/main" val="404446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9656" y="511805"/>
            <a:ext cx="4778408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První kniha končí smrtí knížete Jaromíra v roce 1035 a obsahuje tak i přijetí křesťanství za knížete Bořivoje, stručné nastínění života dvou předních světců </a:t>
            </a:r>
            <a:r>
              <a:rPr lang="cs-CZ" b="1" dirty="0"/>
              <a:t>sv. Václava a sv. </a:t>
            </a:r>
            <a:r>
              <a:rPr lang="cs-CZ" b="1" dirty="0" smtClean="0"/>
              <a:t>Vojtěcha </a:t>
            </a:r>
            <a:r>
              <a:rPr lang="cs-CZ" dirty="0"/>
              <a:t>a </a:t>
            </a:r>
            <a:r>
              <a:rPr lang="cs-CZ" dirty="0" smtClean="0"/>
              <a:t>období </a:t>
            </a:r>
            <a:r>
              <a:rPr lang="cs-CZ" dirty="0"/>
              <a:t>vlády jednoho z Kosmových panovnických vzorů Boleslava II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647" y="1988840"/>
            <a:ext cx="3558969" cy="437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1267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Kniha druhá</a:t>
            </a:r>
          </a:p>
          <a:p>
            <a:pPr marL="0" indent="0">
              <a:buNone/>
            </a:pPr>
            <a:r>
              <a:rPr lang="cs-CZ" dirty="0" smtClean="0"/>
              <a:t>Kniha druhá líčí vývoj českého státu od roku 1038 do smrti krále Vratislava II.</a:t>
            </a:r>
            <a:r>
              <a:rPr lang="cs-CZ" dirty="0"/>
              <a:t> </a:t>
            </a:r>
            <a:r>
              <a:rPr lang="cs-CZ" dirty="0" smtClean="0"/>
              <a:t>v roce 1092, tedy od nástupu Břetislava I. na knížecí trůn. Břetislav I. patří v Kosmově kronice k ideálním panovníkům. Po období rychlých změn na knížecím stolci a politické nestabilitě, znamená pro Kosmu období Břetislavovy vlády další vzepětí české státnosti.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21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700808"/>
            <a:ext cx="504056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Kniha třetí</a:t>
            </a:r>
          </a:p>
          <a:p>
            <a:r>
              <a:rPr lang="cs-CZ" sz="3200" dirty="0"/>
              <a:t>I v této knize představuje Kosmas ideál panovníka, tentokrát je jím syn Vratislava Břetislav II. Poslední kniha končí smrtí knížete </a:t>
            </a:r>
            <a:r>
              <a:rPr lang="cs-CZ" sz="3200" b="1" dirty="0"/>
              <a:t>Vladislava I</a:t>
            </a:r>
            <a:r>
              <a:rPr lang="cs-CZ" sz="3200" dirty="0"/>
              <a:t>. v roce 1125.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929" y="836712"/>
            <a:ext cx="2736304" cy="3779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58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777059" y="391061"/>
            <a:ext cx="3384376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Odpověz na otázky: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117701" y="118152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cs-CZ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3" y="1179698"/>
            <a:ext cx="5446427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Kdo je autorem nejstarší české kroniky?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Jakým jazykem je napsána?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 kolika knih je rozdělena?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Ve které století byla kronika sepsána?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Stavbou čeho kronika začíná?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87624" y="443711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Kosmas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Latinou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Do tří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Ve 12. století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Babylonské věže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69815" y="3975447"/>
            <a:ext cx="2470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Správné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odpovědi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380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http://cs.wikipedia.org/wiki/Kosmova_kronika_%C4%8Desk%C3%A1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http://cs.wikipedia.org/wiki/Soubor:Kosmas.jpg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http://cs.wikipedia.org/wiki/Soubor:Cosmas-Chronica_Boemorum.jpg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http://cs.wikipedia.org/wiki/Soubor:Brueghel-tower-of-babel.jpg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http://upload.wikimedia.org/wikipedia/commons/3/33/Iniciala_O.jpg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http://cs.wikipedia.org/wiki/Soubor:VladislavI.JPG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2011-10-15].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76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4">
      <a:dk1>
        <a:sysClr val="windowText" lastClr="000000"/>
      </a:dk1>
      <a:lt1>
        <a:sysClr val="window" lastClr="FFFFFF"/>
      </a:lt1>
      <a:dk2>
        <a:srgbClr val="FAD0E4"/>
      </a:dk2>
      <a:lt2>
        <a:srgbClr val="E5F5D7"/>
      </a:lt2>
      <a:accent1>
        <a:srgbClr val="7FD13B"/>
      </a:accent1>
      <a:accent2>
        <a:srgbClr val="F6A1C9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592</Words>
  <Application>Microsoft Office PowerPoint</Application>
  <PresentationFormat>Předvádění na obrazovce (4:3)</PresentationFormat>
  <Paragraphs>65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24</cp:revision>
  <dcterms:created xsi:type="dcterms:W3CDTF">2012-05-26T22:47:02Z</dcterms:created>
  <dcterms:modified xsi:type="dcterms:W3CDTF">2012-06-24T09:38:09Z</dcterms:modified>
</cp:coreProperties>
</file>