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0" r:id="rId3"/>
    <p:sldId id="256" r:id="rId4"/>
    <p:sldId id="258" r:id="rId5"/>
    <p:sldId id="259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VY_32_INOVACE_16_SLOVNÍ DRUHY_ČÁSTICE 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</a:t>
          </a:r>
          <a:r>
            <a:rPr lang="cs-CZ" smtClean="0"/>
            <a:t>Bc. Iva </a:t>
          </a:r>
          <a:r>
            <a:rPr lang="cs-CZ" dirty="0" smtClean="0"/>
            <a:t>Olexová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Částice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2D69C643-3C13-4BBB-B7E6-B583C3DE87EB}">
      <dgm:prSet/>
      <dgm:spPr/>
      <dgm:t>
        <a:bodyPr/>
        <a:lstStyle/>
        <a:p>
          <a:pPr rtl="0"/>
          <a:r>
            <a:rPr lang="cs-CZ" smtClean="0"/>
            <a:t>Vytvořeno: únor 2012</a:t>
          </a:r>
          <a:endParaRPr lang="cs-CZ" dirty="0"/>
        </a:p>
      </dgm:t>
    </dgm:pt>
    <dgm:pt modelId="{A4A45F5D-4D7F-427E-B500-B5A30A4B24B6}" type="parTrans" cxnId="{B42FC479-C77C-45BE-82D3-079DEEF72827}">
      <dgm:prSet/>
      <dgm:spPr/>
      <dgm:t>
        <a:bodyPr/>
        <a:lstStyle/>
        <a:p>
          <a:endParaRPr lang="cs-CZ"/>
        </a:p>
      </dgm:t>
    </dgm:pt>
    <dgm:pt modelId="{93442708-018C-4DD1-A8F4-098CAB4D733A}" type="sibTrans" cxnId="{B42FC479-C77C-45BE-82D3-079DEEF72827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E2AAF604-9A39-46F7-B039-33A542521DA7}" type="pres">
      <dgm:prSet presAssocID="{2D69C643-3C13-4BBB-B7E6-B583C3DE87EB}" presName="vertSpace6" presStyleLbl="node1" presStyleIdx="4" presStyleCnt="6"/>
      <dgm:spPr/>
      <dgm:t>
        <a:bodyPr/>
        <a:lstStyle/>
        <a:p>
          <a:endParaRPr lang="cs-CZ"/>
        </a:p>
      </dgm:t>
    </dgm:pt>
    <dgm:pt modelId="{3F48E376-F3E6-45D2-914A-248CD538379E}" type="pres">
      <dgm:prSet presAssocID="{2D69C643-3C13-4BBB-B7E6-B583C3DE87EB}" presName="circle6" presStyleLbl="node1" presStyleIdx="5" presStyleCnt="6"/>
      <dgm:spPr/>
      <dgm:t>
        <a:bodyPr/>
        <a:lstStyle/>
        <a:p>
          <a:endParaRPr lang="cs-CZ"/>
        </a:p>
      </dgm:t>
    </dgm:pt>
    <dgm:pt modelId="{19069955-10E8-4C6A-81FD-852AD213A5C5}" type="pres">
      <dgm:prSet presAssocID="{2D69C643-3C13-4BBB-B7E6-B583C3DE87EB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925FD1-7C1A-4958-AF2C-E5BE5A1A76B3}" type="pres">
      <dgm:prSet presAssocID="{2D69C643-3C13-4BBB-B7E6-B583C3DE87EB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7CF16AA-3401-436D-8D76-2E43178A16B4}" type="presOf" srcId="{4C35D32F-0EAB-4CD7-82EE-45574DC2A586}" destId="{890E4F0B-2866-4A3F-A3C7-2A14B1797930}" srcOrd="1" destOrd="0" presId="urn:microsoft.com/office/officeart/2005/8/layout/target3"/>
    <dgm:cxn modelId="{E354BC5B-A0FC-48B6-BC54-50CFAD2779DD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6523AA5E-638C-440B-83CE-5FFA70EB8A46}" type="presOf" srcId="{D8197B8C-B260-4A16-BDF4-0947B075E274}" destId="{25B08C86-7E15-44DC-BE7F-FFB55DD49D12}" srcOrd="0" destOrd="0" presId="urn:microsoft.com/office/officeart/2005/8/layout/target3"/>
    <dgm:cxn modelId="{71EB30D6-197C-4478-A776-4B84358143DD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BAE9B22-4FE9-4255-A956-6B503972B709}" type="presOf" srcId="{D1B46980-6531-4606-95E6-44980827E919}" destId="{6140AFEC-043D-4C43-A2F9-D0F5331DF3A3}" srcOrd="0" destOrd="0" presId="urn:microsoft.com/office/officeart/2005/8/layout/target3"/>
    <dgm:cxn modelId="{B42FC479-C77C-45BE-82D3-079DEEF72827}" srcId="{757F3AB3-0718-4624-B441-E567A8F0AB56}" destId="{2D69C643-3C13-4BBB-B7E6-B583C3DE87EB}" srcOrd="5" destOrd="0" parTransId="{A4A45F5D-4D7F-427E-B500-B5A30A4B24B6}" sibTransId="{93442708-018C-4DD1-A8F4-098CAB4D733A}"/>
    <dgm:cxn modelId="{0CC732D2-194F-4BAC-BC0D-1775089BE3E7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6C047FA-A3D4-4C7D-A988-8599CE3FDD4D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6A8B242-2519-4E3E-8D81-86318F84503F}" type="presOf" srcId="{2D69C643-3C13-4BBB-B7E6-B583C3DE87EB}" destId="{19069955-10E8-4C6A-81FD-852AD213A5C5}" srcOrd="0" destOrd="0" presId="urn:microsoft.com/office/officeart/2005/8/layout/target3"/>
    <dgm:cxn modelId="{825D3B34-9869-4E2F-96CE-C5184E5B0261}" type="presOf" srcId="{D1D4F407-5343-4D3F-B5B9-D407B03CAEB4}" destId="{D005CE8C-CC26-4C3E-AC11-E15060ECD759}" srcOrd="0" destOrd="0" presId="urn:microsoft.com/office/officeart/2005/8/layout/target3"/>
    <dgm:cxn modelId="{155DDE4E-5476-4410-B5A4-5B1C28686A04}" type="presOf" srcId="{4C35D32F-0EAB-4CD7-82EE-45574DC2A586}" destId="{8BEBB6EC-1DAA-4CAC-8A25-BC0FCBD5DBD5}" srcOrd="0" destOrd="0" presId="urn:microsoft.com/office/officeart/2005/8/layout/target3"/>
    <dgm:cxn modelId="{2D2D4FA5-16BE-4E87-9D41-0DED65DC396F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772990B-CC50-49B3-A78B-A7AAC03E2530}" type="presOf" srcId="{D8197B8C-B260-4A16-BDF4-0947B075E274}" destId="{5A5FFA88-C948-4069-8E93-59FA12366E83}" srcOrd="1" destOrd="0" presId="urn:microsoft.com/office/officeart/2005/8/layout/target3"/>
    <dgm:cxn modelId="{3D6E7072-1D53-466A-8AD5-2EAD2C3A1EE5}" type="presOf" srcId="{2D69C643-3C13-4BBB-B7E6-B583C3DE87EB}" destId="{D9925FD1-7C1A-4958-AF2C-E5BE5A1A76B3}" srcOrd="1" destOrd="0" presId="urn:microsoft.com/office/officeart/2005/8/layout/target3"/>
    <dgm:cxn modelId="{2158DD3F-8495-4CF7-B4F8-F646657B33EE}" type="presParOf" srcId="{333A1088-737F-45CB-B68E-254E46348037}" destId="{F5ABB229-8D3B-4694-996A-96F23CF14429}" srcOrd="0" destOrd="0" presId="urn:microsoft.com/office/officeart/2005/8/layout/target3"/>
    <dgm:cxn modelId="{E6A39CA8-BCED-4B20-8465-0F725D1DB77C}" type="presParOf" srcId="{333A1088-737F-45CB-B68E-254E46348037}" destId="{F41139FD-01EE-4571-8B17-4FB00FC51163}" srcOrd="1" destOrd="0" presId="urn:microsoft.com/office/officeart/2005/8/layout/target3"/>
    <dgm:cxn modelId="{DF5F029F-976D-4DB7-BA4E-D6C9C6F0BDE4}" type="presParOf" srcId="{333A1088-737F-45CB-B68E-254E46348037}" destId="{D005CE8C-CC26-4C3E-AC11-E15060ECD759}" srcOrd="2" destOrd="0" presId="urn:microsoft.com/office/officeart/2005/8/layout/target3"/>
    <dgm:cxn modelId="{AA77CC65-6C78-44E7-9D0F-913417D3D255}" type="presParOf" srcId="{333A1088-737F-45CB-B68E-254E46348037}" destId="{2C702D82-9B77-49B7-9568-BB8EB47C3372}" srcOrd="3" destOrd="0" presId="urn:microsoft.com/office/officeart/2005/8/layout/target3"/>
    <dgm:cxn modelId="{4EC27387-66A5-4B3E-8750-B4A70932483E}" type="presParOf" srcId="{333A1088-737F-45CB-B68E-254E46348037}" destId="{A52A0455-90FF-4808-ABD0-F02540D31D5A}" srcOrd="4" destOrd="0" presId="urn:microsoft.com/office/officeart/2005/8/layout/target3"/>
    <dgm:cxn modelId="{26A67108-32C3-4269-881B-F0548B8A6C74}" type="presParOf" srcId="{333A1088-737F-45CB-B68E-254E46348037}" destId="{6140AFEC-043D-4C43-A2F9-D0F5331DF3A3}" srcOrd="5" destOrd="0" presId="urn:microsoft.com/office/officeart/2005/8/layout/target3"/>
    <dgm:cxn modelId="{0DFB3DCC-9F56-4157-870F-2B76E5372347}" type="presParOf" srcId="{333A1088-737F-45CB-B68E-254E46348037}" destId="{9358AC05-5D7D-4327-9F80-1AD486AEA664}" srcOrd="6" destOrd="0" presId="urn:microsoft.com/office/officeart/2005/8/layout/target3"/>
    <dgm:cxn modelId="{DA02F7CF-78AF-47F5-A433-5E7D47F55FDB}" type="presParOf" srcId="{333A1088-737F-45CB-B68E-254E46348037}" destId="{313FC574-E1CD-4FB4-B054-0B805CE0447D}" srcOrd="7" destOrd="0" presId="urn:microsoft.com/office/officeart/2005/8/layout/target3"/>
    <dgm:cxn modelId="{5D02A486-CCEF-40AA-8016-5359C8027D94}" type="presParOf" srcId="{333A1088-737F-45CB-B68E-254E46348037}" destId="{619D679B-A015-4ECF-8348-D1034C574F40}" srcOrd="8" destOrd="0" presId="urn:microsoft.com/office/officeart/2005/8/layout/target3"/>
    <dgm:cxn modelId="{5B1708A5-644B-4018-91E8-C2BCCCD0BCDD}" type="presParOf" srcId="{333A1088-737F-45CB-B68E-254E46348037}" destId="{322283A8-4A27-4CDA-BAE3-F381106A9174}" srcOrd="9" destOrd="0" presId="urn:microsoft.com/office/officeart/2005/8/layout/target3"/>
    <dgm:cxn modelId="{194BE631-0D12-45F1-85D0-3EC33A4D2A7E}" type="presParOf" srcId="{333A1088-737F-45CB-B68E-254E46348037}" destId="{FFC9F71D-1B4F-4AD9-A4A6-86ADEFC8AF5C}" srcOrd="10" destOrd="0" presId="urn:microsoft.com/office/officeart/2005/8/layout/target3"/>
    <dgm:cxn modelId="{BC5D308F-3051-4B17-90EF-4E3D7BA5323C}" type="presParOf" srcId="{333A1088-737F-45CB-B68E-254E46348037}" destId="{25B08C86-7E15-44DC-BE7F-FFB55DD49D12}" srcOrd="11" destOrd="0" presId="urn:microsoft.com/office/officeart/2005/8/layout/target3"/>
    <dgm:cxn modelId="{4E28743F-1A73-4464-9A6E-2F1E9C29B6FD}" type="presParOf" srcId="{333A1088-737F-45CB-B68E-254E46348037}" destId="{76644BE8-9D7C-4C09-B250-3D10AF48CBB7}" srcOrd="12" destOrd="0" presId="urn:microsoft.com/office/officeart/2005/8/layout/target3"/>
    <dgm:cxn modelId="{2A337673-066E-4149-B4BA-3E0D21FACE4E}" type="presParOf" srcId="{333A1088-737F-45CB-B68E-254E46348037}" destId="{EE85B701-7295-41C0-BA7A-34D3756A2AE6}" srcOrd="13" destOrd="0" presId="urn:microsoft.com/office/officeart/2005/8/layout/target3"/>
    <dgm:cxn modelId="{91109DB3-A043-42CE-951D-A87DCDBFD278}" type="presParOf" srcId="{333A1088-737F-45CB-B68E-254E46348037}" destId="{8BEBB6EC-1DAA-4CAC-8A25-BC0FCBD5DBD5}" srcOrd="14" destOrd="0" presId="urn:microsoft.com/office/officeart/2005/8/layout/target3"/>
    <dgm:cxn modelId="{7A4B630D-11FE-4AFA-9858-E1AE80AA592D}" type="presParOf" srcId="{333A1088-737F-45CB-B68E-254E46348037}" destId="{E2AAF604-9A39-46F7-B039-33A542521DA7}" srcOrd="15" destOrd="0" presId="urn:microsoft.com/office/officeart/2005/8/layout/target3"/>
    <dgm:cxn modelId="{7686E45E-F56E-4C30-8BD5-4F1EB15F9CA8}" type="presParOf" srcId="{333A1088-737F-45CB-B68E-254E46348037}" destId="{3F48E376-F3E6-45D2-914A-248CD538379E}" srcOrd="16" destOrd="0" presId="urn:microsoft.com/office/officeart/2005/8/layout/target3"/>
    <dgm:cxn modelId="{1610C03F-5137-4B63-9C72-4ADACE88736F}" type="presParOf" srcId="{333A1088-737F-45CB-B68E-254E46348037}" destId="{19069955-10E8-4C6A-81FD-852AD213A5C5}" srcOrd="17" destOrd="0" presId="urn:microsoft.com/office/officeart/2005/8/layout/target3"/>
    <dgm:cxn modelId="{33E17E9C-B032-4890-BDA8-A4F7962AE099}" type="presParOf" srcId="{333A1088-737F-45CB-B68E-254E46348037}" destId="{AED2198E-93D5-4001-81B4-73124B309672}" srcOrd="18" destOrd="0" presId="urn:microsoft.com/office/officeart/2005/8/layout/target3"/>
    <dgm:cxn modelId="{F3BE5B87-1DE4-4C33-97D5-E5D2388506FA}" type="presParOf" srcId="{333A1088-737F-45CB-B68E-254E46348037}" destId="{2BE915AB-18AA-4053-B92C-3BFC9ED204BB}" srcOrd="19" destOrd="0" presId="urn:microsoft.com/office/officeart/2005/8/layout/target3"/>
    <dgm:cxn modelId="{937BB095-DD25-4493-8DFE-90DC13EE6B81}" type="presParOf" srcId="{333A1088-737F-45CB-B68E-254E46348037}" destId="{6BB5E863-4638-4E1D-BFDE-399D028AC4ED}" srcOrd="20" destOrd="0" presId="urn:microsoft.com/office/officeart/2005/8/layout/target3"/>
    <dgm:cxn modelId="{388AD636-7B5A-40B2-B346-EBCAA786B465}" type="presParOf" srcId="{333A1088-737F-45CB-B68E-254E46348037}" destId="{5A5FFA88-C948-4069-8E93-59FA12366E83}" srcOrd="21" destOrd="0" presId="urn:microsoft.com/office/officeart/2005/8/layout/target3"/>
    <dgm:cxn modelId="{6B7BF9FB-A430-41B5-A775-CE16AF25A191}" type="presParOf" srcId="{333A1088-737F-45CB-B68E-254E46348037}" destId="{890E4F0B-2866-4A3F-A3C7-2A14B1797930}" srcOrd="22" destOrd="0" presId="urn:microsoft.com/office/officeart/2005/8/layout/target3"/>
    <dgm:cxn modelId="{E1091447-AFE4-46DD-9F73-11BA289285BC}" type="presParOf" srcId="{333A1088-737F-45CB-B68E-254E46348037}" destId="{D9925FD1-7C1A-4958-AF2C-E5BE5A1A76B3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</a:t>
          </a:r>
          <a:r>
            <a:rPr lang="cs-CZ" sz="1400" kern="1200" smtClean="0"/>
            <a:t>Bc. Iva </a:t>
          </a:r>
          <a:r>
            <a:rPr lang="cs-CZ" sz="1400" kern="1200" dirty="0" smtClean="0"/>
            <a:t>Olexová</a:t>
          </a:r>
          <a:endParaRPr lang="cs-CZ" sz="14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VY_32_INOVACE_16_SLOVNÍ DRUHY_ČÁSTICE 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Částice</a:t>
          </a:r>
          <a:endParaRPr lang="cs-CZ" sz="14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273857" y="1273857"/>
        <a:ext cx="5350878" cy="318465"/>
      </dsp:txXfrm>
    </dsp:sp>
    <dsp:sp modelId="{3F48E376-F3E6-45D2-914A-248CD538379E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9069955-10E8-4C6A-81FD-852AD213A5C5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Vytvořeno: únor 2012</a:t>
          </a:r>
          <a:endParaRPr lang="cs-CZ" sz="14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234E4-0375-42A1-9EA2-2394B71957E9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4FEA2-A651-4D2A-86E3-94A8F23FF2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234E4-0375-42A1-9EA2-2394B71957E9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4FEA2-A651-4D2A-86E3-94A8F23FF2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234E4-0375-42A1-9EA2-2394B71957E9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4FEA2-A651-4D2A-86E3-94A8F23FF2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234E4-0375-42A1-9EA2-2394B71957E9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4FEA2-A651-4D2A-86E3-94A8F23FF2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234E4-0375-42A1-9EA2-2394B71957E9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4FEA2-A651-4D2A-86E3-94A8F23FF2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234E4-0375-42A1-9EA2-2394B71957E9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4FEA2-A651-4D2A-86E3-94A8F23FF2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234E4-0375-42A1-9EA2-2394B71957E9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4FEA2-A651-4D2A-86E3-94A8F23FF2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234E4-0375-42A1-9EA2-2394B71957E9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4FEA2-A651-4D2A-86E3-94A8F23FF2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234E4-0375-42A1-9EA2-2394B71957E9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4FEA2-A651-4D2A-86E3-94A8F23FF2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234E4-0375-42A1-9EA2-2394B71957E9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4FEA2-A651-4D2A-86E3-94A8F23FF2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234E4-0375-42A1-9EA2-2394B71957E9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4FEA2-A651-4D2A-86E3-94A8F23FF2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  <a:alpha val="5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7234E4-0375-42A1-9EA2-2394B71957E9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4FEA2-A651-4D2A-86E3-94A8F23FF2D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78823812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194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	Prezentace je určena žákům 3. ročníku ZŠ a je vhodná pro interaktivní tabuli. Slouží jako výklad nové látky s procvičením.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Slovní druhy</a:t>
            </a:r>
            <a:endParaRPr lang="cs-CZ" sz="6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tx1"/>
                </a:solidFill>
              </a:rPr>
              <a:t>Částice</a:t>
            </a:r>
            <a:endParaRPr lang="cs-CZ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071570"/>
          </a:xfrm>
        </p:spPr>
        <p:txBody>
          <a:bodyPr/>
          <a:lstStyle/>
          <a:p>
            <a:r>
              <a:rPr lang="cs-CZ" b="1" dirty="0" smtClean="0"/>
              <a:t>Částice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43116"/>
            <a:ext cx="8229600" cy="3983047"/>
          </a:xfrm>
        </p:spPr>
        <p:txBody>
          <a:bodyPr/>
          <a:lstStyle/>
          <a:p>
            <a:pPr>
              <a:buFontTx/>
              <a:buChar char="-"/>
            </a:pPr>
            <a:r>
              <a:rPr lang="cs-CZ" dirty="0" smtClean="0"/>
              <a:t>devátý slovní druh</a:t>
            </a:r>
          </a:p>
          <a:p>
            <a:pPr>
              <a:buFontTx/>
              <a:buChar char="-"/>
            </a:pPr>
            <a:r>
              <a:rPr lang="cs-CZ" dirty="0"/>
              <a:t>o</a:t>
            </a:r>
            <a:r>
              <a:rPr lang="cs-CZ" dirty="0" smtClean="0"/>
              <a:t>značujeme  číslem 9</a:t>
            </a:r>
          </a:p>
          <a:p>
            <a:pPr>
              <a:buNone/>
            </a:pPr>
            <a:r>
              <a:rPr lang="cs-CZ" dirty="0" smtClean="0"/>
              <a:t>-  vyjadřují přání, radost</a:t>
            </a:r>
          </a:p>
          <a:p>
            <a:pPr>
              <a:buFontTx/>
              <a:buChar char="-"/>
            </a:pPr>
            <a:r>
              <a:rPr lang="cs-CZ" b="1" dirty="0"/>
              <a:t>u</a:t>
            </a:r>
            <a:r>
              <a:rPr lang="cs-CZ" b="1" dirty="0" smtClean="0"/>
              <a:t>vozují samostatné věty</a:t>
            </a:r>
          </a:p>
          <a:p>
            <a:pPr>
              <a:buFontTx/>
              <a:buChar char="-"/>
            </a:pPr>
            <a:r>
              <a:rPr lang="cs-CZ" dirty="0"/>
              <a:t>a</a:t>
            </a:r>
            <a:r>
              <a:rPr lang="cs-CZ" dirty="0" smtClean="0"/>
              <a:t>ť, kéž, nechť, což, prý, ano, ne</a:t>
            </a:r>
            <a:endParaRPr lang="cs-CZ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214446"/>
          </a:xfrm>
        </p:spPr>
        <p:txBody>
          <a:bodyPr/>
          <a:lstStyle/>
          <a:p>
            <a:r>
              <a:rPr lang="cs-CZ" b="1" dirty="0" smtClean="0"/>
              <a:t>Najdi příslovce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340237"/>
          </a:xfrm>
        </p:spPr>
        <p:txBody>
          <a:bodyPr/>
          <a:lstStyle/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	</a:t>
            </a:r>
            <a:r>
              <a:rPr lang="cs-CZ" sz="3600" dirty="0" smtClean="0"/>
              <a:t>Prý už bude hezky.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sz="3600" dirty="0" smtClean="0"/>
              <a:t>Kéž by už bylo jaro.</a:t>
            </a:r>
          </a:p>
          <a:p>
            <a:pPr>
              <a:buNone/>
            </a:pPr>
            <a:r>
              <a:rPr lang="cs-CZ" sz="3600" dirty="0"/>
              <a:t>	</a:t>
            </a:r>
            <a:r>
              <a:rPr lang="cs-CZ" sz="3600" dirty="0" smtClean="0"/>
              <a:t>Ať mám samé jedničky.</a:t>
            </a:r>
          </a:p>
          <a:p>
            <a:pPr>
              <a:buNone/>
            </a:pPr>
            <a:r>
              <a:rPr lang="cs-CZ" sz="3600" dirty="0"/>
              <a:t>	</a:t>
            </a:r>
            <a:r>
              <a:rPr lang="cs-CZ" sz="3600" dirty="0" smtClean="0"/>
              <a:t>Nechť předstoupí můj nejmladší syn.</a:t>
            </a:r>
            <a:endParaRPr lang="cs-CZ" sz="3600" dirty="0"/>
          </a:p>
        </p:txBody>
      </p:sp>
      <p:pic>
        <p:nvPicPr>
          <p:cNvPr id="1026" name="Picture 2" descr="C:\Users\iolexova\AppData\Local\Microsoft\Windows\Temporary Internet Files\Content.IE5\N9ZW0L9R\MC9004357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628800"/>
            <a:ext cx="1171575" cy="273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http:// microsoft.com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61</Words>
  <Application>Microsoft Office PowerPoint</Application>
  <PresentationFormat>Předvádění na obrazovce (4:3)</PresentationFormat>
  <Paragraphs>24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Prezentace aplikace PowerPoint</vt:lpstr>
      <vt:lpstr>Anotace</vt:lpstr>
      <vt:lpstr>Slovní druhy</vt:lpstr>
      <vt:lpstr>Částice</vt:lpstr>
      <vt:lpstr>Najdi příslovce</vt:lpstr>
      <vt:lpstr>Použité zdroje</vt:lpstr>
    </vt:vector>
  </TitlesOfParts>
  <Company>Your Organization Name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Slovní druhy</dc:title>
  <dc:creator>Your User Name</dc:creator>
  <cp:lastModifiedBy>Olexová Iva</cp:lastModifiedBy>
  <cp:revision>18</cp:revision>
  <dcterms:created xsi:type="dcterms:W3CDTF">2012-03-01T08:34:46Z</dcterms:created>
  <dcterms:modified xsi:type="dcterms:W3CDTF">2012-05-17T14:00:49Z</dcterms:modified>
</cp:coreProperties>
</file>