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VY_32_INOVACE_16_VYJMENOVANÁ SLOVA_VYJMENOVANÁ SLOVA PO L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Vyjmenovaná slova po L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0829343-CC45-43E4-BEBD-20B74FDA43FD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A3A8FDCB-8A07-42EC-BB2E-0D5B16D9FB8F}" type="parTrans" cxnId="{A485CE17-5879-47B3-AEF8-F82ACD5A4A35}">
      <dgm:prSet/>
      <dgm:spPr/>
      <dgm:t>
        <a:bodyPr/>
        <a:lstStyle/>
        <a:p>
          <a:endParaRPr lang="cs-CZ"/>
        </a:p>
      </dgm:t>
    </dgm:pt>
    <dgm:pt modelId="{CF6CF365-BA30-4E5C-A5E4-50A48A88BC77}" type="sibTrans" cxnId="{A485CE17-5879-47B3-AEF8-F82ACD5A4A3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E6547B7-D7F7-4D92-9082-AC23393B7A97}" type="pres">
      <dgm:prSet presAssocID="{90829343-CC45-43E4-BEBD-20B74FDA43FD}" presName="vertSpace6" presStyleLbl="node1" presStyleIdx="4" presStyleCnt="6"/>
      <dgm:spPr/>
      <dgm:t>
        <a:bodyPr/>
        <a:lstStyle/>
        <a:p>
          <a:endParaRPr lang="cs-CZ"/>
        </a:p>
      </dgm:t>
    </dgm:pt>
    <dgm:pt modelId="{BDDFD359-9E58-4356-B3B3-97B9A70DE978}" type="pres">
      <dgm:prSet presAssocID="{90829343-CC45-43E4-BEBD-20B74FDA43FD}" presName="circle6" presStyleLbl="node1" presStyleIdx="5" presStyleCnt="6"/>
      <dgm:spPr/>
      <dgm:t>
        <a:bodyPr/>
        <a:lstStyle/>
        <a:p>
          <a:endParaRPr lang="cs-CZ"/>
        </a:p>
      </dgm:t>
    </dgm:pt>
    <dgm:pt modelId="{4A05B74B-E165-4115-962F-95B05C55139E}" type="pres">
      <dgm:prSet presAssocID="{90829343-CC45-43E4-BEBD-20B74FDA43F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2BD46D-F625-4085-B770-0EE7C0109050}" type="pres">
      <dgm:prSet presAssocID="{90829343-CC45-43E4-BEBD-20B74FDA43F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DA9D2B-483A-4307-B912-E4C46397C841}" type="presOf" srcId="{90829343-CC45-43E4-BEBD-20B74FDA43FD}" destId="{4A05B74B-E165-4115-962F-95B05C55139E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F94385-3CFF-4412-8143-76FF41BD2096}" type="presOf" srcId="{B651F6E3-6281-48DB-9319-2AEAFDAE7572}" destId="{619D679B-A015-4ECF-8348-D1034C574F40}" srcOrd="0" destOrd="0" presId="urn:microsoft.com/office/officeart/2005/8/layout/target3"/>
    <dgm:cxn modelId="{D936C63B-9C66-4922-9564-91505CA0922F}" type="presOf" srcId="{4C35D32F-0EAB-4CD7-82EE-45574DC2A586}" destId="{890E4F0B-2866-4A3F-A3C7-2A14B1797930}" srcOrd="1" destOrd="0" presId="urn:microsoft.com/office/officeart/2005/8/layout/target3"/>
    <dgm:cxn modelId="{5AB9077E-42FE-47F9-8FCC-4D75AAE90F21}" type="presOf" srcId="{D1D4F407-5343-4D3F-B5B9-D407B03CAEB4}" destId="{AED2198E-93D5-4001-81B4-73124B309672}" srcOrd="1" destOrd="0" presId="urn:microsoft.com/office/officeart/2005/8/layout/target3"/>
    <dgm:cxn modelId="{A485CE17-5879-47B3-AEF8-F82ACD5A4A35}" srcId="{757F3AB3-0718-4624-B441-E567A8F0AB56}" destId="{90829343-CC45-43E4-BEBD-20B74FDA43FD}" srcOrd="5" destOrd="0" parTransId="{A3A8FDCB-8A07-42EC-BB2E-0D5B16D9FB8F}" sibTransId="{CF6CF365-BA30-4E5C-A5E4-50A48A88BC77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D6C269D-BD8A-4383-813E-7B54B0D0A839}" type="presOf" srcId="{D1D4F407-5343-4D3F-B5B9-D407B03CAEB4}" destId="{D005CE8C-CC26-4C3E-AC11-E15060ECD759}" srcOrd="0" destOrd="0" presId="urn:microsoft.com/office/officeart/2005/8/layout/target3"/>
    <dgm:cxn modelId="{90C534F5-15EC-4A77-A623-CC128349C269}" type="presOf" srcId="{757F3AB3-0718-4624-B441-E567A8F0AB56}" destId="{333A1088-737F-45CB-B68E-254E46348037}" srcOrd="0" destOrd="0" presId="urn:microsoft.com/office/officeart/2005/8/layout/target3"/>
    <dgm:cxn modelId="{E8B8D12F-F93D-4BCC-B9AA-CBCDADC73130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B394121-BE22-4921-923E-185C1FC1FBFD}" type="presOf" srcId="{90829343-CC45-43E4-BEBD-20B74FDA43FD}" destId="{992BD46D-F625-4085-B770-0EE7C0109050}" srcOrd="1" destOrd="0" presId="urn:microsoft.com/office/officeart/2005/8/layout/target3"/>
    <dgm:cxn modelId="{0AAB53B0-30D3-4EAA-8506-43BB7EF4981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E50BA61-A51F-4DB0-A9FD-55B2321AF5E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6A20280-F927-4657-8E1C-D207343DA8B1}" type="presOf" srcId="{B651F6E3-6281-48DB-9319-2AEAFDAE7572}" destId="{6BB5E863-4638-4E1D-BFDE-399D028AC4ED}" srcOrd="1" destOrd="0" presId="urn:microsoft.com/office/officeart/2005/8/layout/target3"/>
    <dgm:cxn modelId="{DFE10D50-4834-4C3D-8562-A2ABBCA6A0A7}" type="presOf" srcId="{4C35D32F-0EAB-4CD7-82EE-45574DC2A586}" destId="{8BEBB6EC-1DAA-4CAC-8A25-BC0FCBD5DBD5}" srcOrd="0" destOrd="0" presId="urn:microsoft.com/office/officeart/2005/8/layout/target3"/>
    <dgm:cxn modelId="{20A01DAB-9521-4DAF-B495-8B7EF914DE4F}" type="presOf" srcId="{D1B46980-6531-4606-95E6-44980827E919}" destId="{6140AFEC-043D-4C43-A2F9-D0F5331DF3A3}" srcOrd="0" destOrd="0" presId="urn:microsoft.com/office/officeart/2005/8/layout/target3"/>
    <dgm:cxn modelId="{56BA0662-E057-45F6-80A4-C5B475982C57}" type="presParOf" srcId="{333A1088-737F-45CB-B68E-254E46348037}" destId="{F5ABB229-8D3B-4694-996A-96F23CF14429}" srcOrd="0" destOrd="0" presId="urn:microsoft.com/office/officeart/2005/8/layout/target3"/>
    <dgm:cxn modelId="{8C6B6C1F-3015-49B1-BDC4-5D10D8C438EA}" type="presParOf" srcId="{333A1088-737F-45CB-B68E-254E46348037}" destId="{F41139FD-01EE-4571-8B17-4FB00FC51163}" srcOrd="1" destOrd="0" presId="urn:microsoft.com/office/officeart/2005/8/layout/target3"/>
    <dgm:cxn modelId="{3F379816-4ABC-4E6E-A5CD-EB461334991A}" type="presParOf" srcId="{333A1088-737F-45CB-B68E-254E46348037}" destId="{D005CE8C-CC26-4C3E-AC11-E15060ECD759}" srcOrd="2" destOrd="0" presId="urn:microsoft.com/office/officeart/2005/8/layout/target3"/>
    <dgm:cxn modelId="{F1583737-9662-4A44-BD1F-A3DC1B24D012}" type="presParOf" srcId="{333A1088-737F-45CB-B68E-254E46348037}" destId="{2C702D82-9B77-49B7-9568-BB8EB47C3372}" srcOrd="3" destOrd="0" presId="urn:microsoft.com/office/officeart/2005/8/layout/target3"/>
    <dgm:cxn modelId="{BA95AFCE-1DB5-4707-BC19-A0AD54B9C4E0}" type="presParOf" srcId="{333A1088-737F-45CB-B68E-254E46348037}" destId="{A52A0455-90FF-4808-ABD0-F02540D31D5A}" srcOrd="4" destOrd="0" presId="urn:microsoft.com/office/officeart/2005/8/layout/target3"/>
    <dgm:cxn modelId="{A0E057C8-239E-4961-919C-4BC5668A2926}" type="presParOf" srcId="{333A1088-737F-45CB-B68E-254E46348037}" destId="{6140AFEC-043D-4C43-A2F9-D0F5331DF3A3}" srcOrd="5" destOrd="0" presId="urn:microsoft.com/office/officeart/2005/8/layout/target3"/>
    <dgm:cxn modelId="{1D9E56C5-CB6E-4F93-A8EE-23149F881CAA}" type="presParOf" srcId="{333A1088-737F-45CB-B68E-254E46348037}" destId="{9358AC05-5D7D-4327-9F80-1AD486AEA664}" srcOrd="6" destOrd="0" presId="urn:microsoft.com/office/officeart/2005/8/layout/target3"/>
    <dgm:cxn modelId="{440A3D3F-775B-4F07-9835-93C374109FBE}" type="presParOf" srcId="{333A1088-737F-45CB-B68E-254E46348037}" destId="{313FC574-E1CD-4FB4-B054-0B805CE0447D}" srcOrd="7" destOrd="0" presId="urn:microsoft.com/office/officeart/2005/8/layout/target3"/>
    <dgm:cxn modelId="{27AA6704-ACDF-452F-B442-A0812FACF692}" type="presParOf" srcId="{333A1088-737F-45CB-B68E-254E46348037}" destId="{619D679B-A015-4ECF-8348-D1034C574F40}" srcOrd="8" destOrd="0" presId="urn:microsoft.com/office/officeart/2005/8/layout/target3"/>
    <dgm:cxn modelId="{0D965DEC-8672-4DBD-9F70-FCBCD2A11D41}" type="presParOf" srcId="{333A1088-737F-45CB-B68E-254E46348037}" destId="{322283A8-4A27-4CDA-BAE3-F381106A9174}" srcOrd="9" destOrd="0" presId="urn:microsoft.com/office/officeart/2005/8/layout/target3"/>
    <dgm:cxn modelId="{2F112E0A-49A0-4845-B989-902E6B9D7FA6}" type="presParOf" srcId="{333A1088-737F-45CB-B68E-254E46348037}" destId="{FFC9F71D-1B4F-4AD9-A4A6-86ADEFC8AF5C}" srcOrd="10" destOrd="0" presId="urn:microsoft.com/office/officeart/2005/8/layout/target3"/>
    <dgm:cxn modelId="{D482C824-6206-48CD-A554-680CD581FE5A}" type="presParOf" srcId="{333A1088-737F-45CB-B68E-254E46348037}" destId="{25B08C86-7E15-44DC-BE7F-FFB55DD49D12}" srcOrd="11" destOrd="0" presId="urn:microsoft.com/office/officeart/2005/8/layout/target3"/>
    <dgm:cxn modelId="{AA614B6C-98B4-458B-88C7-EBACF25AC321}" type="presParOf" srcId="{333A1088-737F-45CB-B68E-254E46348037}" destId="{76644BE8-9D7C-4C09-B250-3D10AF48CBB7}" srcOrd="12" destOrd="0" presId="urn:microsoft.com/office/officeart/2005/8/layout/target3"/>
    <dgm:cxn modelId="{E1687B23-CE8E-47F4-B8A6-50148C686355}" type="presParOf" srcId="{333A1088-737F-45CB-B68E-254E46348037}" destId="{EE85B701-7295-41C0-BA7A-34D3756A2AE6}" srcOrd="13" destOrd="0" presId="urn:microsoft.com/office/officeart/2005/8/layout/target3"/>
    <dgm:cxn modelId="{DB877280-AA3B-41C7-96F3-BB2C803F5168}" type="presParOf" srcId="{333A1088-737F-45CB-B68E-254E46348037}" destId="{8BEBB6EC-1DAA-4CAC-8A25-BC0FCBD5DBD5}" srcOrd="14" destOrd="0" presId="urn:microsoft.com/office/officeart/2005/8/layout/target3"/>
    <dgm:cxn modelId="{A0C1E1F7-995F-495C-967D-87EDF6D1814B}" type="presParOf" srcId="{333A1088-737F-45CB-B68E-254E46348037}" destId="{1E6547B7-D7F7-4D92-9082-AC23393B7A97}" srcOrd="15" destOrd="0" presId="urn:microsoft.com/office/officeart/2005/8/layout/target3"/>
    <dgm:cxn modelId="{53B5655A-7832-4184-BEFD-B89B1EB6E692}" type="presParOf" srcId="{333A1088-737F-45CB-B68E-254E46348037}" destId="{BDDFD359-9E58-4356-B3B3-97B9A70DE978}" srcOrd="16" destOrd="0" presId="urn:microsoft.com/office/officeart/2005/8/layout/target3"/>
    <dgm:cxn modelId="{6451D362-A064-4E81-A9A3-84B75EA47311}" type="presParOf" srcId="{333A1088-737F-45CB-B68E-254E46348037}" destId="{4A05B74B-E165-4115-962F-95B05C55139E}" srcOrd="17" destOrd="0" presId="urn:microsoft.com/office/officeart/2005/8/layout/target3"/>
    <dgm:cxn modelId="{28A16B74-9C2F-4F47-9CD1-4A976568B354}" type="presParOf" srcId="{333A1088-737F-45CB-B68E-254E46348037}" destId="{AED2198E-93D5-4001-81B4-73124B309672}" srcOrd="18" destOrd="0" presId="urn:microsoft.com/office/officeart/2005/8/layout/target3"/>
    <dgm:cxn modelId="{892EB8E4-78D1-47AE-878B-59D7532A2300}" type="presParOf" srcId="{333A1088-737F-45CB-B68E-254E46348037}" destId="{2BE915AB-18AA-4053-B92C-3BFC9ED204BB}" srcOrd="19" destOrd="0" presId="urn:microsoft.com/office/officeart/2005/8/layout/target3"/>
    <dgm:cxn modelId="{CE7D015D-E831-4DFF-8F6B-45BBF1EDBA39}" type="presParOf" srcId="{333A1088-737F-45CB-B68E-254E46348037}" destId="{6BB5E863-4638-4E1D-BFDE-399D028AC4ED}" srcOrd="20" destOrd="0" presId="urn:microsoft.com/office/officeart/2005/8/layout/target3"/>
    <dgm:cxn modelId="{A9BC1723-73A3-42F8-9E0F-5E61E0C9FEBD}" type="presParOf" srcId="{333A1088-737F-45CB-B68E-254E46348037}" destId="{5A5FFA88-C948-4069-8E93-59FA12366E83}" srcOrd="21" destOrd="0" presId="urn:microsoft.com/office/officeart/2005/8/layout/target3"/>
    <dgm:cxn modelId="{64C974CA-D476-4E1D-B6A9-E6CCCD1EA0BE}" type="presParOf" srcId="{333A1088-737F-45CB-B68E-254E46348037}" destId="{890E4F0B-2866-4A3F-A3C7-2A14B1797930}" srcOrd="22" destOrd="0" presId="urn:microsoft.com/office/officeart/2005/8/layout/target3"/>
    <dgm:cxn modelId="{65F9826E-3C34-4B95-9F37-DC47A905FB0C}" type="presParOf" srcId="{333A1088-737F-45CB-B68E-254E46348037}" destId="{992BD46D-F625-4085-B770-0EE7C010905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Bc. Iva Olexová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VY_32_INOVACE_16_VYJMENOVANÁ SLOVA_VYJMENOVANÁ SLOVA PO L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Vyjmenovaná slova po L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DDFD359-9E58-4356-B3B3-97B9A70DE97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A05B74B-E165-4115-962F-95B05C55139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září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03330-B9BA-41F6-A961-C9E22D7C2CAB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71E084-4E2F-4A7F-A5A1-B51B985D32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8084455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jako výklad nové látky.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17631"/>
            <a:ext cx="8229600" cy="5340369"/>
          </a:xfrm>
        </p:spPr>
        <p:txBody>
          <a:bodyPr/>
          <a:lstStyle/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sz="6000" b="1" dirty="0" smtClean="0"/>
              <a:t>Vyjmenovaná slova</a:t>
            </a:r>
          </a:p>
          <a:p>
            <a:pPr lvl="1">
              <a:buNone/>
            </a:pPr>
            <a:r>
              <a:rPr lang="cs-CZ" sz="6000" b="1" dirty="0" smtClean="0"/>
              <a:t>	po </a:t>
            </a:r>
            <a:r>
              <a:rPr lang="cs-CZ" sz="9600" b="1" dirty="0" smtClean="0"/>
              <a:t>L</a:t>
            </a:r>
            <a:endParaRPr lang="cs-CZ" sz="9600" b="1" i="1" dirty="0" smtClean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Rozlišuj a pamatuj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mlýn</a:t>
            </a:r>
            <a:r>
              <a:rPr lang="cs-CZ" dirty="0" smtClean="0"/>
              <a:t> - </a:t>
            </a:r>
            <a:r>
              <a:rPr lang="cs-CZ" b="1" dirty="0" smtClean="0"/>
              <a:t>zařízení na rozemílání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blýská se </a:t>
            </a:r>
            <a:r>
              <a:rPr lang="cs-CZ" dirty="0" smtClean="0"/>
              <a:t>- </a:t>
            </a:r>
            <a:r>
              <a:rPr lang="cs-CZ" b="1" dirty="0" smtClean="0"/>
              <a:t>leskne se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Při bouřce se blýská.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lysá</a:t>
            </a:r>
            <a:r>
              <a:rPr lang="cs-CZ" b="1" dirty="0" smtClean="0"/>
              <a:t> (holá)- hlava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lyska</a:t>
            </a:r>
            <a:r>
              <a:rPr lang="cs-CZ" dirty="0" smtClean="0"/>
              <a:t> - </a:t>
            </a:r>
            <a:r>
              <a:rPr lang="cs-CZ" b="1" dirty="0" smtClean="0"/>
              <a:t>vodní pták, který má lysinku  </a:t>
            </a:r>
            <a:endParaRPr lang="cs-CZ" b="1" dirty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lýčený</a:t>
            </a:r>
            <a:r>
              <a:rPr lang="cs-CZ" b="1" dirty="0" smtClean="0"/>
              <a:t> - vyrobený z lýka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IULSPF5T\MC9003710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988840"/>
            <a:ext cx="1849437" cy="196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olexova\AppData\Local\Microsoft\Windows\Temporary Internet Files\Content.IE5\973GPVAL\MM900288897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3300" y="433388"/>
            <a:ext cx="1076325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iolexova\AppData\Local\Microsoft\Windows\Temporary Internet Files\Content.IE5\J8ITXIWI\MC9002808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7"/>
            <a:ext cx="2197100" cy="191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642918"/>
            <a:ext cx="7972452" cy="5411807"/>
          </a:xfrm>
        </p:spPr>
        <p:txBody>
          <a:bodyPr/>
          <a:lstStyle/>
          <a:p>
            <a:pPr lvl="4">
              <a:buNone/>
            </a:pPr>
            <a:endParaRPr lang="cs-CZ" dirty="0" smtClean="0"/>
          </a:p>
          <a:p>
            <a:pPr lvl="4">
              <a:buNone/>
            </a:pPr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   	</a:t>
            </a:r>
            <a:r>
              <a:rPr lang="cs-CZ" sz="20000" dirty="0" smtClean="0"/>
              <a:t>X</a:t>
            </a:r>
            <a:endParaRPr lang="cs-CZ" sz="200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mlít</a:t>
            </a:r>
            <a:r>
              <a:rPr lang="cs-CZ" b="1" dirty="0" smtClean="0"/>
              <a:t> - obilí ve mlýně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blízká</a:t>
            </a:r>
            <a:r>
              <a:rPr lang="cs-CZ" b="1" dirty="0" smtClean="0"/>
              <a:t> - nedaleká vesnice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lísá se</a:t>
            </a:r>
            <a:r>
              <a:rPr lang="cs-CZ" b="1" dirty="0" smtClean="0"/>
              <a:t> - tulí se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líska</a:t>
            </a:r>
            <a:r>
              <a:rPr lang="cs-CZ" b="1" dirty="0" smtClean="0"/>
              <a:t> - keř, na kterém rostou lískové oříšky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líčený</a:t>
            </a:r>
            <a:r>
              <a:rPr lang="cs-CZ" b="1" dirty="0" smtClean="0"/>
              <a:t> - strojený, předstíraný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políčit</a:t>
            </a:r>
            <a:r>
              <a:rPr lang="cs-CZ" b="1" dirty="0" smtClean="0"/>
              <a:t> past -  nastražit past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Myslivci políčili na škodnou.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líčit</a:t>
            </a:r>
            <a:r>
              <a:rPr lang="cs-CZ" b="1" dirty="0" smtClean="0"/>
              <a:t> příběh - vypravovat historku</a:t>
            </a:r>
          </a:p>
          <a:p>
            <a:pPr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líčit se </a:t>
            </a:r>
            <a:r>
              <a:rPr lang="cs-CZ" b="1" dirty="0" smtClean="0"/>
              <a:t>- malovat si obličej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iolexova\AppData\Local\Microsoft\Windows\Temporary Internet Files\Content.IE5\IULSPF5T\MC900238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3400" y="4740275"/>
            <a:ext cx="1647825" cy="156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/>
              <a:t>slynout</a:t>
            </a:r>
            <a:r>
              <a:rPr lang="cs-CZ" dirty="0" smtClean="0"/>
              <a:t> - být proslulý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b="1" dirty="0" smtClean="0"/>
              <a:t>plytký</a:t>
            </a:r>
            <a:r>
              <a:rPr lang="cs-CZ" dirty="0" smtClean="0"/>
              <a:t> - povrchní, mělký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vlys</a:t>
            </a:r>
            <a:r>
              <a:rPr lang="cs-CZ" dirty="0" smtClean="0"/>
              <a:t> – ozdobný pás ve stavebnictví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000" b="1" dirty="0" smtClean="0"/>
              <a:t>Vlastní jména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Volyně, Lysá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36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Snímek 3</vt:lpstr>
      <vt:lpstr>Rozlišuj a pamatuj</vt:lpstr>
      <vt:lpstr>Snímek 5</vt:lpstr>
      <vt:lpstr>Snímek 6</vt:lpstr>
      <vt:lpstr>Snímek 7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13</cp:revision>
  <dcterms:created xsi:type="dcterms:W3CDTF">2012-04-17T17:40:35Z</dcterms:created>
  <dcterms:modified xsi:type="dcterms:W3CDTF">2012-06-26T16:52:50Z</dcterms:modified>
</cp:coreProperties>
</file>