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3" r:id="rId2"/>
    <p:sldId id="261" r:id="rId3"/>
    <p:sldId id="256" r:id="rId4"/>
    <p:sldId id="258" r:id="rId5"/>
    <p:sldId id="259" r:id="rId6"/>
    <p:sldId id="257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VY_32_INOVACE_17_SLOVNÍ DRUHY_CITOSLOVCE 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Bc. Iva Olexová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Citoslovce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01907A8D-373C-458B-9A1B-A0A57199716B}">
      <dgm:prSet/>
      <dgm:spPr/>
      <dgm:t>
        <a:bodyPr/>
        <a:lstStyle/>
        <a:p>
          <a:pPr rtl="0"/>
          <a:r>
            <a:rPr lang="cs-CZ" smtClean="0"/>
            <a:t>Vytvořeno: únor 2012</a:t>
          </a:r>
          <a:endParaRPr lang="cs-CZ" dirty="0"/>
        </a:p>
      </dgm:t>
    </dgm:pt>
    <dgm:pt modelId="{F9D97ACB-C30A-489E-8E5A-950420444423}" type="parTrans" cxnId="{F71BCABC-229C-41A2-988D-59B66E93F7E8}">
      <dgm:prSet/>
      <dgm:spPr/>
      <dgm:t>
        <a:bodyPr/>
        <a:lstStyle/>
        <a:p>
          <a:endParaRPr lang="cs-CZ"/>
        </a:p>
      </dgm:t>
    </dgm:pt>
    <dgm:pt modelId="{698E46ED-35DD-4A9B-B2EC-F5457D39DB0E}" type="sibTrans" cxnId="{F71BCABC-229C-41A2-988D-59B66E93F7E8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E4980309-5BC9-443A-B20E-57BC0E7C5454}" type="pres">
      <dgm:prSet presAssocID="{01907A8D-373C-458B-9A1B-A0A57199716B}" presName="vertSpace6" presStyleLbl="node1" presStyleIdx="4" presStyleCnt="6"/>
      <dgm:spPr/>
      <dgm:t>
        <a:bodyPr/>
        <a:lstStyle/>
        <a:p>
          <a:endParaRPr lang="cs-CZ"/>
        </a:p>
      </dgm:t>
    </dgm:pt>
    <dgm:pt modelId="{D6C9C7AA-A1EF-442B-973E-4FBE24150896}" type="pres">
      <dgm:prSet presAssocID="{01907A8D-373C-458B-9A1B-A0A57199716B}" presName="circle6" presStyleLbl="node1" presStyleIdx="5" presStyleCnt="6"/>
      <dgm:spPr/>
      <dgm:t>
        <a:bodyPr/>
        <a:lstStyle/>
        <a:p>
          <a:endParaRPr lang="cs-CZ"/>
        </a:p>
      </dgm:t>
    </dgm:pt>
    <dgm:pt modelId="{A095640A-C790-4D78-ACC5-AB4925DD324E}" type="pres">
      <dgm:prSet presAssocID="{01907A8D-373C-458B-9A1B-A0A57199716B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608922-A537-4C6F-98AB-D68279F96535}" type="pres">
      <dgm:prSet presAssocID="{01907A8D-373C-458B-9A1B-A0A57199716B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5720E39-B629-4615-B13A-4E2B39B4A0B8}" type="presOf" srcId="{D8197B8C-B260-4A16-BDF4-0947B075E274}" destId="{25B08C86-7E15-44DC-BE7F-FFB55DD49D12}" srcOrd="0" destOrd="0" presId="urn:microsoft.com/office/officeart/2005/8/layout/target3"/>
    <dgm:cxn modelId="{C81549FD-13C5-4475-A8E1-45BC590AB911}" type="presOf" srcId="{4C35D32F-0EAB-4CD7-82EE-45574DC2A586}" destId="{890E4F0B-2866-4A3F-A3C7-2A14B1797930}" srcOrd="1" destOrd="0" presId="urn:microsoft.com/office/officeart/2005/8/layout/target3"/>
    <dgm:cxn modelId="{BFA6B5EA-048D-4192-8431-01FD35ECE766}" type="presOf" srcId="{B651F6E3-6281-48DB-9319-2AEAFDAE7572}" destId="{619D679B-A015-4ECF-8348-D1034C574F40}" srcOrd="0" destOrd="0" presId="urn:microsoft.com/office/officeart/2005/8/layout/target3"/>
    <dgm:cxn modelId="{359252B8-33F6-4F7F-8AFC-B208D2C2655F}" type="presOf" srcId="{757F3AB3-0718-4624-B441-E567A8F0AB56}" destId="{333A1088-737F-45CB-B68E-254E46348037}" srcOrd="0" destOrd="0" presId="urn:microsoft.com/office/officeart/2005/8/layout/target3"/>
    <dgm:cxn modelId="{4FAB5A5B-4964-42CE-8425-C58FCC337BFB}" type="presOf" srcId="{D1D4F407-5343-4D3F-B5B9-D407B03CAEB4}" destId="{D005CE8C-CC26-4C3E-AC11-E15060ECD759}" srcOrd="0" destOrd="0" presId="urn:microsoft.com/office/officeart/2005/8/layout/target3"/>
    <dgm:cxn modelId="{F71BCABC-229C-41A2-988D-59B66E93F7E8}" srcId="{757F3AB3-0718-4624-B441-E567A8F0AB56}" destId="{01907A8D-373C-458B-9A1B-A0A57199716B}" srcOrd="5" destOrd="0" parTransId="{F9D97ACB-C30A-489E-8E5A-950420444423}" sibTransId="{698E46ED-35DD-4A9B-B2EC-F5457D39DB0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DDBFF1D-CCB3-440A-930A-5D088FB14E61}" type="presOf" srcId="{01907A8D-373C-458B-9A1B-A0A57199716B}" destId="{A095640A-C790-4D78-ACC5-AB4925DD324E}" srcOrd="0" destOrd="0" presId="urn:microsoft.com/office/officeart/2005/8/layout/target3"/>
    <dgm:cxn modelId="{31353BB9-03D2-45BA-A562-75C44C96E713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312CC64-979A-4701-A1C4-499592976531}" type="presOf" srcId="{D8197B8C-B260-4A16-BDF4-0947B075E274}" destId="{5A5FFA88-C948-4069-8E93-59FA12366E83}" srcOrd="1" destOrd="0" presId="urn:microsoft.com/office/officeart/2005/8/layout/target3"/>
    <dgm:cxn modelId="{7E0FACAB-01D2-4162-9925-69F9E27171FD}" type="presOf" srcId="{4C35D32F-0EAB-4CD7-82EE-45574DC2A586}" destId="{8BEBB6EC-1DAA-4CAC-8A25-BC0FCBD5DBD5}" srcOrd="0" destOrd="0" presId="urn:microsoft.com/office/officeart/2005/8/layout/target3"/>
    <dgm:cxn modelId="{BE41F7D1-AA98-4B2A-86B6-F9851538EB5E}" type="presOf" srcId="{D1B46980-6531-4606-95E6-44980827E919}" destId="{6140AFEC-043D-4C43-A2F9-D0F5331DF3A3}" srcOrd="0" destOrd="0" presId="urn:microsoft.com/office/officeart/2005/8/layout/target3"/>
    <dgm:cxn modelId="{FF4EE3A4-7C3A-440D-8790-617FFE03D0D4}" type="presOf" srcId="{01907A8D-373C-458B-9A1B-A0A57199716B}" destId="{5F608922-A537-4C6F-98AB-D68279F96535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76F4780-E89D-4668-AC6D-83936EA139D6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D41DF7A9-0582-49F2-A7E7-A02131186154}" type="presOf" srcId="{D1D4F407-5343-4D3F-B5B9-D407B03CAEB4}" destId="{AED2198E-93D5-4001-81B4-73124B309672}" srcOrd="1" destOrd="0" presId="urn:microsoft.com/office/officeart/2005/8/layout/target3"/>
    <dgm:cxn modelId="{A923EE34-8E01-4A47-A6CD-7C16FCB2E4CB}" type="presParOf" srcId="{333A1088-737F-45CB-B68E-254E46348037}" destId="{F5ABB229-8D3B-4694-996A-96F23CF14429}" srcOrd="0" destOrd="0" presId="urn:microsoft.com/office/officeart/2005/8/layout/target3"/>
    <dgm:cxn modelId="{7DAE324E-4406-4428-A754-32BD4E92862D}" type="presParOf" srcId="{333A1088-737F-45CB-B68E-254E46348037}" destId="{F41139FD-01EE-4571-8B17-4FB00FC51163}" srcOrd="1" destOrd="0" presId="urn:microsoft.com/office/officeart/2005/8/layout/target3"/>
    <dgm:cxn modelId="{7756BD4A-84D0-4DD2-B4C2-8AA8382FDDEC}" type="presParOf" srcId="{333A1088-737F-45CB-B68E-254E46348037}" destId="{D005CE8C-CC26-4C3E-AC11-E15060ECD759}" srcOrd="2" destOrd="0" presId="urn:microsoft.com/office/officeart/2005/8/layout/target3"/>
    <dgm:cxn modelId="{EFF844E5-A10A-4E6A-8C03-97DB0CAEEF62}" type="presParOf" srcId="{333A1088-737F-45CB-B68E-254E46348037}" destId="{2C702D82-9B77-49B7-9568-BB8EB47C3372}" srcOrd="3" destOrd="0" presId="urn:microsoft.com/office/officeart/2005/8/layout/target3"/>
    <dgm:cxn modelId="{DC93A511-D493-498D-9F96-D105B8C6ED1D}" type="presParOf" srcId="{333A1088-737F-45CB-B68E-254E46348037}" destId="{A52A0455-90FF-4808-ABD0-F02540D31D5A}" srcOrd="4" destOrd="0" presId="urn:microsoft.com/office/officeart/2005/8/layout/target3"/>
    <dgm:cxn modelId="{ACA01DC8-04DE-4F8C-BA54-A37E2C0B222C}" type="presParOf" srcId="{333A1088-737F-45CB-B68E-254E46348037}" destId="{6140AFEC-043D-4C43-A2F9-D0F5331DF3A3}" srcOrd="5" destOrd="0" presId="urn:microsoft.com/office/officeart/2005/8/layout/target3"/>
    <dgm:cxn modelId="{3FC75AE5-70D0-4941-A9A3-B2781350D5F1}" type="presParOf" srcId="{333A1088-737F-45CB-B68E-254E46348037}" destId="{9358AC05-5D7D-4327-9F80-1AD486AEA664}" srcOrd="6" destOrd="0" presId="urn:microsoft.com/office/officeart/2005/8/layout/target3"/>
    <dgm:cxn modelId="{17691997-9915-4DA6-88F5-2E9758890CF7}" type="presParOf" srcId="{333A1088-737F-45CB-B68E-254E46348037}" destId="{313FC574-E1CD-4FB4-B054-0B805CE0447D}" srcOrd="7" destOrd="0" presId="urn:microsoft.com/office/officeart/2005/8/layout/target3"/>
    <dgm:cxn modelId="{641C914A-2E49-4EE1-B156-E0E159E030B0}" type="presParOf" srcId="{333A1088-737F-45CB-B68E-254E46348037}" destId="{619D679B-A015-4ECF-8348-D1034C574F40}" srcOrd="8" destOrd="0" presId="urn:microsoft.com/office/officeart/2005/8/layout/target3"/>
    <dgm:cxn modelId="{6A1DC682-299C-46B3-B286-34114ABA618B}" type="presParOf" srcId="{333A1088-737F-45CB-B68E-254E46348037}" destId="{322283A8-4A27-4CDA-BAE3-F381106A9174}" srcOrd="9" destOrd="0" presId="urn:microsoft.com/office/officeart/2005/8/layout/target3"/>
    <dgm:cxn modelId="{7E0B1D64-19E4-4090-B65B-5EA8D37BF561}" type="presParOf" srcId="{333A1088-737F-45CB-B68E-254E46348037}" destId="{FFC9F71D-1B4F-4AD9-A4A6-86ADEFC8AF5C}" srcOrd="10" destOrd="0" presId="urn:microsoft.com/office/officeart/2005/8/layout/target3"/>
    <dgm:cxn modelId="{248F2CEF-372B-49F9-868F-99D856163957}" type="presParOf" srcId="{333A1088-737F-45CB-B68E-254E46348037}" destId="{25B08C86-7E15-44DC-BE7F-FFB55DD49D12}" srcOrd="11" destOrd="0" presId="urn:microsoft.com/office/officeart/2005/8/layout/target3"/>
    <dgm:cxn modelId="{029BDC89-58D9-4FF5-ADE0-7035E259A9FA}" type="presParOf" srcId="{333A1088-737F-45CB-B68E-254E46348037}" destId="{76644BE8-9D7C-4C09-B250-3D10AF48CBB7}" srcOrd="12" destOrd="0" presId="urn:microsoft.com/office/officeart/2005/8/layout/target3"/>
    <dgm:cxn modelId="{97BD7B2B-E509-4667-A633-F6D5309FF176}" type="presParOf" srcId="{333A1088-737F-45CB-B68E-254E46348037}" destId="{EE85B701-7295-41C0-BA7A-34D3756A2AE6}" srcOrd="13" destOrd="0" presId="urn:microsoft.com/office/officeart/2005/8/layout/target3"/>
    <dgm:cxn modelId="{3B336ED7-807B-4443-AAA7-5745DC9B36A6}" type="presParOf" srcId="{333A1088-737F-45CB-B68E-254E46348037}" destId="{8BEBB6EC-1DAA-4CAC-8A25-BC0FCBD5DBD5}" srcOrd="14" destOrd="0" presId="urn:microsoft.com/office/officeart/2005/8/layout/target3"/>
    <dgm:cxn modelId="{8490B7EF-01B0-44F7-B817-A8ED859C3C16}" type="presParOf" srcId="{333A1088-737F-45CB-B68E-254E46348037}" destId="{E4980309-5BC9-443A-B20E-57BC0E7C5454}" srcOrd="15" destOrd="0" presId="urn:microsoft.com/office/officeart/2005/8/layout/target3"/>
    <dgm:cxn modelId="{DBDF8C48-07F5-49F3-9F62-4E44E26655BD}" type="presParOf" srcId="{333A1088-737F-45CB-B68E-254E46348037}" destId="{D6C9C7AA-A1EF-442B-973E-4FBE24150896}" srcOrd="16" destOrd="0" presId="urn:microsoft.com/office/officeart/2005/8/layout/target3"/>
    <dgm:cxn modelId="{09707584-5E7F-46DC-A612-4C1300648272}" type="presParOf" srcId="{333A1088-737F-45CB-B68E-254E46348037}" destId="{A095640A-C790-4D78-ACC5-AB4925DD324E}" srcOrd="17" destOrd="0" presId="urn:microsoft.com/office/officeart/2005/8/layout/target3"/>
    <dgm:cxn modelId="{585B7CF2-DBF7-414C-8CD5-6156BCC13681}" type="presParOf" srcId="{333A1088-737F-45CB-B68E-254E46348037}" destId="{AED2198E-93D5-4001-81B4-73124B309672}" srcOrd="18" destOrd="0" presId="urn:microsoft.com/office/officeart/2005/8/layout/target3"/>
    <dgm:cxn modelId="{10CE2324-0529-475F-9324-7BB3685557B4}" type="presParOf" srcId="{333A1088-737F-45CB-B68E-254E46348037}" destId="{2BE915AB-18AA-4053-B92C-3BFC9ED204BB}" srcOrd="19" destOrd="0" presId="urn:microsoft.com/office/officeart/2005/8/layout/target3"/>
    <dgm:cxn modelId="{F3D1ECEE-3EF2-4FF5-B027-E10EF143B558}" type="presParOf" srcId="{333A1088-737F-45CB-B68E-254E46348037}" destId="{6BB5E863-4638-4E1D-BFDE-399D028AC4ED}" srcOrd="20" destOrd="0" presId="urn:microsoft.com/office/officeart/2005/8/layout/target3"/>
    <dgm:cxn modelId="{82235171-5A91-4338-B1B4-F9EBD8817285}" type="presParOf" srcId="{333A1088-737F-45CB-B68E-254E46348037}" destId="{5A5FFA88-C948-4069-8E93-59FA12366E83}" srcOrd="21" destOrd="0" presId="urn:microsoft.com/office/officeart/2005/8/layout/target3"/>
    <dgm:cxn modelId="{5DA6ED69-7882-44B7-8C46-0B1262812F59}" type="presParOf" srcId="{333A1088-737F-45CB-B68E-254E46348037}" destId="{890E4F0B-2866-4A3F-A3C7-2A14B1797930}" srcOrd="22" destOrd="0" presId="urn:microsoft.com/office/officeart/2005/8/layout/target3"/>
    <dgm:cxn modelId="{67D589A4-0E39-4782-8AED-23099AE1B6A7}" type="presParOf" srcId="{333A1088-737F-45CB-B68E-254E46348037}" destId="{5F608922-A537-4C6F-98AB-D68279F96535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Bc. Iva Olexová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VY_32_INOVACE_17_SLOVNÍ DRUHY_CITOSLOVCE 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Citoslovce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273857"/>
        <a:ext cx="5350878" cy="318465"/>
      </dsp:txXfrm>
    </dsp:sp>
    <dsp:sp modelId="{D6C9C7AA-A1EF-442B-973E-4FBE24150896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A095640A-C790-4D78-ACC5-AB4925DD324E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Vytvořeno: únor 2012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D81000-BE4E-4642-84B6-91DBC193380D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FE66BB-8374-444C-A9CB-C8E955158B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217206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FE66BB-8374-444C-A9CB-C8E955158B59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85616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6E0E2-66D2-4031-B45D-4C44BC180428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83D3A-514B-4D5C-A59C-B67E74D291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6E0E2-66D2-4031-B45D-4C44BC180428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83D3A-514B-4D5C-A59C-B67E74D291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6E0E2-66D2-4031-B45D-4C44BC180428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83D3A-514B-4D5C-A59C-B67E74D291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6E0E2-66D2-4031-B45D-4C44BC180428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83D3A-514B-4D5C-A59C-B67E74D291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6E0E2-66D2-4031-B45D-4C44BC180428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83D3A-514B-4D5C-A59C-B67E74D291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6E0E2-66D2-4031-B45D-4C44BC180428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83D3A-514B-4D5C-A59C-B67E74D291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6E0E2-66D2-4031-B45D-4C44BC180428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83D3A-514B-4D5C-A59C-B67E74D291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6E0E2-66D2-4031-B45D-4C44BC180428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83D3A-514B-4D5C-A59C-B67E74D291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6E0E2-66D2-4031-B45D-4C44BC180428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83D3A-514B-4D5C-A59C-B67E74D291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6E0E2-66D2-4031-B45D-4C44BC180428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83D3A-514B-4D5C-A59C-B67E74D291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6E0E2-66D2-4031-B45D-4C44BC180428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83D3A-514B-4D5C-A59C-B67E74D291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  <a:alpha val="67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26E0E2-66D2-4031-B45D-4C44BC180428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B83D3A-514B-4D5C-A59C-B67E74D2914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9.gif"/><Relationship Id="rId4" Type="http://schemas.openxmlformats.org/officeDocument/2006/relationships/image" Target="../media/image8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999525581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40194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Prezentace je určena žákům 3. ročníku ZŠ a je vhodná pro interaktivní tabuli. Slouží jako výklad nové látky s procvičením.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Slovní druhy</a:t>
            </a:r>
            <a:endParaRPr lang="cs-CZ" sz="6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tx1"/>
                </a:solidFill>
              </a:rPr>
              <a:t>Citoslovce</a:t>
            </a:r>
            <a:endParaRPr lang="cs-CZ" sz="40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strips dir="r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1214446"/>
          </a:xfrm>
        </p:spPr>
        <p:txBody>
          <a:bodyPr/>
          <a:lstStyle/>
          <a:p>
            <a:r>
              <a:rPr lang="cs-CZ" b="1" dirty="0" smtClean="0"/>
              <a:t>Citoslovce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85926"/>
            <a:ext cx="8229600" cy="4340237"/>
          </a:xfrm>
        </p:spPr>
        <p:txBody>
          <a:bodyPr/>
          <a:lstStyle/>
          <a:p>
            <a:pPr>
              <a:buFontTx/>
              <a:buChar char="-"/>
            </a:pPr>
            <a:r>
              <a:rPr lang="cs-CZ" dirty="0" smtClean="0"/>
              <a:t>desátý slovní druh</a:t>
            </a:r>
          </a:p>
          <a:p>
            <a:pPr>
              <a:buFontTx/>
              <a:buChar char="-"/>
            </a:pPr>
            <a:r>
              <a:rPr lang="cs-CZ" dirty="0"/>
              <a:t>o</a:t>
            </a:r>
            <a:r>
              <a:rPr lang="cs-CZ" dirty="0" smtClean="0"/>
              <a:t>značujeme číslem 10</a:t>
            </a:r>
          </a:p>
          <a:p>
            <a:pPr>
              <a:buFontTx/>
              <a:buChar char="-"/>
            </a:pPr>
            <a:r>
              <a:rPr lang="cs-CZ" b="1" dirty="0"/>
              <a:t>v</a:t>
            </a:r>
            <a:r>
              <a:rPr lang="cs-CZ" b="1" dirty="0" smtClean="0"/>
              <a:t>yjadřuje nálady, city, zvuky a hlasy</a:t>
            </a:r>
          </a:p>
          <a:p>
            <a:pPr>
              <a:buFontTx/>
              <a:buChar char="-"/>
            </a:pPr>
            <a:endParaRPr lang="cs-CZ" dirty="0"/>
          </a:p>
          <a:p>
            <a:pPr>
              <a:buFontTx/>
              <a:buChar char="-"/>
            </a:pPr>
            <a:r>
              <a:rPr lang="cs-CZ" dirty="0"/>
              <a:t>n</a:t>
            </a:r>
            <a:r>
              <a:rPr lang="cs-CZ" dirty="0" smtClean="0"/>
              <a:t>álady a city		hurá, ach, fuj</a:t>
            </a:r>
          </a:p>
          <a:p>
            <a:pPr>
              <a:buFontTx/>
              <a:buChar char="-"/>
            </a:pPr>
            <a:r>
              <a:rPr lang="cs-CZ" dirty="0"/>
              <a:t>h</a:t>
            </a:r>
            <a:r>
              <a:rPr lang="cs-CZ" dirty="0" smtClean="0"/>
              <a:t>lasy a zvuky		</a:t>
            </a:r>
            <a:r>
              <a:rPr lang="cs-CZ" dirty="0" err="1" smtClean="0"/>
              <a:t>bum</a:t>
            </a:r>
            <a:r>
              <a:rPr lang="cs-CZ" dirty="0" smtClean="0"/>
              <a:t>, </a:t>
            </a:r>
            <a:r>
              <a:rPr lang="cs-CZ" dirty="0" err="1" smtClean="0"/>
              <a:t>bác</a:t>
            </a:r>
            <a:r>
              <a:rPr lang="cs-CZ" dirty="0" smtClean="0"/>
              <a:t>, mňau, haf,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		žbluňk, </a:t>
            </a:r>
            <a:r>
              <a:rPr lang="cs-CZ" dirty="0" err="1" smtClean="0"/>
              <a:t>ťuk</a:t>
            </a:r>
            <a:r>
              <a:rPr lang="cs-CZ" dirty="0" smtClean="0"/>
              <a:t>, </a:t>
            </a:r>
            <a:r>
              <a:rPr lang="cs-CZ" dirty="0" err="1" smtClean="0"/>
              <a:t>krá</a:t>
            </a:r>
            <a:r>
              <a:rPr lang="cs-CZ" dirty="0" smtClean="0"/>
              <a:t>, klap</a:t>
            </a:r>
          </a:p>
          <a:p>
            <a:pPr>
              <a:buFontTx/>
              <a:buChar char="-"/>
            </a:pPr>
            <a:endParaRPr lang="cs-CZ" dirty="0"/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3214678" y="5072074"/>
            <a:ext cx="642942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3214678" y="4429132"/>
            <a:ext cx="642942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strips dir="r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74638"/>
            <a:ext cx="8572560" cy="1143000"/>
          </a:xfrm>
        </p:spPr>
        <p:txBody>
          <a:bodyPr>
            <a:normAutofit/>
          </a:bodyPr>
          <a:lstStyle/>
          <a:p>
            <a:r>
              <a:rPr lang="cs-CZ" b="1" dirty="0" smtClean="0"/>
              <a:t>Doplň citoslovce</a:t>
            </a:r>
            <a:endParaRPr lang="cs-CZ" b="1" dirty="0"/>
          </a:p>
        </p:txBody>
      </p:sp>
      <p:pic>
        <p:nvPicPr>
          <p:cNvPr id="1026" name="Picture 2" descr="C:\Program Files\Microsoft Office\MEDIA\CAGCAT10\j0149627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57884" y="1571612"/>
            <a:ext cx="2319147" cy="1800131"/>
          </a:xfrm>
          <a:prstGeom prst="rect">
            <a:avLst/>
          </a:prstGeom>
          <a:noFill/>
        </p:spPr>
      </p:pic>
      <p:pic>
        <p:nvPicPr>
          <p:cNvPr id="1027" name="Picture 3" descr="C:\Program Files\Microsoft Office\MEDIA\CAGCAT10\j0183328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8338" y="4451350"/>
            <a:ext cx="1806575" cy="1814513"/>
          </a:xfrm>
          <a:prstGeom prst="rect">
            <a:avLst/>
          </a:prstGeom>
          <a:noFill/>
        </p:spPr>
      </p:pic>
      <p:pic>
        <p:nvPicPr>
          <p:cNvPr id="1028" name="Picture 4" descr="C:\Program Files\Microsoft Office\MEDIA\CAGCAT10\j0195384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96050" y="4338638"/>
            <a:ext cx="1795463" cy="1833562"/>
          </a:xfrm>
          <a:prstGeom prst="rect">
            <a:avLst/>
          </a:prstGeom>
          <a:noFill/>
        </p:spPr>
      </p:pic>
      <p:pic>
        <p:nvPicPr>
          <p:cNvPr id="1029" name="Picture 5" descr="C:\Program Files\Microsoft Office\MEDIA\CAGCAT10\j0199036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68325" y="1865313"/>
            <a:ext cx="1570038" cy="1730375"/>
          </a:xfrm>
          <a:prstGeom prst="rect">
            <a:avLst/>
          </a:prstGeom>
          <a:noFill/>
        </p:spPr>
      </p:pic>
      <p:sp>
        <p:nvSpPr>
          <p:cNvPr id="12" name="Obláček 11"/>
          <p:cNvSpPr/>
          <p:nvPr/>
        </p:nvSpPr>
        <p:spPr>
          <a:xfrm>
            <a:off x="2071670" y="1643050"/>
            <a:ext cx="1071570" cy="78581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bláček 12"/>
          <p:cNvSpPr/>
          <p:nvPr/>
        </p:nvSpPr>
        <p:spPr>
          <a:xfrm rot="1015321">
            <a:off x="2623188" y="4245852"/>
            <a:ext cx="914400" cy="980434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láček 13"/>
          <p:cNvSpPr/>
          <p:nvPr/>
        </p:nvSpPr>
        <p:spPr>
          <a:xfrm rot="16424810">
            <a:off x="4661084" y="1329825"/>
            <a:ext cx="914400" cy="1035027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láček 14"/>
          <p:cNvSpPr/>
          <p:nvPr/>
        </p:nvSpPr>
        <p:spPr>
          <a:xfrm rot="17074412">
            <a:off x="5398540" y="3801947"/>
            <a:ext cx="914400" cy="1058261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Doplň citoslovce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660135" cy="4525963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iolexova\AppData\Local\Microsoft\Windows\Temporary Internet Files\Content.IE5\8YG17CPO\MC9003302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03988" y="2254250"/>
            <a:ext cx="1800225" cy="1514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iolexova\AppData\Local\Microsoft\Windows\Temporary Internet Files\Content.IE5\M9DVAZSF\MC90039145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35063" y="2447925"/>
            <a:ext cx="1819275" cy="1200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iolexova\AppData\Local\Microsoft\Windows\Temporary Internet Files\Content.IE5\8YG17CPO\MM900283654[1].gif"/>
          <p:cNvPicPr>
            <a:picLocks noChangeAspect="1" noChangeArrowheads="1" noCrop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56425" y="4591050"/>
            <a:ext cx="1347788" cy="1574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láček 5"/>
          <p:cNvSpPr/>
          <p:nvPr/>
        </p:nvSpPr>
        <p:spPr>
          <a:xfrm>
            <a:off x="2954338" y="1606178"/>
            <a:ext cx="1545654" cy="1030734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láček 6"/>
          <p:cNvSpPr/>
          <p:nvPr/>
        </p:nvSpPr>
        <p:spPr>
          <a:xfrm rot="2072496">
            <a:off x="3456529" y="3919927"/>
            <a:ext cx="1569268" cy="1088994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láček 7"/>
          <p:cNvSpPr/>
          <p:nvPr/>
        </p:nvSpPr>
        <p:spPr>
          <a:xfrm rot="17957157">
            <a:off x="5045951" y="1582669"/>
            <a:ext cx="1515368" cy="115212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láček 8"/>
          <p:cNvSpPr/>
          <p:nvPr/>
        </p:nvSpPr>
        <p:spPr>
          <a:xfrm rot="17988730">
            <a:off x="5807889" y="3629567"/>
            <a:ext cx="1352654" cy="1296144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Picture 2" descr="C:\Program Files\Microsoft Office\MEDIA\CAGCAT10\j0234131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403648" y="4464424"/>
            <a:ext cx="1952531" cy="207626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</TotalTime>
  <Words>75</Words>
  <Application>Microsoft Office PowerPoint</Application>
  <PresentationFormat>Předvádění na obrazovce (4:3)</PresentationFormat>
  <Paragraphs>23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Anotace</vt:lpstr>
      <vt:lpstr>Slovní druhy</vt:lpstr>
      <vt:lpstr>Citoslovce</vt:lpstr>
      <vt:lpstr>Doplň citoslovce</vt:lpstr>
      <vt:lpstr>Doplň citoslovce</vt:lpstr>
      <vt:lpstr>Použité zdroje</vt:lpstr>
    </vt:vector>
  </TitlesOfParts>
  <Company>Your Organization Name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Slovní druhy</dc:title>
  <dc:creator>Your User Name</dc:creator>
  <cp:lastModifiedBy>Dum</cp:lastModifiedBy>
  <cp:revision>19</cp:revision>
  <dcterms:created xsi:type="dcterms:W3CDTF">2012-03-01T08:50:06Z</dcterms:created>
  <dcterms:modified xsi:type="dcterms:W3CDTF">2012-06-26T16:54:17Z</dcterms:modified>
</cp:coreProperties>
</file>