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VY_32_INOVACE_17_VYJMENOVANÁ SLOVA_VYJMENOVANÁ SLOVA PO M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M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9F2633C-93E3-40DB-A583-BC3A7D7DD524}">
      <dgm:prSet/>
      <dgm:spPr/>
      <dgm:t>
        <a:bodyPr/>
        <a:lstStyle/>
        <a:p>
          <a:pPr rtl="0"/>
          <a:r>
            <a:rPr lang="cs-CZ" smtClean="0"/>
            <a:t>Vytvořeno: září 2011</a:t>
          </a:r>
          <a:endParaRPr lang="cs-CZ" dirty="0"/>
        </a:p>
      </dgm:t>
    </dgm:pt>
    <dgm:pt modelId="{37300A91-E7A5-443A-8684-5376D756B0B0}" type="parTrans" cxnId="{CC9A2D1D-9AAA-41D2-88F6-EAA3DA55E982}">
      <dgm:prSet/>
      <dgm:spPr/>
      <dgm:t>
        <a:bodyPr/>
        <a:lstStyle/>
        <a:p>
          <a:endParaRPr lang="cs-CZ"/>
        </a:p>
      </dgm:t>
    </dgm:pt>
    <dgm:pt modelId="{F632AB52-4BA2-4117-B398-8369C0C2E5C3}" type="sibTrans" cxnId="{CC9A2D1D-9AAA-41D2-88F6-EAA3DA55E98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8554D03-EE9E-44C6-812F-71D81F8BCC8E}" type="pres">
      <dgm:prSet presAssocID="{B9F2633C-93E3-40DB-A583-BC3A7D7DD524}" presName="vertSpace6" presStyleLbl="node1" presStyleIdx="4" presStyleCnt="6"/>
      <dgm:spPr/>
      <dgm:t>
        <a:bodyPr/>
        <a:lstStyle/>
        <a:p>
          <a:endParaRPr lang="cs-CZ"/>
        </a:p>
      </dgm:t>
    </dgm:pt>
    <dgm:pt modelId="{00101A19-61C8-4C39-A697-B83A73FD6C5C}" type="pres">
      <dgm:prSet presAssocID="{B9F2633C-93E3-40DB-A583-BC3A7D7DD524}" presName="circle6" presStyleLbl="node1" presStyleIdx="5" presStyleCnt="6"/>
      <dgm:spPr/>
      <dgm:t>
        <a:bodyPr/>
        <a:lstStyle/>
        <a:p>
          <a:endParaRPr lang="cs-CZ"/>
        </a:p>
      </dgm:t>
    </dgm:pt>
    <dgm:pt modelId="{0C6A83EE-0E1C-4F56-95EF-C1FB350F556B}" type="pres">
      <dgm:prSet presAssocID="{B9F2633C-93E3-40DB-A583-BC3A7D7DD52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1E7561-5F2E-4355-8B9C-427402C0DEC3}" type="pres">
      <dgm:prSet presAssocID="{B9F2633C-93E3-40DB-A583-BC3A7D7DD52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B3B5B5-5845-4A12-8EC0-5228B1B47C45}" type="presOf" srcId="{4C35D32F-0EAB-4CD7-82EE-45574DC2A586}" destId="{8BEBB6EC-1DAA-4CAC-8A25-BC0FCBD5DBD5}" srcOrd="0" destOrd="0" presId="urn:microsoft.com/office/officeart/2005/8/layout/target3"/>
    <dgm:cxn modelId="{54C44844-3B7C-4970-97D7-F23DA7F821E7}" type="presOf" srcId="{B651F6E3-6281-48DB-9319-2AEAFDAE7572}" destId="{6BB5E863-4638-4E1D-BFDE-399D028AC4ED}" srcOrd="1" destOrd="0" presId="urn:microsoft.com/office/officeart/2005/8/layout/target3"/>
    <dgm:cxn modelId="{3AA1FA5C-5FF8-4101-997F-0F91D182A20E}" type="presOf" srcId="{B651F6E3-6281-48DB-9319-2AEAFDAE7572}" destId="{619D679B-A015-4ECF-8348-D1034C574F40}" srcOrd="0" destOrd="0" presId="urn:microsoft.com/office/officeart/2005/8/layout/target3"/>
    <dgm:cxn modelId="{47571720-4620-4DF5-9F92-B9769A3DBB76}" type="presOf" srcId="{B9F2633C-93E3-40DB-A583-BC3A7D7DD524}" destId="{471E7561-5F2E-4355-8B9C-427402C0DEC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BC2E0D4-61A6-4CAB-BCA3-C58F3FF696A0}" type="presOf" srcId="{B9F2633C-93E3-40DB-A583-BC3A7D7DD524}" destId="{0C6A83EE-0E1C-4F56-95EF-C1FB350F556B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7A6F553-40BF-4F59-A891-D00BC178DD8A}" type="presOf" srcId="{D1D4F407-5343-4D3F-B5B9-D407B03CAEB4}" destId="{D005CE8C-CC26-4C3E-AC11-E15060ECD759}" srcOrd="0" destOrd="0" presId="urn:microsoft.com/office/officeart/2005/8/layout/target3"/>
    <dgm:cxn modelId="{A0C23D9A-9A5E-4B51-BDA9-591F78A62F76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7EDA61A-6255-4446-A100-6111370F9617}" type="presOf" srcId="{4C35D32F-0EAB-4CD7-82EE-45574DC2A586}" destId="{890E4F0B-2866-4A3F-A3C7-2A14B1797930}" srcOrd="1" destOrd="0" presId="urn:microsoft.com/office/officeart/2005/8/layout/target3"/>
    <dgm:cxn modelId="{9D9B7BEB-38F9-48F0-8E43-6590E5B632DC}" type="presOf" srcId="{D8197B8C-B260-4A16-BDF4-0947B075E274}" destId="{5A5FFA88-C948-4069-8E93-59FA12366E83}" srcOrd="1" destOrd="0" presId="urn:microsoft.com/office/officeart/2005/8/layout/target3"/>
    <dgm:cxn modelId="{DF566D1D-51CE-4AB0-A5BD-25C64CC65BF0}" type="presOf" srcId="{D1B46980-6531-4606-95E6-44980827E919}" destId="{6140AFEC-043D-4C43-A2F9-D0F5331DF3A3}" srcOrd="0" destOrd="0" presId="urn:microsoft.com/office/officeart/2005/8/layout/target3"/>
    <dgm:cxn modelId="{71C4916A-952E-4F12-B906-8E68CE1536F7}" type="presOf" srcId="{757F3AB3-0718-4624-B441-E567A8F0AB56}" destId="{333A1088-737F-45CB-B68E-254E46348037}" srcOrd="0" destOrd="0" presId="urn:microsoft.com/office/officeart/2005/8/layout/target3"/>
    <dgm:cxn modelId="{CC9A2D1D-9AAA-41D2-88F6-EAA3DA55E982}" srcId="{757F3AB3-0718-4624-B441-E567A8F0AB56}" destId="{B9F2633C-93E3-40DB-A583-BC3A7D7DD524}" srcOrd="5" destOrd="0" parTransId="{37300A91-E7A5-443A-8684-5376D756B0B0}" sibTransId="{F632AB52-4BA2-4117-B398-8369C0C2E5C3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3A95330-6AFE-4A93-AE5A-2F3BEED96CB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80C7F30-6762-49D0-AE68-EE590F2F7F9A}" type="presOf" srcId="{D1D4F407-5343-4D3F-B5B9-D407B03CAEB4}" destId="{AED2198E-93D5-4001-81B4-73124B309672}" srcOrd="1" destOrd="0" presId="urn:microsoft.com/office/officeart/2005/8/layout/target3"/>
    <dgm:cxn modelId="{6BDDD2F0-4DE4-4DDF-8BE2-D459720C2349}" type="presParOf" srcId="{333A1088-737F-45CB-B68E-254E46348037}" destId="{F5ABB229-8D3B-4694-996A-96F23CF14429}" srcOrd="0" destOrd="0" presId="urn:microsoft.com/office/officeart/2005/8/layout/target3"/>
    <dgm:cxn modelId="{3E8AF166-2254-4595-85F7-8FF93BE305CB}" type="presParOf" srcId="{333A1088-737F-45CB-B68E-254E46348037}" destId="{F41139FD-01EE-4571-8B17-4FB00FC51163}" srcOrd="1" destOrd="0" presId="urn:microsoft.com/office/officeart/2005/8/layout/target3"/>
    <dgm:cxn modelId="{A5CC3C98-4361-4F6A-A9AE-9A1F02022B7B}" type="presParOf" srcId="{333A1088-737F-45CB-B68E-254E46348037}" destId="{D005CE8C-CC26-4C3E-AC11-E15060ECD759}" srcOrd="2" destOrd="0" presId="urn:microsoft.com/office/officeart/2005/8/layout/target3"/>
    <dgm:cxn modelId="{161D83D3-2567-4551-82CF-098B14077D62}" type="presParOf" srcId="{333A1088-737F-45CB-B68E-254E46348037}" destId="{2C702D82-9B77-49B7-9568-BB8EB47C3372}" srcOrd="3" destOrd="0" presId="urn:microsoft.com/office/officeart/2005/8/layout/target3"/>
    <dgm:cxn modelId="{BCC1E90D-7101-4CCC-BED0-9EAC1AC4B377}" type="presParOf" srcId="{333A1088-737F-45CB-B68E-254E46348037}" destId="{A52A0455-90FF-4808-ABD0-F02540D31D5A}" srcOrd="4" destOrd="0" presId="urn:microsoft.com/office/officeart/2005/8/layout/target3"/>
    <dgm:cxn modelId="{337D4165-E360-4A27-9D61-EDFD75808916}" type="presParOf" srcId="{333A1088-737F-45CB-B68E-254E46348037}" destId="{6140AFEC-043D-4C43-A2F9-D0F5331DF3A3}" srcOrd="5" destOrd="0" presId="urn:microsoft.com/office/officeart/2005/8/layout/target3"/>
    <dgm:cxn modelId="{148BFBF0-6A81-48C4-8953-8D45A0E087CF}" type="presParOf" srcId="{333A1088-737F-45CB-B68E-254E46348037}" destId="{9358AC05-5D7D-4327-9F80-1AD486AEA664}" srcOrd="6" destOrd="0" presId="urn:microsoft.com/office/officeart/2005/8/layout/target3"/>
    <dgm:cxn modelId="{908497CA-D834-4B3B-9C1A-E21706CC398B}" type="presParOf" srcId="{333A1088-737F-45CB-B68E-254E46348037}" destId="{313FC574-E1CD-4FB4-B054-0B805CE0447D}" srcOrd="7" destOrd="0" presId="urn:microsoft.com/office/officeart/2005/8/layout/target3"/>
    <dgm:cxn modelId="{71E4C413-1849-45F8-8366-95E647C67933}" type="presParOf" srcId="{333A1088-737F-45CB-B68E-254E46348037}" destId="{619D679B-A015-4ECF-8348-D1034C574F40}" srcOrd="8" destOrd="0" presId="urn:microsoft.com/office/officeart/2005/8/layout/target3"/>
    <dgm:cxn modelId="{9166E83D-2F0B-409B-B701-74C41392895D}" type="presParOf" srcId="{333A1088-737F-45CB-B68E-254E46348037}" destId="{322283A8-4A27-4CDA-BAE3-F381106A9174}" srcOrd="9" destOrd="0" presId="urn:microsoft.com/office/officeart/2005/8/layout/target3"/>
    <dgm:cxn modelId="{4941992F-1E4A-49FC-902D-961CB1388F33}" type="presParOf" srcId="{333A1088-737F-45CB-B68E-254E46348037}" destId="{FFC9F71D-1B4F-4AD9-A4A6-86ADEFC8AF5C}" srcOrd="10" destOrd="0" presId="urn:microsoft.com/office/officeart/2005/8/layout/target3"/>
    <dgm:cxn modelId="{F11B7699-C3EC-4E11-BA46-83DAD0295699}" type="presParOf" srcId="{333A1088-737F-45CB-B68E-254E46348037}" destId="{25B08C86-7E15-44DC-BE7F-FFB55DD49D12}" srcOrd="11" destOrd="0" presId="urn:microsoft.com/office/officeart/2005/8/layout/target3"/>
    <dgm:cxn modelId="{DD276057-E301-4A7D-8C1B-116BE8FA2FBC}" type="presParOf" srcId="{333A1088-737F-45CB-B68E-254E46348037}" destId="{76644BE8-9D7C-4C09-B250-3D10AF48CBB7}" srcOrd="12" destOrd="0" presId="urn:microsoft.com/office/officeart/2005/8/layout/target3"/>
    <dgm:cxn modelId="{95540BF3-84D0-45E0-8C20-1858F0995A0B}" type="presParOf" srcId="{333A1088-737F-45CB-B68E-254E46348037}" destId="{EE85B701-7295-41C0-BA7A-34D3756A2AE6}" srcOrd="13" destOrd="0" presId="urn:microsoft.com/office/officeart/2005/8/layout/target3"/>
    <dgm:cxn modelId="{6AE75861-D048-4847-BD82-369CDBC45F14}" type="presParOf" srcId="{333A1088-737F-45CB-B68E-254E46348037}" destId="{8BEBB6EC-1DAA-4CAC-8A25-BC0FCBD5DBD5}" srcOrd="14" destOrd="0" presId="urn:microsoft.com/office/officeart/2005/8/layout/target3"/>
    <dgm:cxn modelId="{1C04D160-337A-4ED8-9465-D5659F6D90E8}" type="presParOf" srcId="{333A1088-737F-45CB-B68E-254E46348037}" destId="{28554D03-EE9E-44C6-812F-71D81F8BCC8E}" srcOrd="15" destOrd="0" presId="urn:microsoft.com/office/officeart/2005/8/layout/target3"/>
    <dgm:cxn modelId="{D3BD9D6B-7E85-495C-B0F7-AA03BA61CC76}" type="presParOf" srcId="{333A1088-737F-45CB-B68E-254E46348037}" destId="{00101A19-61C8-4C39-A697-B83A73FD6C5C}" srcOrd="16" destOrd="0" presId="urn:microsoft.com/office/officeart/2005/8/layout/target3"/>
    <dgm:cxn modelId="{4FAF9454-D92C-47D3-913E-7712F6DA6F79}" type="presParOf" srcId="{333A1088-737F-45CB-B68E-254E46348037}" destId="{0C6A83EE-0E1C-4F56-95EF-C1FB350F556B}" srcOrd="17" destOrd="0" presId="urn:microsoft.com/office/officeart/2005/8/layout/target3"/>
    <dgm:cxn modelId="{514BAA7C-8683-44BA-B9FD-86D96D9CEE8E}" type="presParOf" srcId="{333A1088-737F-45CB-B68E-254E46348037}" destId="{AED2198E-93D5-4001-81B4-73124B309672}" srcOrd="18" destOrd="0" presId="urn:microsoft.com/office/officeart/2005/8/layout/target3"/>
    <dgm:cxn modelId="{4CA950A6-15EB-40D8-A648-1BF622945E40}" type="presParOf" srcId="{333A1088-737F-45CB-B68E-254E46348037}" destId="{2BE915AB-18AA-4053-B92C-3BFC9ED204BB}" srcOrd="19" destOrd="0" presId="urn:microsoft.com/office/officeart/2005/8/layout/target3"/>
    <dgm:cxn modelId="{282F2325-9674-4FD4-AF83-8FBCF6B975AD}" type="presParOf" srcId="{333A1088-737F-45CB-B68E-254E46348037}" destId="{6BB5E863-4638-4E1D-BFDE-399D028AC4ED}" srcOrd="20" destOrd="0" presId="urn:microsoft.com/office/officeart/2005/8/layout/target3"/>
    <dgm:cxn modelId="{CF63A8F9-31AC-4C23-91E0-62054A901571}" type="presParOf" srcId="{333A1088-737F-45CB-B68E-254E46348037}" destId="{5A5FFA88-C948-4069-8E93-59FA12366E83}" srcOrd="21" destOrd="0" presId="urn:microsoft.com/office/officeart/2005/8/layout/target3"/>
    <dgm:cxn modelId="{ABC3F3BD-C46A-4F09-AE79-AB5217100B87}" type="presParOf" srcId="{333A1088-737F-45CB-B68E-254E46348037}" destId="{890E4F0B-2866-4A3F-A3C7-2A14B1797930}" srcOrd="22" destOrd="0" presId="urn:microsoft.com/office/officeart/2005/8/layout/target3"/>
    <dgm:cxn modelId="{4A217CB0-5514-4365-85F3-0431E0B033FD}" type="presParOf" srcId="{333A1088-737F-45CB-B68E-254E46348037}" destId="{471E7561-5F2E-4355-8B9C-427402C0DEC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VY_32_INOVACE_17_VYJMENOVANÁ SLOVA_VYJMENOVANÁ SLOVA PO M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M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00101A19-61C8-4C39-A697-B83A73FD6C5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C6A83EE-0E1C-4F56-95EF-C1FB350F556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září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2F1E1-B68B-4355-AA1A-67246DE157F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EE0127-E555-49E1-9BF2-95886C2FD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7337369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	Prezentace </a:t>
            </a:r>
            <a:r>
              <a:rPr lang="cs-CZ" dirty="0" smtClean="0"/>
              <a:t>je určena žákům 3. ročníku ZŠ a je vhodná pro interaktivní tabuli. Slouží jako výklad nové látky.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4643470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b="1" dirty="0" smtClean="0"/>
              <a:t>Vyjmenovaná slova </a:t>
            </a:r>
            <a:br>
              <a:rPr lang="cs-CZ" sz="6000" b="1" dirty="0" smtClean="0"/>
            </a:b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dirty="0"/>
              <a:t/>
            </a:r>
            <a:br>
              <a:rPr lang="cs-CZ" sz="6000" dirty="0"/>
            </a:b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00166" y="4071942"/>
            <a:ext cx="55721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po </a:t>
            </a:r>
            <a:r>
              <a:rPr lang="cs-CZ" sz="9600" b="1" dirty="0" smtClean="0"/>
              <a:t>M</a:t>
            </a:r>
            <a:endParaRPr lang="cs-CZ" sz="9600" dirty="0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Rozlišuj a pamatuj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my</a:t>
            </a:r>
            <a:r>
              <a:rPr lang="cs-CZ" b="1" dirty="0" smtClean="0"/>
              <a:t> - všichni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My dnes jdeme do kina.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mýt</a:t>
            </a:r>
            <a:r>
              <a:rPr lang="cs-CZ" b="1" dirty="0" smtClean="0"/>
              <a:t> - čistit vodou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myla</a:t>
            </a:r>
            <a:r>
              <a:rPr lang="cs-CZ" b="1" dirty="0" smtClean="0"/>
              <a:t> - umývala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myji</a:t>
            </a:r>
            <a:r>
              <a:rPr lang="cs-CZ" b="1" dirty="0" smtClean="0"/>
              <a:t> - myju, umývám (nádobí)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mýlí se </a:t>
            </a:r>
            <a:r>
              <a:rPr lang="cs-CZ" b="1" dirty="0" smtClean="0"/>
              <a:t>- dělá chybu, nemá pravdu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</a:p>
        </p:txBody>
      </p:sp>
      <p:pic>
        <p:nvPicPr>
          <p:cNvPr id="1026" name="Picture 2" descr="C:\Users\iolexova\AppData\Local\Microsoft\Windows\Temporary Internet Files\Content.IE5\J8ITXIWI\MC900295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941168"/>
            <a:ext cx="1838325" cy="150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olexova\AppData\Local\Microsoft\Windows\Temporary Internet Files\Content.IE5\SGZDVU3R\MC9002412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0188" y="1576388"/>
            <a:ext cx="1774825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sz="20000" dirty="0"/>
              <a:t>	</a:t>
            </a:r>
            <a:r>
              <a:rPr lang="cs-CZ" sz="20000" dirty="0" smtClean="0"/>
              <a:t>			 X</a:t>
            </a:r>
            <a:endParaRPr lang="cs-CZ" sz="20000" dirty="0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mi </a:t>
            </a:r>
            <a:r>
              <a:rPr lang="cs-CZ" b="1" dirty="0" smtClean="0"/>
              <a:t>(mě)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Podej mi knihu.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mít</a:t>
            </a:r>
            <a:r>
              <a:rPr lang="cs-CZ" b="1" dirty="0" smtClean="0"/>
              <a:t> - něco vlastnit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Chtěla bych mít v pokojíčku psa.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milá, milý </a:t>
            </a:r>
            <a:r>
              <a:rPr lang="cs-CZ" b="1" dirty="0" smtClean="0"/>
              <a:t>- příjemný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míjí</a:t>
            </a:r>
            <a:r>
              <a:rPr lang="cs-CZ" b="1" dirty="0" smtClean="0"/>
              <a:t> – plyne, ubíhá</a:t>
            </a:r>
            <a:r>
              <a:rPr lang="cs-CZ" b="1" dirty="0"/>
              <a:t>	</a:t>
            </a:r>
            <a:endParaRPr lang="cs-CZ" b="1" dirty="0" smtClean="0"/>
          </a:p>
          <a:p>
            <a:pPr>
              <a:buNone/>
            </a:pPr>
            <a:r>
              <a:rPr lang="cs-CZ" b="1" dirty="0"/>
              <a:t>	</a:t>
            </a:r>
            <a:endParaRPr lang="cs-CZ" b="1" dirty="0" smtClean="0"/>
          </a:p>
          <a:p>
            <a:pPr>
              <a:buNone/>
            </a:pPr>
            <a:r>
              <a:rPr lang="cs-CZ" dirty="0"/>
              <a:t>	</a:t>
            </a:r>
          </a:p>
        </p:txBody>
      </p:sp>
      <p:pic>
        <p:nvPicPr>
          <p:cNvPr id="2052" name="Picture 4" descr="C:\Users\iolexova\AppData\Local\Microsoft\Windows\Temporary Internet Files\Content.IE5\J8ITXIWI\MP9004465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12776"/>
            <a:ext cx="2664296" cy="3240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535782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mýto</a:t>
            </a:r>
            <a:r>
              <a:rPr lang="cs-CZ" dirty="0" smtClean="0"/>
              <a:t> - poplatek za používání cest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mys</a:t>
            </a:r>
            <a:r>
              <a:rPr lang="cs-CZ" dirty="0" smtClean="0"/>
              <a:t> - skalnatý výběžek pevniny u moře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/>
              <a:t>Vlastní jména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Litomyšl, Přemysl, Nezamysl, Křesomysl, Kamýk</a:t>
            </a:r>
            <a:endParaRPr lang="cs-CZ" dirty="0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</TotalTime>
  <Words>35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  Vyjmenovaná slova     </vt:lpstr>
      <vt:lpstr>Rozlišuj a pamatuj</vt:lpstr>
      <vt:lpstr>Snímek 5</vt:lpstr>
      <vt:lpstr>Snímek 6</vt:lpstr>
      <vt:lpstr>Snímek 7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12</cp:revision>
  <dcterms:created xsi:type="dcterms:W3CDTF">2012-04-17T18:47:08Z</dcterms:created>
  <dcterms:modified xsi:type="dcterms:W3CDTF">2012-06-26T16:55:42Z</dcterms:modified>
</cp:coreProperties>
</file>