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VY_32_INOVACE_18_NÁSOBENÍ A DĚLENÍ_DĚLENÍ SE ZBYTKEM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Dělení se zbytkem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C3B7206-0F69-44C8-B4B6-820CD678AB14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D625C20E-4A9E-431B-AEF2-9252E2E91FDD}" type="parTrans" cxnId="{C427A1FB-73E2-4EC4-AF19-FF6F5BA36790}">
      <dgm:prSet/>
      <dgm:spPr/>
      <dgm:t>
        <a:bodyPr/>
        <a:lstStyle/>
        <a:p>
          <a:endParaRPr lang="cs-CZ"/>
        </a:p>
      </dgm:t>
    </dgm:pt>
    <dgm:pt modelId="{2E9BC53A-31D8-4346-A2C5-722E1B610282}" type="sibTrans" cxnId="{C427A1FB-73E2-4EC4-AF19-FF6F5BA3679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211F288-19C2-4D99-8A07-B667614CA808}" type="pres">
      <dgm:prSet presAssocID="{0C3B7206-0F69-44C8-B4B6-820CD678AB14}" presName="vertSpace6" presStyleLbl="node1" presStyleIdx="4" presStyleCnt="6"/>
      <dgm:spPr/>
      <dgm:t>
        <a:bodyPr/>
        <a:lstStyle/>
        <a:p>
          <a:endParaRPr lang="cs-CZ"/>
        </a:p>
      </dgm:t>
    </dgm:pt>
    <dgm:pt modelId="{3BA1B4B9-E647-4DA0-9120-717633FA5973}" type="pres">
      <dgm:prSet presAssocID="{0C3B7206-0F69-44C8-B4B6-820CD678AB14}" presName="circle6" presStyleLbl="node1" presStyleIdx="5" presStyleCnt="6"/>
      <dgm:spPr/>
      <dgm:t>
        <a:bodyPr/>
        <a:lstStyle/>
        <a:p>
          <a:endParaRPr lang="cs-CZ"/>
        </a:p>
      </dgm:t>
    </dgm:pt>
    <dgm:pt modelId="{B5F11DCA-60EB-439F-A808-2EA78A6E728D}" type="pres">
      <dgm:prSet presAssocID="{0C3B7206-0F69-44C8-B4B6-820CD678AB1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D872EE-318E-47FB-95DD-3C438B7DDAB4}" type="pres">
      <dgm:prSet presAssocID="{0C3B7206-0F69-44C8-B4B6-820CD678AB1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E1E698-89D8-41B2-B788-0DEC27461D02}" type="presOf" srcId="{D8197B8C-B260-4A16-BDF4-0947B075E274}" destId="{25B08C86-7E15-44DC-BE7F-FFB55DD49D12}" srcOrd="0" destOrd="0" presId="urn:microsoft.com/office/officeart/2005/8/layout/target3"/>
    <dgm:cxn modelId="{A59EDC24-4B05-495A-A0F8-4711C51494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5EF92-A5F5-4C10-A506-E2D045C62DC1}" type="presOf" srcId="{D8197B8C-B260-4A16-BDF4-0947B075E274}" destId="{5A5FFA88-C948-4069-8E93-59FA12366E83}" srcOrd="1" destOrd="0" presId="urn:microsoft.com/office/officeart/2005/8/layout/target3"/>
    <dgm:cxn modelId="{E4415308-8EA6-4799-BD76-93489B328DF1}" type="presOf" srcId="{B651F6E3-6281-48DB-9319-2AEAFDAE7572}" destId="{6BB5E863-4638-4E1D-BFDE-399D028AC4ED}" srcOrd="1" destOrd="0" presId="urn:microsoft.com/office/officeart/2005/8/layout/target3"/>
    <dgm:cxn modelId="{3876DCAD-F1D1-4DA6-B4DC-E7C64B045A04}" type="presOf" srcId="{D1D4F407-5343-4D3F-B5B9-D407B03CAEB4}" destId="{AED2198E-93D5-4001-81B4-73124B309672}" srcOrd="1" destOrd="0" presId="urn:microsoft.com/office/officeart/2005/8/layout/target3"/>
    <dgm:cxn modelId="{433FF649-1933-4917-A613-5A28E12FAC53}" type="presOf" srcId="{0C3B7206-0F69-44C8-B4B6-820CD678AB14}" destId="{B5F11DCA-60EB-439F-A808-2EA78A6E728D}" srcOrd="0" destOrd="0" presId="urn:microsoft.com/office/officeart/2005/8/layout/target3"/>
    <dgm:cxn modelId="{F512AD7E-55F1-4871-9DF9-5561AA7CCA4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17A4C01-AECD-43C0-BD0D-CB9296E6970F}" type="presOf" srcId="{0C3B7206-0F69-44C8-B4B6-820CD678AB14}" destId="{2FD872EE-318E-47FB-95DD-3C438B7DDAB4}" srcOrd="1" destOrd="0" presId="urn:microsoft.com/office/officeart/2005/8/layout/target3"/>
    <dgm:cxn modelId="{E958394D-3E1E-4D94-B5CE-BF2A2BA6277A}" type="presOf" srcId="{D1D4F407-5343-4D3F-B5B9-D407B03CAEB4}" destId="{D005CE8C-CC26-4C3E-AC11-E15060ECD759}" srcOrd="0" destOrd="0" presId="urn:microsoft.com/office/officeart/2005/8/layout/target3"/>
    <dgm:cxn modelId="{05A77A37-F13A-4F86-B7BD-70FD3B187F4D}" type="presOf" srcId="{757F3AB3-0718-4624-B441-E567A8F0AB56}" destId="{333A1088-737F-45CB-B68E-254E46348037}" srcOrd="0" destOrd="0" presId="urn:microsoft.com/office/officeart/2005/8/layout/target3"/>
    <dgm:cxn modelId="{0DC4DD04-69E3-4A91-AFBE-F0B837EDCE19}" type="presOf" srcId="{D1B46980-6531-4606-95E6-44980827E919}" destId="{6140AFEC-043D-4C43-A2F9-D0F5331DF3A3}" srcOrd="0" destOrd="0" presId="urn:microsoft.com/office/officeart/2005/8/layout/target3"/>
    <dgm:cxn modelId="{C427A1FB-73E2-4EC4-AF19-FF6F5BA36790}" srcId="{757F3AB3-0718-4624-B441-E567A8F0AB56}" destId="{0C3B7206-0F69-44C8-B4B6-820CD678AB14}" srcOrd="5" destOrd="0" parTransId="{D625C20E-4A9E-431B-AEF2-9252E2E91FDD}" sibTransId="{2E9BC53A-31D8-4346-A2C5-722E1B610282}"/>
    <dgm:cxn modelId="{4A7AFC2F-9C7F-4634-BD1D-0F6529357653}" type="presOf" srcId="{D1B46980-6531-4606-95E6-44980827E919}" destId="{2BE915AB-18AA-4053-B92C-3BFC9ED204BB}" srcOrd="1" destOrd="0" presId="urn:microsoft.com/office/officeart/2005/8/layout/target3"/>
    <dgm:cxn modelId="{A5BC2C6C-D842-415E-B159-D2A43F166772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229A53-2DC8-4701-9EF9-AB696E03B6F0}" type="presParOf" srcId="{333A1088-737F-45CB-B68E-254E46348037}" destId="{F5ABB229-8D3B-4694-996A-96F23CF14429}" srcOrd="0" destOrd="0" presId="urn:microsoft.com/office/officeart/2005/8/layout/target3"/>
    <dgm:cxn modelId="{640B06EA-DEDF-4363-B10B-CD58045DD500}" type="presParOf" srcId="{333A1088-737F-45CB-B68E-254E46348037}" destId="{F41139FD-01EE-4571-8B17-4FB00FC51163}" srcOrd="1" destOrd="0" presId="urn:microsoft.com/office/officeart/2005/8/layout/target3"/>
    <dgm:cxn modelId="{9104098F-392F-4546-BD95-3367F690C905}" type="presParOf" srcId="{333A1088-737F-45CB-B68E-254E46348037}" destId="{D005CE8C-CC26-4C3E-AC11-E15060ECD759}" srcOrd="2" destOrd="0" presId="urn:microsoft.com/office/officeart/2005/8/layout/target3"/>
    <dgm:cxn modelId="{DFBF0F0A-6134-4B03-BE77-5CDA0CA4C252}" type="presParOf" srcId="{333A1088-737F-45CB-B68E-254E46348037}" destId="{2C702D82-9B77-49B7-9568-BB8EB47C3372}" srcOrd="3" destOrd="0" presId="urn:microsoft.com/office/officeart/2005/8/layout/target3"/>
    <dgm:cxn modelId="{16D18196-E307-4826-8C30-93004A33FDF2}" type="presParOf" srcId="{333A1088-737F-45CB-B68E-254E46348037}" destId="{A52A0455-90FF-4808-ABD0-F02540D31D5A}" srcOrd="4" destOrd="0" presId="urn:microsoft.com/office/officeart/2005/8/layout/target3"/>
    <dgm:cxn modelId="{8F19CA81-5422-4659-9685-46099E2A0A5B}" type="presParOf" srcId="{333A1088-737F-45CB-B68E-254E46348037}" destId="{6140AFEC-043D-4C43-A2F9-D0F5331DF3A3}" srcOrd="5" destOrd="0" presId="urn:microsoft.com/office/officeart/2005/8/layout/target3"/>
    <dgm:cxn modelId="{839166C1-5D2A-48A5-A7FA-D686802D5848}" type="presParOf" srcId="{333A1088-737F-45CB-B68E-254E46348037}" destId="{9358AC05-5D7D-4327-9F80-1AD486AEA664}" srcOrd="6" destOrd="0" presId="urn:microsoft.com/office/officeart/2005/8/layout/target3"/>
    <dgm:cxn modelId="{7F8331DF-99D2-4B0F-B922-5A22732B5078}" type="presParOf" srcId="{333A1088-737F-45CB-B68E-254E46348037}" destId="{313FC574-E1CD-4FB4-B054-0B805CE0447D}" srcOrd="7" destOrd="0" presId="urn:microsoft.com/office/officeart/2005/8/layout/target3"/>
    <dgm:cxn modelId="{E517F30D-7ABC-4F98-BC47-21028350B6B5}" type="presParOf" srcId="{333A1088-737F-45CB-B68E-254E46348037}" destId="{619D679B-A015-4ECF-8348-D1034C574F40}" srcOrd="8" destOrd="0" presId="urn:microsoft.com/office/officeart/2005/8/layout/target3"/>
    <dgm:cxn modelId="{724F734F-CD9D-4DDC-89F4-60927024EE63}" type="presParOf" srcId="{333A1088-737F-45CB-B68E-254E46348037}" destId="{322283A8-4A27-4CDA-BAE3-F381106A9174}" srcOrd="9" destOrd="0" presId="urn:microsoft.com/office/officeart/2005/8/layout/target3"/>
    <dgm:cxn modelId="{07C6B1C4-E9A9-4759-9235-85DDB79D4677}" type="presParOf" srcId="{333A1088-737F-45CB-B68E-254E46348037}" destId="{FFC9F71D-1B4F-4AD9-A4A6-86ADEFC8AF5C}" srcOrd="10" destOrd="0" presId="urn:microsoft.com/office/officeart/2005/8/layout/target3"/>
    <dgm:cxn modelId="{51BE3433-31EC-428B-A6F1-F033B9701CEC}" type="presParOf" srcId="{333A1088-737F-45CB-B68E-254E46348037}" destId="{25B08C86-7E15-44DC-BE7F-FFB55DD49D12}" srcOrd="11" destOrd="0" presId="urn:microsoft.com/office/officeart/2005/8/layout/target3"/>
    <dgm:cxn modelId="{63D41CE4-1943-4BEA-B1FD-81F3CECD88C3}" type="presParOf" srcId="{333A1088-737F-45CB-B68E-254E46348037}" destId="{76644BE8-9D7C-4C09-B250-3D10AF48CBB7}" srcOrd="12" destOrd="0" presId="urn:microsoft.com/office/officeart/2005/8/layout/target3"/>
    <dgm:cxn modelId="{23485792-5B19-4735-B7F3-AA541BBCD440}" type="presParOf" srcId="{333A1088-737F-45CB-B68E-254E46348037}" destId="{EE85B701-7295-41C0-BA7A-34D3756A2AE6}" srcOrd="13" destOrd="0" presId="urn:microsoft.com/office/officeart/2005/8/layout/target3"/>
    <dgm:cxn modelId="{EC274FD2-3788-4046-8316-1E8637797389}" type="presParOf" srcId="{333A1088-737F-45CB-B68E-254E46348037}" destId="{8BEBB6EC-1DAA-4CAC-8A25-BC0FCBD5DBD5}" srcOrd="14" destOrd="0" presId="urn:microsoft.com/office/officeart/2005/8/layout/target3"/>
    <dgm:cxn modelId="{48BD1E01-D293-465F-8D56-E5F878AE3EEC}" type="presParOf" srcId="{333A1088-737F-45CB-B68E-254E46348037}" destId="{6211F288-19C2-4D99-8A07-B667614CA808}" srcOrd="15" destOrd="0" presId="urn:microsoft.com/office/officeart/2005/8/layout/target3"/>
    <dgm:cxn modelId="{D7EA273F-A801-43B0-AD75-E945BCC6C4ED}" type="presParOf" srcId="{333A1088-737F-45CB-B68E-254E46348037}" destId="{3BA1B4B9-E647-4DA0-9120-717633FA5973}" srcOrd="16" destOrd="0" presId="urn:microsoft.com/office/officeart/2005/8/layout/target3"/>
    <dgm:cxn modelId="{BDD3DADC-AB08-4F74-ADD5-EB7B409EC989}" type="presParOf" srcId="{333A1088-737F-45CB-B68E-254E46348037}" destId="{B5F11DCA-60EB-439F-A808-2EA78A6E728D}" srcOrd="17" destOrd="0" presId="urn:microsoft.com/office/officeart/2005/8/layout/target3"/>
    <dgm:cxn modelId="{CB0C80FE-67E2-4BF8-8019-D3E0E2A18760}" type="presParOf" srcId="{333A1088-737F-45CB-B68E-254E46348037}" destId="{AED2198E-93D5-4001-81B4-73124B309672}" srcOrd="18" destOrd="0" presId="urn:microsoft.com/office/officeart/2005/8/layout/target3"/>
    <dgm:cxn modelId="{E28E4113-A037-4869-9E59-FCCA72C16DE2}" type="presParOf" srcId="{333A1088-737F-45CB-B68E-254E46348037}" destId="{2BE915AB-18AA-4053-B92C-3BFC9ED204BB}" srcOrd="19" destOrd="0" presId="urn:microsoft.com/office/officeart/2005/8/layout/target3"/>
    <dgm:cxn modelId="{A13CEC54-7C57-4E6D-9230-55DE05FE7E48}" type="presParOf" srcId="{333A1088-737F-45CB-B68E-254E46348037}" destId="{6BB5E863-4638-4E1D-BFDE-399D028AC4ED}" srcOrd="20" destOrd="0" presId="urn:microsoft.com/office/officeart/2005/8/layout/target3"/>
    <dgm:cxn modelId="{29B773C9-0D7F-4E57-BACC-D3F6C3FEF7B3}" type="presParOf" srcId="{333A1088-737F-45CB-B68E-254E46348037}" destId="{5A5FFA88-C948-4069-8E93-59FA12366E83}" srcOrd="21" destOrd="0" presId="urn:microsoft.com/office/officeart/2005/8/layout/target3"/>
    <dgm:cxn modelId="{D6845B88-103A-4E2D-9616-9E67D2621725}" type="presParOf" srcId="{333A1088-737F-45CB-B68E-254E46348037}" destId="{890E4F0B-2866-4A3F-A3C7-2A14B1797930}" srcOrd="22" destOrd="0" presId="urn:microsoft.com/office/officeart/2005/8/layout/target3"/>
    <dgm:cxn modelId="{92DC79B2-5FE8-4A2E-8C4F-8CBEF5088642}" type="presParOf" srcId="{333A1088-737F-45CB-B68E-254E46348037}" destId="{2FD872EE-318E-47FB-95DD-3C438B7DDAB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VY_32_INOVACE_18_NÁSOBENÍ A DĚLENÍ_DĚLENÍ SE ZBYTKEM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Dělení se zbytkem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3BA1B4B9-E647-4DA0-9120-717633FA597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5F11DCA-60EB-439F-A808-2EA78A6E728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leden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3366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0E8D6-1904-4392-9190-55DB6C3ADB2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7549F-1719-4654-AFB2-920EA9CE4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925913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 a upevnění probírané látky. Některou stránku lze využít k 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b="1" dirty="0" smtClean="0"/>
              <a:t>	</a:t>
            </a:r>
            <a:r>
              <a:rPr lang="cs-CZ" sz="6000" b="1" dirty="0" smtClean="0"/>
              <a:t>Dělení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smtClean="0"/>
              <a:t>Dělení se zbytkem</a:t>
            </a:r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28588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Vypočítej</a:t>
            </a:r>
            <a:br>
              <a:rPr lang="cs-CZ" sz="4000" b="1" dirty="0" smtClean="0"/>
            </a:br>
            <a:r>
              <a:rPr lang="cs-CZ" sz="2800" b="1" dirty="0" smtClean="0"/>
              <a:t>Zbytek musí být menší než dělitel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Násobky čísla </a:t>
            </a:r>
            <a:r>
              <a:rPr lang="cs-CZ" b="1" dirty="0" smtClean="0"/>
              <a:t>4:</a:t>
            </a:r>
          </a:p>
          <a:p>
            <a:pPr>
              <a:buNone/>
            </a:pPr>
            <a:r>
              <a:rPr lang="cs-CZ" dirty="0" smtClean="0"/>
              <a:t> 0, 4, 8, 12, 16, 20, 24, 28, 32, 36, 40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26:4 =			19:4 =</a:t>
            </a:r>
          </a:p>
          <a:p>
            <a:pPr>
              <a:buNone/>
            </a:pPr>
            <a:r>
              <a:rPr lang="cs-CZ" dirty="0" smtClean="0"/>
              <a:t> 15:4 =			30:4 =</a:t>
            </a:r>
          </a:p>
          <a:p>
            <a:pPr>
              <a:buNone/>
            </a:pPr>
            <a:r>
              <a:rPr lang="cs-CZ" dirty="0" smtClean="0"/>
              <a:t> 22:4 =			10:4 =</a:t>
            </a:r>
          </a:p>
          <a:p>
            <a:pPr>
              <a:buNone/>
            </a:pPr>
            <a:r>
              <a:rPr lang="cs-CZ" dirty="0" smtClean="0"/>
              <a:t> 14:4 =			33:4 =</a:t>
            </a:r>
          </a:p>
          <a:p>
            <a:pPr>
              <a:buNone/>
            </a:pPr>
            <a:r>
              <a:rPr lang="cs-CZ" dirty="0" smtClean="0"/>
              <a:t> 39:4 =			19:4 =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Vypočítej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3100" b="1" dirty="0" smtClean="0"/>
              <a:t>Zbytek musí být menší než dělitel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Násobky čísla </a:t>
            </a:r>
            <a:r>
              <a:rPr lang="cs-CZ" b="1" dirty="0" smtClean="0"/>
              <a:t>5: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0, 5, 10, 15, 20, 25, 30, 35, 40, 45, 50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13:5 =			21:5 =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17:5 =			28:5 =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33:5 =			39:5 =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42:5 =			47:5 =</a:t>
            </a:r>
          </a:p>
          <a:p>
            <a:pPr>
              <a:buNone/>
            </a:pPr>
            <a:r>
              <a:rPr lang="cs-CZ" dirty="0" smtClean="0"/>
              <a:t>	  7:5 =			  3:5 =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Vypočítej</a:t>
            </a: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3100" b="1" dirty="0" smtClean="0"/>
              <a:t>Zbytek musí být menší než dělitel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Násobky čísla </a:t>
            </a:r>
            <a:r>
              <a:rPr lang="cs-CZ" b="1" dirty="0" smtClean="0"/>
              <a:t>6: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dirty="0" smtClean="0"/>
              <a:t>0, 6, 12, 18, 24, 30, 36, 42, 48, 54, 60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	50:6 =			20:6 =</a:t>
            </a:r>
          </a:p>
          <a:p>
            <a:pPr>
              <a:buNone/>
            </a:pPr>
            <a:r>
              <a:rPr lang="cs-CZ" dirty="0" smtClean="0"/>
              <a:t>	15:6 =			31:6 =</a:t>
            </a:r>
          </a:p>
          <a:p>
            <a:pPr>
              <a:buNone/>
            </a:pPr>
            <a:r>
              <a:rPr lang="cs-CZ" dirty="0" smtClean="0"/>
              <a:t>	27:6 =			57:6 =</a:t>
            </a:r>
          </a:p>
          <a:p>
            <a:pPr>
              <a:buNone/>
            </a:pPr>
            <a:r>
              <a:rPr lang="cs-CZ" dirty="0" smtClean="0"/>
              <a:t>	44:6 =			10:6 =		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Slovní úlohy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V cukrárně mají 30 nových židlí. Ke každému </a:t>
            </a:r>
          </a:p>
          <a:p>
            <a:pPr>
              <a:buNone/>
            </a:pPr>
            <a:r>
              <a:rPr lang="cs-CZ" dirty="0" smtClean="0"/>
              <a:t> stolu dají čtyři židle. Ke kolika stolům dají židle a </a:t>
            </a:r>
          </a:p>
          <a:p>
            <a:pPr>
              <a:buNone/>
            </a:pPr>
            <a:r>
              <a:rPr lang="cs-CZ" dirty="0" smtClean="0"/>
              <a:t> kolik židlí </a:t>
            </a:r>
            <a:r>
              <a:rPr lang="cs-CZ" dirty="0" smtClean="0"/>
              <a:t>zbyde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Babička koupila 8 koblih po 6 Kč. Platila </a:t>
            </a:r>
          </a:p>
          <a:p>
            <a:pPr>
              <a:buNone/>
            </a:pPr>
            <a:r>
              <a:rPr lang="cs-CZ" dirty="0" smtClean="0"/>
              <a:t> padesátikorunou. Kolik korun jí vrátí?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Řešení slovních úloh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30: 4 =7(zb.2)</a:t>
            </a:r>
          </a:p>
          <a:p>
            <a:pPr>
              <a:buNone/>
            </a:pPr>
            <a:r>
              <a:rPr lang="cs-CZ" dirty="0" smtClean="0"/>
              <a:t>	Židle dají ke 4 stolům, </a:t>
            </a:r>
            <a:r>
              <a:rPr lang="cs-CZ" dirty="0" smtClean="0"/>
              <a:t>zbydou </a:t>
            </a:r>
            <a:r>
              <a:rPr lang="cs-CZ" dirty="0" smtClean="0"/>
              <a:t>2 židle.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50-(8.6) =50-48 =2</a:t>
            </a:r>
          </a:p>
          <a:p>
            <a:pPr>
              <a:buNone/>
            </a:pPr>
            <a:r>
              <a:rPr lang="cs-CZ" dirty="0" smtClean="0"/>
              <a:t>	Babičce vrátí 2 Kč.</a:t>
            </a:r>
            <a:endParaRPr lang="cs-CZ" dirty="0"/>
          </a:p>
        </p:txBody>
      </p:sp>
      <p:pic>
        <p:nvPicPr>
          <p:cNvPr id="1026" name="Picture 2" descr="C:\Users\iolexova\AppData\Local\Microsoft\Windows\Temporary Internet Files\Content.IE5\IULSPF5T\MC900250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1577975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http:// 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54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114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Vypočítej Zbytek musí být menší než dělitel</vt:lpstr>
      <vt:lpstr>Vypočítej Zbytek musí být menší než dělitel</vt:lpstr>
      <vt:lpstr>Vypočítej Zbytek musí být menší než dělitel</vt:lpstr>
      <vt:lpstr>Slovní úlohy</vt:lpstr>
      <vt:lpstr>Řešení slovních úloh</vt:lpstr>
      <vt:lpstr>Použité zdroje: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16</cp:revision>
  <dcterms:created xsi:type="dcterms:W3CDTF">2012-05-07T17:01:56Z</dcterms:created>
  <dcterms:modified xsi:type="dcterms:W3CDTF">2012-06-27T16:53:45Z</dcterms:modified>
</cp:coreProperties>
</file>