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6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VY_32_INOVACE_18_SLOVNÍ DRUHY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Slovní druhy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8746D92-07BB-4383-A465-814D89BA6FD8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0CB0FBDA-DD3A-4132-AF18-5905BE19EC42}" type="parTrans" cxnId="{4B4C32E2-7CDB-4B68-A9B2-D31E4876F638}">
      <dgm:prSet/>
      <dgm:spPr/>
      <dgm:t>
        <a:bodyPr/>
        <a:lstStyle/>
        <a:p>
          <a:endParaRPr lang="cs-CZ"/>
        </a:p>
      </dgm:t>
    </dgm:pt>
    <dgm:pt modelId="{BD70E25D-CD70-49DB-B05B-5C716F808CC1}" type="sibTrans" cxnId="{4B4C32E2-7CDB-4B68-A9B2-D31E4876F63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C29513A-6989-42B7-9984-FF60181442BC}" type="pres">
      <dgm:prSet presAssocID="{F8746D92-07BB-4383-A465-814D89BA6FD8}" presName="vertSpace6" presStyleLbl="node1" presStyleIdx="4" presStyleCnt="6"/>
      <dgm:spPr/>
      <dgm:t>
        <a:bodyPr/>
        <a:lstStyle/>
        <a:p>
          <a:endParaRPr lang="cs-CZ"/>
        </a:p>
      </dgm:t>
    </dgm:pt>
    <dgm:pt modelId="{A880AB46-E18D-4BC1-B841-D84402F7C6D1}" type="pres">
      <dgm:prSet presAssocID="{F8746D92-07BB-4383-A465-814D89BA6FD8}" presName="circle6" presStyleLbl="node1" presStyleIdx="5" presStyleCnt="6"/>
      <dgm:spPr/>
      <dgm:t>
        <a:bodyPr/>
        <a:lstStyle/>
        <a:p>
          <a:endParaRPr lang="cs-CZ"/>
        </a:p>
      </dgm:t>
    </dgm:pt>
    <dgm:pt modelId="{92635D6C-6988-44C1-AA43-34983831101D}" type="pres">
      <dgm:prSet presAssocID="{F8746D92-07BB-4383-A465-814D89BA6FD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E5445-B0DB-4309-BD8C-410A1E3CB634}" type="pres">
      <dgm:prSet presAssocID="{F8746D92-07BB-4383-A465-814D89BA6FD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7EA6ED-267D-437F-BDB1-778ECDCF6C4B}" type="presOf" srcId="{F8746D92-07BB-4383-A465-814D89BA6FD8}" destId="{910E5445-B0DB-4309-BD8C-410A1E3CB634}" srcOrd="1" destOrd="0" presId="urn:microsoft.com/office/officeart/2005/8/layout/target3"/>
    <dgm:cxn modelId="{0948BB6A-F555-4CD0-942D-7B0CAF5DA7A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1B488A-9069-4231-87F6-00D99B331943}" type="presOf" srcId="{D1B46980-6531-4606-95E6-44980827E919}" destId="{6140AFEC-043D-4C43-A2F9-D0F5331DF3A3}" srcOrd="0" destOrd="0" presId="urn:microsoft.com/office/officeart/2005/8/layout/target3"/>
    <dgm:cxn modelId="{42DBB714-0692-4543-8C88-024AEEFBC3A0}" type="presOf" srcId="{B651F6E3-6281-48DB-9319-2AEAFDAE7572}" destId="{6BB5E863-4638-4E1D-BFDE-399D028AC4ED}" srcOrd="1" destOrd="0" presId="urn:microsoft.com/office/officeart/2005/8/layout/target3"/>
    <dgm:cxn modelId="{1F6DD29B-E1AB-4C15-ADCF-C5065A66D26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0DB580-EA6F-408A-89FF-91BC2A5D4D3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921C77-EF91-4FF5-9FC7-0067FD25122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73CFF0-9123-43CC-91F0-A4B401F5809C}" type="presOf" srcId="{D1D4F407-5343-4D3F-B5B9-D407B03CAEB4}" destId="{D005CE8C-CC26-4C3E-AC11-E15060ECD759}" srcOrd="0" destOrd="0" presId="urn:microsoft.com/office/officeart/2005/8/layout/target3"/>
    <dgm:cxn modelId="{24096B8B-E249-4595-BC43-F53D0EB11B91}" type="presOf" srcId="{D8197B8C-B260-4A16-BDF4-0947B075E274}" destId="{25B08C86-7E15-44DC-BE7F-FFB55DD49D12}" srcOrd="0" destOrd="0" presId="urn:microsoft.com/office/officeart/2005/8/layout/target3"/>
    <dgm:cxn modelId="{C3040DA8-FB69-4B30-A8F0-37A7101E5E63}" type="presOf" srcId="{757F3AB3-0718-4624-B441-E567A8F0AB56}" destId="{333A1088-737F-45CB-B68E-254E46348037}" srcOrd="0" destOrd="0" presId="urn:microsoft.com/office/officeart/2005/8/layout/target3"/>
    <dgm:cxn modelId="{0FF10F9C-652B-4E75-AC2A-E727286DBA5E}" type="presOf" srcId="{D1D4F407-5343-4D3F-B5B9-D407B03CAEB4}" destId="{AED2198E-93D5-4001-81B4-73124B309672}" srcOrd="1" destOrd="0" presId="urn:microsoft.com/office/officeart/2005/8/layout/target3"/>
    <dgm:cxn modelId="{D87E85B5-8E54-4199-B6DE-05176F13F784}" type="presOf" srcId="{4C35D32F-0EAB-4CD7-82EE-45574DC2A586}" destId="{890E4F0B-2866-4A3F-A3C7-2A14B1797930}" srcOrd="1" destOrd="0" presId="urn:microsoft.com/office/officeart/2005/8/layout/target3"/>
    <dgm:cxn modelId="{1A81222B-E54F-4998-9DFA-99F2F9554DF7}" type="presOf" srcId="{F8746D92-07BB-4383-A465-814D89BA6FD8}" destId="{92635D6C-6988-44C1-AA43-34983831101D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B4C32E2-7CDB-4B68-A9B2-D31E4876F638}" srcId="{757F3AB3-0718-4624-B441-E567A8F0AB56}" destId="{F8746D92-07BB-4383-A465-814D89BA6FD8}" srcOrd="5" destOrd="0" parTransId="{0CB0FBDA-DD3A-4132-AF18-5905BE19EC42}" sibTransId="{BD70E25D-CD70-49DB-B05B-5C716F808CC1}"/>
    <dgm:cxn modelId="{0CE8209C-CE20-4C5E-A544-CF69306A341C}" type="presParOf" srcId="{333A1088-737F-45CB-B68E-254E46348037}" destId="{F5ABB229-8D3B-4694-996A-96F23CF14429}" srcOrd="0" destOrd="0" presId="urn:microsoft.com/office/officeart/2005/8/layout/target3"/>
    <dgm:cxn modelId="{80997876-4D61-4898-809F-EFF478D1BD07}" type="presParOf" srcId="{333A1088-737F-45CB-B68E-254E46348037}" destId="{F41139FD-01EE-4571-8B17-4FB00FC51163}" srcOrd="1" destOrd="0" presId="urn:microsoft.com/office/officeart/2005/8/layout/target3"/>
    <dgm:cxn modelId="{192D8AB2-3EF9-4F6A-ABDA-149ED8D9DEB2}" type="presParOf" srcId="{333A1088-737F-45CB-B68E-254E46348037}" destId="{D005CE8C-CC26-4C3E-AC11-E15060ECD759}" srcOrd="2" destOrd="0" presId="urn:microsoft.com/office/officeart/2005/8/layout/target3"/>
    <dgm:cxn modelId="{F1BBF5C9-5261-4932-A002-90577074510D}" type="presParOf" srcId="{333A1088-737F-45CB-B68E-254E46348037}" destId="{2C702D82-9B77-49B7-9568-BB8EB47C3372}" srcOrd="3" destOrd="0" presId="urn:microsoft.com/office/officeart/2005/8/layout/target3"/>
    <dgm:cxn modelId="{59C4429F-B941-48C1-804F-2739ACB5B45C}" type="presParOf" srcId="{333A1088-737F-45CB-B68E-254E46348037}" destId="{A52A0455-90FF-4808-ABD0-F02540D31D5A}" srcOrd="4" destOrd="0" presId="urn:microsoft.com/office/officeart/2005/8/layout/target3"/>
    <dgm:cxn modelId="{3403672D-19BB-451C-AF9E-7540B1634D21}" type="presParOf" srcId="{333A1088-737F-45CB-B68E-254E46348037}" destId="{6140AFEC-043D-4C43-A2F9-D0F5331DF3A3}" srcOrd="5" destOrd="0" presId="urn:microsoft.com/office/officeart/2005/8/layout/target3"/>
    <dgm:cxn modelId="{AFF29E6E-196B-4BDE-9D24-01E003467318}" type="presParOf" srcId="{333A1088-737F-45CB-B68E-254E46348037}" destId="{9358AC05-5D7D-4327-9F80-1AD486AEA664}" srcOrd="6" destOrd="0" presId="urn:microsoft.com/office/officeart/2005/8/layout/target3"/>
    <dgm:cxn modelId="{D10DA0D1-E043-45A4-988F-4A4A8498F880}" type="presParOf" srcId="{333A1088-737F-45CB-B68E-254E46348037}" destId="{313FC574-E1CD-4FB4-B054-0B805CE0447D}" srcOrd="7" destOrd="0" presId="urn:microsoft.com/office/officeart/2005/8/layout/target3"/>
    <dgm:cxn modelId="{CCBF98F3-88F8-4D32-AC0A-53F1C4605EB6}" type="presParOf" srcId="{333A1088-737F-45CB-B68E-254E46348037}" destId="{619D679B-A015-4ECF-8348-D1034C574F40}" srcOrd="8" destOrd="0" presId="urn:microsoft.com/office/officeart/2005/8/layout/target3"/>
    <dgm:cxn modelId="{BCFB166B-AEAB-45FC-B12D-363EDDBDB1E7}" type="presParOf" srcId="{333A1088-737F-45CB-B68E-254E46348037}" destId="{322283A8-4A27-4CDA-BAE3-F381106A9174}" srcOrd="9" destOrd="0" presId="urn:microsoft.com/office/officeart/2005/8/layout/target3"/>
    <dgm:cxn modelId="{18FAB985-842B-4576-A899-55DD7B022D67}" type="presParOf" srcId="{333A1088-737F-45CB-B68E-254E46348037}" destId="{FFC9F71D-1B4F-4AD9-A4A6-86ADEFC8AF5C}" srcOrd="10" destOrd="0" presId="urn:microsoft.com/office/officeart/2005/8/layout/target3"/>
    <dgm:cxn modelId="{E719C336-1372-4AA5-A9F2-73BF86DB2C20}" type="presParOf" srcId="{333A1088-737F-45CB-B68E-254E46348037}" destId="{25B08C86-7E15-44DC-BE7F-FFB55DD49D12}" srcOrd="11" destOrd="0" presId="urn:microsoft.com/office/officeart/2005/8/layout/target3"/>
    <dgm:cxn modelId="{24354FAC-43D2-48FD-8AD5-2B8810BF425B}" type="presParOf" srcId="{333A1088-737F-45CB-B68E-254E46348037}" destId="{76644BE8-9D7C-4C09-B250-3D10AF48CBB7}" srcOrd="12" destOrd="0" presId="urn:microsoft.com/office/officeart/2005/8/layout/target3"/>
    <dgm:cxn modelId="{87DE7C16-8A16-46BC-9280-F8C011BBBE5A}" type="presParOf" srcId="{333A1088-737F-45CB-B68E-254E46348037}" destId="{EE85B701-7295-41C0-BA7A-34D3756A2AE6}" srcOrd="13" destOrd="0" presId="urn:microsoft.com/office/officeart/2005/8/layout/target3"/>
    <dgm:cxn modelId="{94F7845E-098D-4233-B1C7-2D7F228244FC}" type="presParOf" srcId="{333A1088-737F-45CB-B68E-254E46348037}" destId="{8BEBB6EC-1DAA-4CAC-8A25-BC0FCBD5DBD5}" srcOrd="14" destOrd="0" presId="urn:microsoft.com/office/officeart/2005/8/layout/target3"/>
    <dgm:cxn modelId="{7D2F4A94-24B6-4EF1-9929-558271EBEDE9}" type="presParOf" srcId="{333A1088-737F-45CB-B68E-254E46348037}" destId="{AC29513A-6989-42B7-9984-FF60181442BC}" srcOrd="15" destOrd="0" presId="urn:microsoft.com/office/officeart/2005/8/layout/target3"/>
    <dgm:cxn modelId="{5D5E7AF8-664F-470A-94FA-EFC3F7E87A67}" type="presParOf" srcId="{333A1088-737F-45CB-B68E-254E46348037}" destId="{A880AB46-E18D-4BC1-B841-D84402F7C6D1}" srcOrd="16" destOrd="0" presId="urn:microsoft.com/office/officeart/2005/8/layout/target3"/>
    <dgm:cxn modelId="{85F97C2C-09FD-4B41-B9DE-FDB13B010E60}" type="presParOf" srcId="{333A1088-737F-45CB-B68E-254E46348037}" destId="{92635D6C-6988-44C1-AA43-34983831101D}" srcOrd="17" destOrd="0" presId="urn:microsoft.com/office/officeart/2005/8/layout/target3"/>
    <dgm:cxn modelId="{E5B10F44-CC0E-4A34-8AD1-B1300D9EFD3C}" type="presParOf" srcId="{333A1088-737F-45CB-B68E-254E46348037}" destId="{AED2198E-93D5-4001-81B4-73124B309672}" srcOrd="18" destOrd="0" presId="urn:microsoft.com/office/officeart/2005/8/layout/target3"/>
    <dgm:cxn modelId="{1ADB8602-D835-4790-A9C9-4581F88D99E3}" type="presParOf" srcId="{333A1088-737F-45CB-B68E-254E46348037}" destId="{2BE915AB-18AA-4053-B92C-3BFC9ED204BB}" srcOrd="19" destOrd="0" presId="urn:microsoft.com/office/officeart/2005/8/layout/target3"/>
    <dgm:cxn modelId="{F634DF52-8E26-4CFD-83D1-F3DA42691F48}" type="presParOf" srcId="{333A1088-737F-45CB-B68E-254E46348037}" destId="{6BB5E863-4638-4E1D-BFDE-399D028AC4ED}" srcOrd="20" destOrd="0" presId="urn:microsoft.com/office/officeart/2005/8/layout/target3"/>
    <dgm:cxn modelId="{CF1DFD60-B72E-469F-8667-7CAB28565A04}" type="presParOf" srcId="{333A1088-737F-45CB-B68E-254E46348037}" destId="{5A5FFA88-C948-4069-8E93-59FA12366E83}" srcOrd="21" destOrd="0" presId="urn:microsoft.com/office/officeart/2005/8/layout/target3"/>
    <dgm:cxn modelId="{61857796-04A9-44A8-AB15-D2C436D2FFA0}" type="presParOf" srcId="{333A1088-737F-45CB-B68E-254E46348037}" destId="{890E4F0B-2866-4A3F-A3C7-2A14B1797930}" srcOrd="22" destOrd="0" presId="urn:microsoft.com/office/officeart/2005/8/layout/target3"/>
    <dgm:cxn modelId="{3AC0C5C2-C26E-4BEC-8C66-D5DFCA1E42F0}" type="presParOf" srcId="{333A1088-737F-45CB-B68E-254E46348037}" destId="{910E5445-B0DB-4309-BD8C-410A1E3CB63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VY_32_INOVACE_18_SLOVNÍ DRUHY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Slovní druhy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A880AB46-E18D-4BC1-B841-D84402F7C6D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2635D6C-6988-44C1-AA43-34983831101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667C8-6F0A-4F80-BE3A-8AC09C9B2BA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D9167-E375-40E8-B203-81E282295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013990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žákům 3. ročníku ZŠ a je vhodná pro interaktivní tabuli. Slouží k upevnění probírané látky. Některou stránku lze využít k samostatné práci.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Urči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1.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Maminka nám slíbila procházku k řece.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Malá Hanička dostala mnoho dárků.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Cesta byla klikatá. Podej mi dvě jablka.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Pavel i Pavla pěkně zpívají. Ať sněží.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1027" name="Picture 3" descr="C:\Users\iolexova\AppData\Local\Microsoft\Windows\Temporary Internet Files\Content.IE5\8YG17CPO\MC900078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64704"/>
            <a:ext cx="2052835" cy="121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643470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cs-CZ" dirty="0" smtClean="0"/>
              <a:t>	1.	   3.	    5.	        1.           7.     1.</a:t>
            </a:r>
          </a:p>
          <a:p>
            <a:pPr>
              <a:buNone/>
            </a:pPr>
            <a:r>
              <a:rPr lang="cs-CZ" dirty="0" smtClean="0"/>
              <a:t>	Maminka nám slíbila procházku k řece.</a:t>
            </a:r>
          </a:p>
          <a:p>
            <a:pPr>
              <a:buNone/>
            </a:pPr>
            <a:r>
              <a:rPr lang="cs-CZ" dirty="0" smtClean="0"/>
              <a:t>	    2.	1.	     5.		4.	 1.	</a:t>
            </a:r>
          </a:p>
          <a:p>
            <a:pPr>
              <a:buNone/>
            </a:pPr>
            <a:r>
              <a:rPr lang="cs-CZ" dirty="0" smtClean="0"/>
              <a:t>	Malá Hanička dostala mnoho dárků.</a:t>
            </a:r>
          </a:p>
          <a:p>
            <a:pPr>
              <a:buNone/>
            </a:pPr>
            <a:r>
              <a:rPr lang="cs-CZ" dirty="0" smtClean="0"/>
              <a:t>	     1.     5.</a:t>
            </a:r>
            <a:r>
              <a:rPr lang="cs-CZ" dirty="0"/>
              <a:t> </a:t>
            </a:r>
            <a:r>
              <a:rPr lang="cs-CZ" dirty="0" smtClean="0"/>
              <a:t>       2.	5.	3.   2.     1.</a:t>
            </a:r>
          </a:p>
          <a:p>
            <a:pPr>
              <a:buNone/>
            </a:pPr>
            <a:r>
              <a:rPr lang="cs-CZ" dirty="0" smtClean="0"/>
              <a:t>	Cesta byla klikatá. Podej mi dvě jablka.</a:t>
            </a:r>
          </a:p>
          <a:p>
            <a:pPr>
              <a:buNone/>
            </a:pPr>
            <a:r>
              <a:rPr lang="cs-CZ" dirty="0" smtClean="0"/>
              <a:t>	     1.  8.  1.	6.	    5.	     9.	  5.</a:t>
            </a:r>
          </a:p>
          <a:p>
            <a:pPr>
              <a:buNone/>
            </a:pPr>
            <a:r>
              <a:rPr lang="cs-CZ" dirty="0" smtClean="0"/>
              <a:t>	Pavel i Pavla pěkně zpívají. Ať sněží.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vlastní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penál, plavání,              , 		  , pravítko,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malování, malba, malíř,	   ,               , míč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14348" y="3571876"/>
            <a:ext cx="7286676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85786" y="2428868"/>
            <a:ext cx="7072362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143240" y="4572008"/>
            <a:ext cx="12858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Pavlína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9124" y="4589514"/>
            <a:ext cx="18573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Poděbrady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5072074"/>
            <a:ext cx="12144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Milan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29256" y="5072074"/>
            <a:ext cx="15716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Mourek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9556E-7 L -0.24115 -0.2169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00" y="-1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6.19796E-6 L -0.22048 -0.22016 " pathEditMode="relative" ptsTypes="AA">
                                      <p:cBhvr>
                                        <p:cTn id="10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14524E-7 L 0.00452 -0.29001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14524E-7 L 0.0408 -0.29001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/>
          <a:lstStyle/>
          <a:p>
            <a:r>
              <a:rPr lang="cs-CZ" b="1" dirty="0" smtClean="0"/>
              <a:t>Zakroužkuj správně napsaná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85992"/>
            <a:ext cx="8229600" cy="490063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víla Amálka - Víla Amálka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město </a:t>
            </a:r>
            <a:r>
              <a:rPr lang="cs-CZ" dirty="0" err="1" smtClean="0"/>
              <a:t>brno</a:t>
            </a:r>
            <a:r>
              <a:rPr lang="cs-CZ" dirty="0" smtClean="0"/>
              <a:t> - město Brno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paní Nováková - Paní Nováková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    Hora Říp - hora Říp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2" name="Picture 4" descr="C:\Users\iolexova\AppData\Local\Microsoft\Windows\Temporary Internet Files\Content.IE5\8YG17CPO\MM9003652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110" y="2214554"/>
            <a:ext cx="208089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http:// 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77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Slovní druhy</vt:lpstr>
      <vt:lpstr>Urči slovní druhy</vt:lpstr>
      <vt:lpstr>Řešení</vt:lpstr>
      <vt:lpstr>Najdi vlastní jména</vt:lpstr>
      <vt:lpstr>Zakroužkuj správně napsaná slova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Olexová Iva</cp:lastModifiedBy>
  <cp:revision>23</cp:revision>
  <dcterms:created xsi:type="dcterms:W3CDTF">2012-03-29T17:51:56Z</dcterms:created>
  <dcterms:modified xsi:type="dcterms:W3CDTF">2012-05-17T14:01:10Z</dcterms:modified>
</cp:coreProperties>
</file>