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3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VY_32_INOVACE_18_VYJMENOVANÁ SLOVA_VYJMENOVANÁ SLOVA PO P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Vyjmenovaná slova po P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8940A54-F7D9-44AF-A454-6068CA3F6F85}">
      <dgm:prSet/>
      <dgm:spPr/>
      <dgm:t>
        <a:bodyPr/>
        <a:lstStyle/>
        <a:p>
          <a:pPr rtl="0"/>
          <a:r>
            <a:rPr lang="cs-CZ" smtClean="0"/>
            <a:t>Vytvořeno: září 2011</a:t>
          </a:r>
          <a:endParaRPr lang="cs-CZ" dirty="0"/>
        </a:p>
      </dgm:t>
    </dgm:pt>
    <dgm:pt modelId="{7743F188-43DC-474D-BEFB-F27D8F1BAFB6}" type="parTrans" cxnId="{386DB06D-06A4-4F5C-A5F0-06E9E7AE0791}">
      <dgm:prSet/>
      <dgm:spPr/>
      <dgm:t>
        <a:bodyPr/>
        <a:lstStyle/>
        <a:p>
          <a:endParaRPr lang="cs-CZ"/>
        </a:p>
      </dgm:t>
    </dgm:pt>
    <dgm:pt modelId="{859BB303-2272-490F-A478-CE4D20677DB8}" type="sibTrans" cxnId="{386DB06D-06A4-4F5C-A5F0-06E9E7AE079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0BBA948-7218-4FE0-8D47-CD162AD86FE6}" type="pres">
      <dgm:prSet presAssocID="{88940A54-F7D9-44AF-A454-6068CA3F6F85}" presName="vertSpace6" presStyleLbl="node1" presStyleIdx="4" presStyleCnt="6"/>
      <dgm:spPr/>
      <dgm:t>
        <a:bodyPr/>
        <a:lstStyle/>
        <a:p>
          <a:endParaRPr lang="cs-CZ"/>
        </a:p>
      </dgm:t>
    </dgm:pt>
    <dgm:pt modelId="{E5DD57DD-B25F-41D8-8079-E9974103AF37}" type="pres">
      <dgm:prSet presAssocID="{88940A54-F7D9-44AF-A454-6068CA3F6F85}" presName="circle6" presStyleLbl="node1" presStyleIdx="5" presStyleCnt="6"/>
      <dgm:spPr/>
      <dgm:t>
        <a:bodyPr/>
        <a:lstStyle/>
        <a:p>
          <a:endParaRPr lang="cs-CZ"/>
        </a:p>
      </dgm:t>
    </dgm:pt>
    <dgm:pt modelId="{BE98BE91-9D99-4B9A-B3E5-6F98C8552466}" type="pres">
      <dgm:prSet presAssocID="{88940A54-F7D9-44AF-A454-6068CA3F6F8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12F313-218B-4D3E-A8D0-72E3383FD0D2}" type="pres">
      <dgm:prSet presAssocID="{88940A54-F7D9-44AF-A454-6068CA3F6F8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112A54-D31E-4ED0-A12A-6847FF6193D6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BB2F024-91AF-4FD1-B281-F14D8F269637}" type="presOf" srcId="{D1D4F407-5343-4D3F-B5B9-D407B03CAEB4}" destId="{D005CE8C-CC26-4C3E-AC11-E15060ECD759}" srcOrd="0" destOrd="0" presId="urn:microsoft.com/office/officeart/2005/8/layout/target3"/>
    <dgm:cxn modelId="{138DB692-E6CE-47FF-8487-D7938D8F6E83}" type="presOf" srcId="{4C35D32F-0EAB-4CD7-82EE-45574DC2A586}" destId="{8BEBB6EC-1DAA-4CAC-8A25-BC0FCBD5DBD5}" srcOrd="0" destOrd="0" presId="urn:microsoft.com/office/officeart/2005/8/layout/target3"/>
    <dgm:cxn modelId="{386DB06D-06A4-4F5C-A5F0-06E9E7AE0791}" srcId="{757F3AB3-0718-4624-B441-E567A8F0AB56}" destId="{88940A54-F7D9-44AF-A454-6068CA3F6F85}" srcOrd="5" destOrd="0" parTransId="{7743F188-43DC-474D-BEFB-F27D8F1BAFB6}" sibTransId="{859BB303-2272-490F-A478-CE4D20677DB8}"/>
    <dgm:cxn modelId="{9E893077-98F7-49DB-9CE1-67CF39EB28A9}" type="presOf" srcId="{88940A54-F7D9-44AF-A454-6068CA3F6F85}" destId="{8012F313-218B-4D3E-A8D0-72E3383FD0D2}" srcOrd="1" destOrd="0" presId="urn:microsoft.com/office/officeart/2005/8/layout/target3"/>
    <dgm:cxn modelId="{B02C2CC0-A983-4470-80FB-29F1D58309B8}" type="presOf" srcId="{88940A54-F7D9-44AF-A454-6068CA3F6F85}" destId="{BE98BE91-9D99-4B9A-B3E5-6F98C8552466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7E9D10F-AF81-48C4-BF7C-B386E3B6F738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A65073B-0C60-41BA-AB1F-9C0D3B431523}" type="presOf" srcId="{B651F6E3-6281-48DB-9319-2AEAFDAE7572}" destId="{619D679B-A015-4ECF-8348-D1034C574F40}" srcOrd="0" destOrd="0" presId="urn:microsoft.com/office/officeart/2005/8/layout/target3"/>
    <dgm:cxn modelId="{969D7F32-9BB8-4425-8B6C-838C8AF7B382}" type="presOf" srcId="{D8197B8C-B260-4A16-BDF4-0947B075E274}" destId="{25B08C86-7E15-44DC-BE7F-FFB55DD49D12}" srcOrd="0" destOrd="0" presId="urn:microsoft.com/office/officeart/2005/8/layout/target3"/>
    <dgm:cxn modelId="{1B7F0181-3876-4A29-9CB7-C53CC1B8A6DC}" type="presOf" srcId="{4C35D32F-0EAB-4CD7-82EE-45574DC2A586}" destId="{890E4F0B-2866-4A3F-A3C7-2A14B1797930}" srcOrd="1" destOrd="0" presId="urn:microsoft.com/office/officeart/2005/8/layout/target3"/>
    <dgm:cxn modelId="{32AE8511-CD13-4050-A1E3-6319E66681FE}" type="presOf" srcId="{D8197B8C-B260-4A16-BDF4-0947B075E274}" destId="{5A5FFA88-C948-4069-8E93-59FA12366E83}" srcOrd="1" destOrd="0" presId="urn:microsoft.com/office/officeart/2005/8/layout/target3"/>
    <dgm:cxn modelId="{5D1913CD-5A89-471D-8B7B-FEDEDAD05795}" type="presOf" srcId="{D1B46980-6531-4606-95E6-44980827E919}" destId="{6140AFEC-043D-4C43-A2F9-D0F5331DF3A3}" srcOrd="0" destOrd="0" presId="urn:microsoft.com/office/officeart/2005/8/layout/target3"/>
    <dgm:cxn modelId="{9DEDD238-805E-40E6-A780-31C20F78EA14}" type="presOf" srcId="{D1D4F407-5343-4D3F-B5B9-D407B03CAEB4}" destId="{AED2198E-93D5-4001-81B4-73124B309672}" srcOrd="1" destOrd="0" presId="urn:microsoft.com/office/officeart/2005/8/layout/target3"/>
    <dgm:cxn modelId="{24E27CB5-4921-429C-A238-8A67830D4BFB}" type="presOf" srcId="{D1B46980-6531-4606-95E6-44980827E919}" destId="{2BE915AB-18AA-4053-B92C-3BFC9ED204BB}" srcOrd="1" destOrd="0" presId="urn:microsoft.com/office/officeart/2005/8/layout/target3"/>
    <dgm:cxn modelId="{C439A8DB-E442-45AC-BCAC-D38C6E86D6A4}" type="presParOf" srcId="{333A1088-737F-45CB-B68E-254E46348037}" destId="{F5ABB229-8D3B-4694-996A-96F23CF14429}" srcOrd="0" destOrd="0" presId="urn:microsoft.com/office/officeart/2005/8/layout/target3"/>
    <dgm:cxn modelId="{7C7E92B2-DA87-40F1-8027-EC77E98A5B15}" type="presParOf" srcId="{333A1088-737F-45CB-B68E-254E46348037}" destId="{F41139FD-01EE-4571-8B17-4FB00FC51163}" srcOrd="1" destOrd="0" presId="urn:microsoft.com/office/officeart/2005/8/layout/target3"/>
    <dgm:cxn modelId="{4D4CF1E6-4503-45ED-9D47-9C482B27C87B}" type="presParOf" srcId="{333A1088-737F-45CB-B68E-254E46348037}" destId="{D005CE8C-CC26-4C3E-AC11-E15060ECD759}" srcOrd="2" destOrd="0" presId="urn:microsoft.com/office/officeart/2005/8/layout/target3"/>
    <dgm:cxn modelId="{6A67DF2D-8893-42F1-AC84-97D7C5F10C32}" type="presParOf" srcId="{333A1088-737F-45CB-B68E-254E46348037}" destId="{2C702D82-9B77-49B7-9568-BB8EB47C3372}" srcOrd="3" destOrd="0" presId="urn:microsoft.com/office/officeart/2005/8/layout/target3"/>
    <dgm:cxn modelId="{2E45BE58-3C27-4D48-AE55-044F4CDF6523}" type="presParOf" srcId="{333A1088-737F-45CB-B68E-254E46348037}" destId="{A52A0455-90FF-4808-ABD0-F02540D31D5A}" srcOrd="4" destOrd="0" presId="urn:microsoft.com/office/officeart/2005/8/layout/target3"/>
    <dgm:cxn modelId="{2B6F107E-44DA-44DF-B53B-0A24FC04AF93}" type="presParOf" srcId="{333A1088-737F-45CB-B68E-254E46348037}" destId="{6140AFEC-043D-4C43-A2F9-D0F5331DF3A3}" srcOrd="5" destOrd="0" presId="urn:microsoft.com/office/officeart/2005/8/layout/target3"/>
    <dgm:cxn modelId="{4328AC3F-E628-4576-825A-22B8D4911662}" type="presParOf" srcId="{333A1088-737F-45CB-B68E-254E46348037}" destId="{9358AC05-5D7D-4327-9F80-1AD486AEA664}" srcOrd="6" destOrd="0" presId="urn:microsoft.com/office/officeart/2005/8/layout/target3"/>
    <dgm:cxn modelId="{57ABD6BF-6831-46F4-BC8D-5CBB60CB3C0C}" type="presParOf" srcId="{333A1088-737F-45CB-B68E-254E46348037}" destId="{313FC574-E1CD-4FB4-B054-0B805CE0447D}" srcOrd="7" destOrd="0" presId="urn:microsoft.com/office/officeart/2005/8/layout/target3"/>
    <dgm:cxn modelId="{F3FC37CC-E54B-42C6-88EF-116B246AC323}" type="presParOf" srcId="{333A1088-737F-45CB-B68E-254E46348037}" destId="{619D679B-A015-4ECF-8348-D1034C574F40}" srcOrd="8" destOrd="0" presId="urn:microsoft.com/office/officeart/2005/8/layout/target3"/>
    <dgm:cxn modelId="{8F151F00-573E-4115-9023-D2420FB22A7F}" type="presParOf" srcId="{333A1088-737F-45CB-B68E-254E46348037}" destId="{322283A8-4A27-4CDA-BAE3-F381106A9174}" srcOrd="9" destOrd="0" presId="urn:microsoft.com/office/officeart/2005/8/layout/target3"/>
    <dgm:cxn modelId="{E2B0BD3C-F8DB-4B5D-A7A0-E3AF46CB00A9}" type="presParOf" srcId="{333A1088-737F-45CB-B68E-254E46348037}" destId="{FFC9F71D-1B4F-4AD9-A4A6-86ADEFC8AF5C}" srcOrd="10" destOrd="0" presId="urn:microsoft.com/office/officeart/2005/8/layout/target3"/>
    <dgm:cxn modelId="{A5A00F3E-BBC4-41FF-931A-F2967BA5DF8C}" type="presParOf" srcId="{333A1088-737F-45CB-B68E-254E46348037}" destId="{25B08C86-7E15-44DC-BE7F-FFB55DD49D12}" srcOrd="11" destOrd="0" presId="urn:microsoft.com/office/officeart/2005/8/layout/target3"/>
    <dgm:cxn modelId="{EB31D273-F99B-4B04-99FA-3F3CEA11D99B}" type="presParOf" srcId="{333A1088-737F-45CB-B68E-254E46348037}" destId="{76644BE8-9D7C-4C09-B250-3D10AF48CBB7}" srcOrd="12" destOrd="0" presId="urn:microsoft.com/office/officeart/2005/8/layout/target3"/>
    <dgm:cxn modelId="{31808481-4115-410F-B67B-2BAAB8B3022B}" type="presParOf" srcId="{333A1088-737F-45CB-B68E-254E46348037}" destId="{EE85B701-7295-41C0-BA7A-34D3756A2AE6}" srcOrd="13" destOrd="0" presId="urn:microsoft.com/office/officeart/2005/8/layout/target3"/>
    <dgm:cxn modelId="{F29D66D7-961D-4273-859B-A5E2FF4094FE}" type="presParOf" srcId="{333A1088-737F-45CB-B68E-254E46348037}" destId="{8BEBB6EC-1DAA-4CAC-8A25-BC0FCBD5DBD5}" srcOrd="14" destOrd="0" presId="urn:microsoft.com/office/officeart/2005/8/layout/target3"/>
    <dgm:cxn modelId="{FDCA3AC1-C31D-47E1-9F61-0DBC055B677C}" type="presParOf" srcId="{333A1088-737F-45CB-B68E-254E46348037}" destId="{90BBA948-7218-4FE0-8D47-CD162AD86FE6}" srcOrd="15" destOrd="0" presId="urn:microsoft.com/office/officeart/2005/8/layout/target3"/>
    <dgm:cxn modelId="{62734721-7CA0-4639-A8E8-DC683F5BF5C7}" type="presParOf" srcId="{333A1088-737F-45CB-B68E-254E46348037}" destId="{E5DD57DD-B25F-41D8-8079-E9974103AF37}" srcOrd="16" destOrd="0" presId="urn:microsoft.com/office/officeart/2005/8/layout/target3"/>
    <dgm:cxn modelId="{B82D25C3-69D4-4A87-B037-74A87009B97C}" type="presParOf" srcId="{333A1088-737F-45CB-B68E-254E46348037}" destId="{BE98BE91-9D99-4B9A-B3E5-6F98C8552466}" srcOrd="17" destOrd="0" presId="urn:microsoft.com/office/officeart/2005/8/layout/target3"/>
    <dgm:cxn modelId="{A2266281-195C-47EC-BF5F-A04AFE11D895}" type="presParOf" srcId="{333A1088-737F-45CB-B68E-254E46348037}" destId="{AED2198E-93D5-4001-81B4-73124B309672}" srcOrd="18" destOrd="0" presId="urn:microsoft.com/office/officeart/2005/8/layout/target3"/>
    <dgm:cxn modelId="{2EE0C6EA-2594-4269-89AF-E398FF1363E1}" type="presParOf" srcId="{333A1088-737F-45CB-B68E-254E46348037}" destId="{2BE915AB-18AA-4053-B92C-3BFC9ED204BB}" srcOrd="19" destOrd="0" presId="urn:microsoft.com/office/officeart/2005/8/layout/target3"/>
    <dgm:cxn modelId="{563CA626-36C5-48D1-877F-61B06DB1D4FF}" type="presParOf" srcId="{333A1088-737F-45CB-B68E-254E46348037}" destId="{6BB5E863-4638-4E1D-BFDE-399D028AC4ED}" srcOrd="20" destOrd="0" presId="urn:microsoft.com/office/officeart/2005/8/layout/target3"/>
    <dgm:cxn modelId="{85A4075C-9B6A-4DE1-8FEE-F5C75EB3ABFD}" type="presParOf" srcId="{333A1088-737F-45CB-B68E-254E46348037}" destId="{5A5FFA88-C948-4069-8E93-59FA12366E83}" srcOrd="21" destOrd="0" presId="urn:microsoft.com/office/officeart/2005/8/layout/target3"/>
    <dgm:cxn modelId="{EF19095A-91BC-4E9D-9B92-544517FF4BCD}" type="presParOf" srcId="{333A1088-737F-45CB-B68E-254E46348037}" destId="{890E4F0B-2866-4A3F-A3C7-2A14B1797930}" srcOrd="22" destOrd="0" presId="urn:microsoft.com/office/officeart/2005/8/layout/target3"/>
    <dgm:cxn modelId="{785C4415-81A9-4BFA-B458-C8825B9FD04A}" type="presParOf" srcId="{333A1088-737F-45CB-B68E-254E46348037}" destId="{8012F313-218B-4D3E-A8D0-72E3383FD0D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VY_32_INOVACE_18_VYJMENOVANÁ SLOVA_VYJMENOVANÁ SLOVA PO P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Vyjmenovaná slova po P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E5DD57DD-B25F-41D8-8079-E9974103AF3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E98BE91-9D99-4B9A-B3E5-6F98C855246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září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28D1C-CAC5-4B23-AC51-B06B3E84B58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3F3C5-706E-4295-B78E-FA8EA7C86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28D1C-CAC5-4B23-AC51-B06B3E84B58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3F3C5-706E-4295-B78E-FA8EA7C86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28D1C-CAC5-4B23-AC51-B06B3E84B58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3F3C5-706E-4295-B78E-FA8EA7C86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28D1C-CAC5-4B23-AC51-B06B3E84B58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3F3C5-706E-4295-B78E-FA8EA7C86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28D1C-CAC5-4B23-AC51-B06B3E84B58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3F3C5-706E-4295-B78E-FA8EA7C86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28D1C-CAC5-4B23-AC51-B06B3E84B58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3F3C5-706E-4295-B78E-FA8EA7C86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28D1C-CAC5-4B23-AC51-B06B3E84B58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3F3C5-706E-4295-B78E-FA8EA7C86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28D1C-CAC5-4B23-AC51-B06B3E84B58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3F3C5-706E-4295-B78E-FA8EA7C86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28D1C-CAC5-4B23-AC51-B06B3E84B58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3F3C5-706E-4295-B78E-FA8EA7C86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28D1C-CAC5-4B23-AC51-B06B3E84B58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3F3C5-706E-4295-B78E-FA8EA7C86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28D1C-CAC5-4B23-AC51-B06B3E84B58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3F3C5-706E-4295-B78E-FA8EA7C86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128D1C-CAC5-4B23-AC51-B06B3E84B58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F3F3C5-706E-4295-B78E-FA8EA7C86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314910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jako výklad nové látky.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571744"/>
            <a:ext cx="8229600" cy="32861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6000" b="1" dirty="0" smtClean="0"/>
              <a:t>Vyjmenovaná slova</a:t>
            </a:r>
          </a:p>
          <a:p>
            <a:pPr>
              <a:buNone/>
            </a:pPr>
            <a:r>
              <a:rPr lang="cs-CZ" sz="6000" b="1" dirty="0" smtClean="0"/>
              <a:t>	po </a:t>
            </a:r>
            <a:r>
              <a:rPr lang="cs-CZ" sz="9600" b="1" dirty="0" smtClean="0"/>
              <a:t>P</a:t>
            </a:r>
            <a:endParaRPr lang="cs-CZ" sz="9600" b="1" dirty="0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Rozlišuj a pamatuj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34023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pýcha</a:t>
            </a:r>
            <a:r>
              <a:rPr lang="cs-CZ" b="1" dirty="0" smtClean="0"/>
              <a:t> - špatná lidská vlastnost</a:t>
            </a:r>
            <a:r>
              <a:rPr lang="cs-CZ" dirty="0" smtClean="0"/>
              <a:t> ( </a:t>
            </a:r>
            <a:r>
              <a:rPr lang="cs-CZ" b="1" dirty="0" smtClean="0"/>
              <a:t>nadutost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pyl</a:t>
            </a:r>
            <a:r>
              <a:rPr lang="cs-CZ" b="1" dirty="0" smtClean="0"/>
              <a:t> - žlutý prášek na květinách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opylovat</a:t>
            </a:r>
            <a:r>
              <a:rPr lang="cs-CZ" b="1" dirty="0" smtClean="0"/>
              <a:t> - oplodňovat květy pylem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slepýš</a:t>
            </a:r>
            <a:r>
              <a:rPr lang="cs-CZ" b="1" dirty="0" smtClean="0"/>
              <a:t> - živočich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Slepýš je malá ještěrka.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pykat </a:t>
            </a:r>
            <a:r>
              <a:rPr lang="cs-CZ" b="1" dirty="0" smtClean="0"/>
              <a:t>- nést trest za něco</a:t>
            </a:r>
          </a:p>
          <a:p>
            <a:pPr>
              <a:buNone/>
            </a:pPr>
            <a:r>
              <a:rPr lang="cs-CZ" b="1" dirty="0"/>
              <a:t>	</a:t>
            </a:r>
          </a:p>
        </p:txBody>
      </p:sp>
      <p:pic>
        <p:nvPicPr>
          <p:cNvPr id="1027" name="Picture 3" descr="C:\Users\iolexova\AppData\Local\Microsoft\Windows\Temporary Internet Files\Content.IE5\973GPVAL\MP9004067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1220" y="3490596"/>
            <a:ext cx="246765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olexova\AppData\Local\Microsoft\Windows\Temporary Internet Files\Content.IE5\SGZDVU3R\MC9001227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4414"/>
            <a:ext cx="1800200" cy="1782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5840435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	                    </a:t>
            </a:r>
            <a:r>
              <a:rPr lang="cs-CZ" sz="20000" dirty="0" smtClean="0"/>
              <a:t>X</a:t>
            </a:r>
            <a:endParaRPr lang="cs-CZ" sz="20000" dirty="0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928670"/>
            <a:ext cx="8229600" cy="542928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sz="3500" b="1" dirty="0" smtClean="0">
                <a:solidFill>
                  <a:srgbClr val="C00000"/>
                </a:solidFill>
              </a:rPr>
              <a:t>píchá</a:t>
            </a:r>
            <a:r>
              <a:rPr lang="cs-CZ" sz="3500" dirty="0" smtClean="0"/>
              <a:t> - Trn kaktusu píchá.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b="1" dirty="0" smtClean="0">
                <a:solidFill>
                  <a:srgbClr val="C00000"/>
                </a:solidFill>
              </a:rPr>
              <a:t>pil</a:t>
            </a:r>
            <a:r>
              <a:rPr lang="cs-CZ" sz="3500" dirty="0" smtClean="0"/>
              <a:t> - </a:t>
            </a:r>
            <a:r>
              <a:rPr lang="cs-CZ" sz="3500" b="1" dirty="0" smtClean="0"/>
              <a:t>polykat tekutinu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b="1" dirty="0" smtClean="0">
                <a:solidFill>
                  <a:srgbClr val="C00000"/>
                </a:solidFill>
              </a:rPr>
              <a:t>opilovat </a:t>
            </a:r>
            <a:r>
              <a:rPr lang="cs-CZ" sz="3500" dirty="0" smtClean="0"/>
              <a:t>- </a:t>
            </a:r>
            <a:r>
              <a:rPr lang="cs-CZ" sz="3500" b="1" dirty="0" smtClean="0"/>
              <a:t>pilníkem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dirty="0" smtClean="0"/>
              <a:t>Opiluj si nehty.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b="1" dirty="0" smtClean="0">
                <a:solidFill>
                  <a:srgbClr val="C00000"/>
                </a:solidFill>
              </a:rPr>
              <a:t>slepíš</a:t>
            </a:r>
            <a:r>
              <a:rPr lang="cs-CZ" sz="3500" dirty="0" smtClean="0"/>
              <a:t> - </a:t>
            </a:r>
            <a:r>
              <a:rPr lang="cs-CZ" sz="3500" b="1" dirty="0" smtClean="0"/>
              <a:t>lepidlem</a:t>
            </a:r>
          </a:p>
          <a:p>
            <a:pPr>
              <a:buNone/>
            </a:pPr>
            <a:r>
              <a:rPr lang="cs-CZ" sz="3500" b="1" dirty="0"/>
              <a:t>	</a:t>
            </a:r>
            <a:r>
              <a:rPr lang="cs-CZ" sz="3500" b="1" dirty="0" smtClean="0">
                <a:solidFill>
                  <a:srgbClr val="C00000"/>
                </a:solidFill>
              </a:rPr>
              <a:t>pikat</a:t>
            </a:r>
            <a:r>
              <a:rPr lang="cs-CZ" sz="3500" b="1" dirty="0" smtClean="0"/>
              <a:t> – hrát na pikanou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dirty="0" smtClean="0"/>
              <a:t>Pikat mě nebaví, raději si hraji s míčem.</a:t>
            </a:r>
          </a:p>
          <a:p>
            <a:pPr>
              <a:buNone/>
            </a:pPr>
            <a:r>
              <a:rPr lang="cs-CZ" sz="3500" dirty="0"/>
              <a:t>	</a:t>
            </a:r>
            <a:endParaRPr lang="cs-CZ" sz="3500" dirty="0" smtClean="0"/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</a:p>
        </p:txBody>
      </p:sp>
      <p:pic>
        <p:nvPicPr>
          <p:cNvPr id="1026" name="Picture 2" descr="C:\Users\iolexova\AppData\Local\Microsoft\Windows\Temporary Internet Files\Content.IE5\SGZDVU3R\MC9003403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1350" y="4783138"/>
            <a:ext cx="1824038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olexova\AppData\Local\Microsoft\Windows\Temporary Internet Files\Content.IE5\IULSPF5T\MC9002940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6632"/>
            <a:ext cx="1827213" cy="1259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olexova\AppData\Local\Microsoft\Windows\Temporary Internet Files\Content.IE5\IULSPF5T\MC9003407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7363" y="1185862"/>
            <a:ext cx="1414462" cy="1595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pýří</a:t>
            </a:r>
            <a:r>
              <a:rPr lang="cs-CZ" dirty="0" smtClean="0"/>
              <a:t> - chmýří (např. pampelišky)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Vlastní jména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Pyšely, Chropyně, </a:t>
            </a:r>
            <a:r>
              <a:rPr lang="cs-CZ" dirty="0" err="1" smtClean="0"/>
              <a:t>Spytihněv</a:t>
            </a:r>
            <a:r>
              <a:rPr lang="cs-CZ" dirty="0" smtClean="0"/>
              <a:t>, Přepychy</a:t>
            </a:r>
            <a:endParaRPr lang="cs-CZ" dirty="0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33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Rozlišuj a pamatuj</vt:lpstr>
      <vt:lpstr>Snímek 5</vt:lpstr>
      <vt:lpstr>Snímek 6</vt:lpstr>
      <vt:lpstr>Snímek 7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11</cp:revision>
  <dcterms:created xsi:type="dcterms:W3CDTF">2012-04-17T19:19:05Z</dcterms:created>
  <dcterms:modified xsi:type="dcterms:W3CDTF">2012-06-26T16:56:58Z</dcterms:modified>
</cp:coreProperties>
</file>