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VY_32_INOVACE_19_NÁSOBENÍ A DĚLENÍ_DĚLENÍ SE ZBYTKEM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Bc. Iva Olexová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Dělení se zbytkem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D382D0-C574-411E-9624-22AB40050EAB}">
      <dgm:prSet/>
      <dgm:spPr/>
      <dgm:t>
        <a:bodyPr/>
        <a:lstStyle/>
        <a:p>
          <a:pPr rtl="0"/>
          <a:r>
            <a:rPr lang="cs-CZ" dirty="0" smtClean="0"/>
            <a:t>Vytvořeno: leden 2012</a:t>
          </a:r>
          <a:endParaRPr lang="cs-CZ" dirty="0"/>
        </a:p>
      </dgm:t>
    </dgm:pt>
    <dgm:pt modelId="{1A34B1A3-177E-49FC-A5FD-D18C834B7D23}" type="parTrans" cxnId="{EA5DFF25-A362-42EA-BC67-12E3CDD9EBD5}">
      <dgm:prSet/>
      <dgm:spPr/>
      <dgm:t>
        <a:bodyPr/>
        <a:lstStyle/>
        <a:p>
          <a:endParaRPr lang="cs-CZ"/>
        </a:p>
      </dgm:t>
    </dgm:pt>
    <dgm:pt modelId="{108C1B84-DFD1-4278-8B2E-76E4EAF0A3E3}" type="sibTrans" cxnId="{EA5DFF25-A362-42EA-BC67-12E3CDD9EBD5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F36EF3F7-14DA-4BB2-AD8C-08424BDE66F4}" type="pres">
      <dgm:prSet presAssocID="{D8D382D0-C574-411E-9624-22AB40050EAB}" presName="vertSpace6" presStyleLbl="node1" presStyleIdx="4" presStyleCnt="6"/>
      <dgm:spPr/>
      <dgm:t>
        <a:bodyPr/>
        <a:lstStyle/>
        <a:p>
          <a:endParaRPr lang="cs-CZ"/>
        </a:p>
      </dgm:t>
    </dgm:pt>
    <dgm:pt modelId="{235F8437-D319-464B-899F-B9434355FC31}" type="pres">
      <dgm:prSet presAssocID="{D8D382D0-C574-411E-9624-22AB40050EAB}" presName="circle6" presStyleLbl="node1" presStyleIdx="5" presStyleCnt="6"/>
      <dgm:spPr/>
      <dgm:t>
        <a:bodyPr/>
        <a:lstStyle/>
        <a:p>
          <a:endParaRPr lang="cs-CZ"/>
        </a:p>
      </dgm:t>
    </dgm:pt>
    <dgm:pt modelId="{3307AE21-B6F3-4DE4-B8FB-93AF87EDB09D}" type="pres">
      <dgm:prSet presAssocID="{D8D382D0-C574-411E-9624-22AB40050EAB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F1A537-2955-4A9D-9B90-54F61FDCCC30}" type="pres">
      <dgm:prSet presAssocID="{D8D382D0-C574-411E-9624-22AB40050EAB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D2FD472-4EE2-4A72-B3A9-AD311CC161BC}" type="presOf" srcId="{D1B46980-6531-4606-95E6-44980827E919}" destId="{6140AFEC-043D-4C43-A2F9-D0F5331DF3A3}" srcOrd="0" destOrd="0" presId="urn:microsoft.com/office/officeart/2005/8/layout/target3"/>
    <dgm:cxn modelId="{58CA2F50-E62C-4018-8482-AAC6FD46D746}" type="presOf" srcId="{4C35D32F-0EAB-4CD7-82EE-45574DC2A586}" destId="{890E4F0B-2866-4A3F-A3C7-2A14B1797930}" srcOrd="1" destOrd="0" presId="urn:microsoft.com/office/officeart/2005/8/layout/target3"/>
    <dgm:cxn modelId="{4DBE5472-B413-4622-B226-FAD9416BCD6C}" type="presOf" srcId="{D8D382D0-C574-411E-9624-22AB40050EAB}" destId="{51F1A537-2955-4A9D-9B90-54F61FDCCC30}" srcOrd="1" destOrd="0" presId="urn:microsoft.com/office/officeart/2005/8/layout/target3"/>
    <dgm:cxn modelId="{12ADFD31-F45E-45BF-8FC7-B8D901A412A9}" type="presOf" srcId="{4C35D32F-0EAB-4CD7-82EE-45574DC2A586}" destId="{8BEBB6EC-1DAA-4CAC-8A25-BC0FCBD5DBD5}" srcOrd="0" destOrd="0" presId="urn:microsoft.com/office/officeart/2005/8/layout/target3"/>
    <dgm:cxn modelId="{EA5DFF25-A362-42EA-BC67-12E3CDD9EBD5}" srcId="{757F3AB3-0718-4624-B441-E567A8F0AB56}" destId="{D8D382D0-C574-411E-9624-22AB40050EAB}" srcOrd="5" destOrd="0" parTransId="{1A34B1A3-177E-49FC-A5FD-D18C834B7D23}" sibTransId="{108C1B84-DFD1-4278-8B2E-76E4EAF0A3E3}"/>
    <dgm:cxn modelId="{562DEC7D-8973-491A-9A33-B22F5A77F250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F112C13-7B59-4CE9-8776-8F84E298D969}" type="presOf" srcId="{D1D4F407-5343-4D3F-B5B9-D407B03CAEB4}" destId="{D005CE8C-CC26-4C3E-AC11-E15060ECD759}" srcOrd="0" destOrd="0" presId="urn:microsoft.com/office/officeart/2005/8/layout/target3"/>
    <dgm:cxn modelId="{6870A4F9-F753-4EE5-A9A2-35C198B340E0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CA9D9C8-03A4-4F7C-93D6-CC676E65B800}" type="presOf" srcId="{D8197B8C-B260-4A16-BDF4-0947B075E274}" destId="{25B08C86-7E15-44DC-BE7F-FFB55DD49D12}" srcOrd="0" destOrd="0" presId="urn:microsoft.com/office/officeart/2005/8/layout/target3"/>
    <dgm:cxn modelId="{48F3A321-1356-4274-8882-2406254B4DD7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5B18630-19EE-4CA8-85D9-8FABB4A10955}" type="presOf" srcId="{D1B46980-6531-4606-95E6-44980827E919}" destId="{2BE915AB-18AA-4053-B92C-3BFC9ED204BB}" srcOrd="1" destOrd="0" presId="urn:microsoft.com/office/officeart/2005/8/layout/target3"/>
    <dgm:cxn modelId="{AC96DDD6-CEF0-4ADD-932B-C1277FB5D7EA}" type="presOf" srcId="{D1D4F407-5343-4D3F-B5B9-D407B03CAEB4}" destId="{AED2198E-93D5-4001-81B4-73124B309672}" srcOrd="1" destOrd="0" presId="urn:microsoft.com/office/officeart/2005/8/layout/target3"/>
    <dgm:cxn modelId="{B6F728C0-DB74-4EAA-869A-0D4871AE0BAB}" type="presOf" srcId="{D8D382D0-C574-411E-9624-22AB40050EAB}" destId="{3307AE21-B6F3-4DE4-B8FB-93AF87EDB09D}" srcOrd="0" destOrd="0" presId="urn:microsoft.com/office/officeart/2005/8/layout/target3"/>
    <dgm:cxn modelId="{CC41DC7F-C24F-4131-B2AE-9DADCE28746A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3F48302-5923-4842-A56E-7917FD4F744C}" type="presParOf" srcId="{333A1088-737F-45CB-B68E-254E46348037}" destId="{F5ABB229-8D3B-4694-996A-96F23CF14429}" srcOrd="0" destOrd="0" presId="urn:microsoft.com/office/officeart/2005/8/layout/target3"/>
    <dgm:cxn modelId="{F3D754F6-819B-45E0-8E51-B4F2C76F2FA3}" type="presParOf" srcId="{333A1088-737F-45CB-B68E-254E46348037}" destId="{F41139FD-01EE-4571-8B17-4FB00FC51163}" srcOrd="1" destOrd="0" presId="urn:microsoft.com/office/officeart/2005/8/layout/target3"/>
    <dgm:cxn modelId="{83CAE5CC-05A3-422F-82FE-9B218A8FFEFC}" type="presParOf" srcId="{333A1088-737F-45CB-B68E-254E46348037}" destId="{D005CE8C-CC26-4C3E-AC11-E15060ECD759}" srcOrd="2" destOrd="0" presId="urn:microsoft.com/office/officeart/2005/8/layout/target3"/>
    <dgm:cxn modelId="{B85BEE19-E408-4EAD-ACED-C68F69BCA489}" type="presParOf" srcId="{333A1088-737F-45CB-B68E-254E46348037}" destId="{2C702D82-9B77-49B7-9568-BB8EB47C3372}" srcOrd="3" destOrd="0" presId="urn:microsoft.com/office/officeart/2005/8/layout/target3"/>
    <dgm:cxn modelId="{1B6E3B3C-44B4-46AC-ADC5-3A08BB96FB6B}" type="presParOf" srcId="{333A1088-737F-45CB-B68E-254E46348037}" destId="{A52A0455-90FF-4808-ABD0-F02540D31D5A}" srcOrd="4" destOrd="0" presId="urn:microsoft.com/office/officeart/2005/8/layout/target3"/>
    <dgm:cxn modelId="{7D08D33E-F32C-4807-8599-BBE38B2A0E0D}" type="presParOf" srcId="{333A1088-737F-45CB-B68E-254E46348037}" destId="{6140AFEC-043D-4C43-A2F9-D0F5331DF3A3}" srcOrd="5" destOrd="0" presId="urn:microsoft.com/office/officeart/2005/8/layout/target3"/>
    <dgm:cxn modelId="{83C6195E-D36B-476C-A430-2AF1CD4708F2}" type="presParOf" srcId="{333A1088-737F-45CB-B68E-254E46348037}" destId="{9358AC05-5D7D-4327-9F80-1AD486AEA664}" srcOrd="6" destOrd="0" presId="urn:microsoft.com/office/officeart/2005/8/layout/target3"/>
    <dgm:cxn modelId="{AF85E1C3-8AE7-4418-9724-8ECAA0938422}" type="presParOf" srcId="{333A1088-737F-45CB-B68E-254E46348037}" destId="{313FC574-E1CD-4FB4-B054-0B805CE0447D}" srcOrd="7" destOrd="0" presId="urn:microsoft.com/office/officeart/2005/8/layout/target3"/>
    <dgm:cxn modelId="{1D64F9B7-4551-4C01-AA74-021F564060B2}" type="presParOf" srcId="{333A1088-737F-45CB-B68E-254E46348037}" destId="{619D679B-A015-4ECF-8348-D1034C574F40}" srcOrd="8" destOrd="0" presId="urn:microsoft.com/office/officeart/2005/8/layout/target3"/>
    <dgm:cxn modelId="{BF4AAD17-21D2-40C8-B209-B803D1C93C6C}" type="presParOf" srcId="{333A1088-737F-45CB-B68E-254E46348037}" destId="{322283A8-4A27-4CDA-BAE3-F381106A9174}" srcOrd="9" destOrd="0" presId="urn:microsoft.com/office/officeart/2005/8/layout/target3"/>
    <dgm:cxn modelId="{31A63FE2-7340-41EA-A01D-6ED4550D994A}" type="presParOf" srcId="{333A1088-737F-45CB-B68E-254E46348037}" destId="{FFC9F71D-1B4F-4AD9-A4A6-86ADEFC8AF5C}" srcOrd="10" destOrd="0" presId="urn:microsoft.com/office/officeart/2005/8/layout/target3"/>
    <dgm:cxn modelId="{4507490C-43CE-43ED-B254-5B30391563E4}" type="presParOf" srcId="{333A1088-737F-45CB-B68E-254E46348037}" destId="{25B08C86-7E15-44DC-BE7F-FFB55DD49D12}" srcOrd="11" destOrd="0" presId="urn:microsoft.com/office/officeart/2005/8/layout/target3"/>
    <dgm:cxn modelId="{E94CA965-67F4-4E90-8C5C-19E3728D3880}" type="presParOf" srcId="{333A1088-737F-45CB-B68E-254E46348037}" destId="{76644BE8-9D7C-4C09-B250-3D10AF48CBB7}" srcOrd="12" destOrd="0" presId="urn:microsoft.com/office/officeart/2005/8/layout/target3"/>
    <dgm:cxn modelId="{743A4D5C-7197-46C3-8121-F40E6DF3F07B}" type="presParOf" srcId="{333A1088-737F-45CB-B68E-254E46348037}" destId="{EE85B701-7295-41C0-BA7A-34D3756A2AE6}" srcOrd="13" destOrd="0" presId="urn:microsoft.com/office/officeart/2005/8/layout/target3"/>
    <dgm:cxn modelId="{0673C83C-566C-4D12-B4D0-B8F97BE378A8}" type="presParOf" srcId="{333A1088-737F-45CB-B68E-254E46348037}" destId="{8BEBB6EC-1DAA-4CAC-8A25-BC0FCBD5DBD5}" srcOrd="14" destOrd="0" presId="urn:microsoft.com/office/officeart/2005/8/layout/target3"/>
    <dgm:cxn modelId="{EBB38E27-68BF-4076-9EE9-23D1E329AFC3}" type="presParOf" srcId="{333A1088-737F-45CB-B68E-254E46348037}" destId="{F36EF3F7-14DA-4BB2-AD8C-08424BDE66F4}" srcOrd="15" destOrd="0" presId="urn:microsoft.com/office/officeart/2005/8/layout/target3"/>
    <dgm:cxn modelId="{ED157618-3049-4837-884B-7FFFD672CDCB}" type="presParOf" srcId="{333A1088-737F-45CB-B68E-254E46348037}" destId="{235F8437-D319-464B-899F-B9434355FC31}" srcOrd="16" destOrd="0" presId="urn:microsoft.com/office/officeart/2005/8/layout/target3"/>
    <dgm:cxn modelId="{B743AA05-0975-48BD-B209-5B9D69C5468A}" type="presParOf" srcId="{333A1088-737F-45CB-B68E-254E46348037}" destId="{3307AE21-B6F3-4DE4-B8FB-93AF87EDB09D}" srcOrd="17" destOrd="0" presId="urn:microsoft.com/office/officeart/2005/8/layout/target3"/>
    <dgm:cxn modelId="{C693F06A-C10E-4F72-953B-E183E8671A3F}" type="presParOf" srcId="{333A1088-737F-45CB-B68E-254E46348037}" destId="{AED2198E-93D5-4001-81B4-73124B309672}" srcOrd="18" destOrd="0" presId="urn:microsoft.com/office/officeart/2005/8/layout/target3"/>
    <dgm:cxn modelId="{C8DB34B1-C944-4C33-832B-6459172D121B}" type="presParOf" srcId="{333A1088-737F-45CB-B68E-254E46348037}" destId="{2BE915AB-18AA-4053-B92C-3BFC9ED204BB}" srcOrd="19" destOrd="0" presId="urn:microsoft.com/office/officeart/2005/8/layout/target3"/>
    <dgm:cxn modelId="{6D559243-D294-4314-8D9D-0FEDDA4DAC84}" type="presParOf" srcId="{333A1088-737F-45CB-B68E-254E46348037}" destId="{6BB5E863-4638-4E1D-BFDE-399D028AC4ED}" srcOrd="20" destOrd="0" presId="urn:microsoft.com/office/officeart/2005/8/layout/target3"/>
    <dgm:cxn modelId="{DA71D21C-AFB5-43C2-819C-2224E8694F3D}" type="presParOf" srcId="{333A1088-737F-45CB-B68E-254E46348037}" destId="{5A5FFA88-C948-4069-8E93-59FA12366E83}" srcOrd="21" destOrd="0" presId="urn:microsoft.com/office/officeart/2005/8/layout/target3"/>
    <dgm:cxn modelId="{B62467E9-B8CA-4BF7-AA93-BCAEC7305D40}" type="presParOf" srcId="{333A1088-737F-45CB-B68E-254E46348037}" destId="{890E4F0B-2866-4A3F-A3C7-2A14B1797930}" srcOrd="22" destOrd="0" presId="urn:microsoft.com/office/officeart/2005/8/layout/target3"/>
    <dgm:cxn modelId="{459DA5AD-DF82-4107-9191-2EA000566554}" type="presParOf" srcId="{333A1088-737F-45CB-B68E-254E46348037}" destId="{51F1A537-2955-4A9D-9B90-54F61FDCCC3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Bc. Iva Olexová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VY_32_INOVACE_19_NÁSOBENÍ A DĚLENÍ_DĚLENÍ SE ZBYTKEM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Dělení se zbytkem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235F8437-D319-464B-899F-B9434355FC31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307AE21-B6F3-4DE4-B8FB-93AF87EDB09D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leden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B9A90-5637-4A52-85B3-688D7C854D0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CB9422-8E14-44CB-AC3F-C57556928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65331487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Prezentace je určena žákům 3. ročníku ZŠ a je vhodná pro interaktivní tabuli. Slouží k procvičení  a upevnění probírané látky. Některou stránku lze využít k </a:t>
            </a:r>
            <a:r>
              <a:rPr lang="cs-CZ" smtClean="0"/>
              <a:t>samostatné práci.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sz="6000" b="1" dirty="0" smtClean="0"/>
              <a:t>	Dělení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4000" dirty="0" smtClean="0"/>
              <a:t>Dělení se zbytkem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Vypočítej</a:t>
            </a:r>
            <a:r>
              <a:rPr lang="cs-CZ" sz="6000" b="1" dirty="0" smtClean="0"/>
              <a:t/>
            </a:r>
            <a:br>
              <a:rPr lang="cs-CZ" sz="6000" b="1" dirty="0" smtClean="0"/>
            </a:br>
            <a:r>
              <a:rPr lang="cs-CZ" sz="3100" b="1" dirty="0" smtClean="0"/>
              <a:t>Zbytek musí být menší než dělitel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Doplň násobky čísla </a:t>
            </a:r>
            <a:r>
              <a:rPr lang="cs-CZ" b="1" dirty="0" smtClean="0"/>
              <a:t>7: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	0, 7, 14, 21,      ,      ,      ,      ,      ,      , 70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25:7 =			17:7 =</a:t>
            </a:r>
          </a:p>
          <a:p>
            <a:pPr>
              <a:buNone/>
            </a:pPr>
            <a:r>
              <a:rPr lang="cs-CZ" dirty="0" smtClean="0"/>
              <a:t>	60:7 =			44:7 =</a:t>
            </a:r>
          </a:p>
          <a:p>
            <a:pPr>
              <a:buNone/>
            </a:pPr>
            <a:r>
              <a:rPr lang="cs-CZ" dirty="0" smtClean="0"/>
              <a:t>	58:7 =			51:7 =</a:t>
            </a:r>
          </a:p>
          <a:p>
            <a:pPr>
              <a:buNone/>
            </a:pPr>
            <a:r>
              <a:rPr lang="cs-CZ" dirty="0" smtClean="0"/>
              <a:t>	32:7 =			19:7 = </a:t>
            </a:r>
          </a:p>
          <a:p>
            <a:pPr>
              <a:buNone/>
            </a:pPr>
            <a:r>
              <a:rPr lang="cs-CZ" dirty="0" smtClean="0"/>
              <a:t>	11:7 =			53:7 = </a:t>
            </a:r>
            <a:endParaRPr lang="cs-CZ" b="1" dirty="0"/>
          </a:p>
        </p:txBody>
      </p:sp>
    </p:spTree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Vypočítej</a:t>
            </a:r>
            <a:r>
              <a:rPr lang="cs-CZ" sz="8000" b="1" dirty="0" smtClean="0"/>
              <a:t/>
            </a:r>
            <a:br>
              <a:rPr lang="cs-CZ" sz="8000" b="1" dirty="0" smtClean="0"/>
            </a:br>
            <a:r>
              <a:rPr lang="cs-CZ" sz="3100" b="1" dirty="0" smtClean="0"/>
              <a:t>Zbytek musí být menší než dělitel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	Doplň násobky čísla </a:t>
            </a:r>
            <a:r>
              <a:rPr lang="cs-CZ" b="1" dirty="0" smtClean="0"/>
              <a:t>8:</a:t>
            </a:r>
          </a:p>
          <a:p>
            <a:pPr>
              <a:buNone/>
            </a:pPr>
            <a:r>
              <a:rPr lang="cs-CZ" b="1" dirty="0" smtClean="0"/>
              <a:t>	0, 8, 16, 24, 32, 40,      ,      ,      ,      , 80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	</a:t>
            </a:r>
            <a:r>
              <a:rPr lang="cs-CZ" dirty="0" smtClean="0"/>
              <a:t>45:8 =			70:8 =</a:t>
            </a:r>
          </a:p>
          <a:p>
            <a:pPr>
              <a:buNone/>
            </a:pPr>
            <a:r>
              <a:rPr lang="cs-CZ" dirty="0" smtClean="0"/>
              <a:t>	13:8 =			28:8 =</a:t>
            </a:r>
          </a:p>
          <a:p>
            <a:pPr>
              <a:buNone/>
            </a:pPr>
            <a:r>
              <a:rPr lang="cs-CZ" dirty="0" smtClean="0"/>
              <a:t>	36:8 =			58:8 =</a:t>
            </a:r>
          </a:p>
          <a:p>
            <a:pPr>
              <a:buNone/>
            </a:pPr>
            <a:r>
              <a:rPr lang="cs-CZ" dirty="0" smtClean="0"/>
              <a:t>	10:8 =			75:8 =</a:t>
            </a:r>
          </a:p>
          <a:p>
            <a:pPr>
              <a:buNone/>
            </a:pPr>
            <a:r>
              <a:rPr lang="cs-CZ" dirty="0" smtClean="0"/>
              <a:t>	47:8 =			66:8 =</a:t>
            </a:r>
          </a:p>
          <a:p>
            <a:pPr>
              <a:buNone/>
            </a:pPr>
            <a:r>
              <a:rPr lang="cs-CZ" b="1" dirty="0" smtClean="0"/>
              <a:t>	</a:t>
            </a:r>
            <a:endParaRPr lang="cs-CZ" b="1" dirty="0"/>
          </a:p>
        </p:txBody>
      </p:sp>
    </p:spTree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Vypočítej</a:t>
            </a:r>
            <a:r>
              <a:rPr lang="cs-CZ" sz="8000" b="1" dirty="0" smtClean="0"/>
              <a:t/>
            </a:r>
            <a:br>
              <a:rPr lang="cs-CZ" sz="8000" b="1" dirty="0" smtClean="0"/>
            </a:br>
            <a:r>
              <a:rPr lang="cs-CZ" sz="3100" b="1" dirty="0" smtClean="0"/>
              <a:t>Zbytek musí být menší než dělitel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Doplň násobky čísla </a:t>
            </a:r>
            <a:r>
              <a:rPr lang="cs-CZ" b="1" dirty="0" smtClean="0"/>
              <a:t>9:</a:t>
            </a:r>
          </a:p>
          <a:p>
            <a:pPr>
              <a:buNone/>
            </a:pPr>
            <a:r>
              <a:rPr lang="cs-CZ" b="1" dirty="0" smtClean="0"/>
              <a:t>	0, 9, 18, 27, 36, 45</a:t>
            </a:r>
            <a:r>
              <a:rPr lang="cs-CZ" b="1" smtClean="0"/>
              <a:t>,      ,      ,      ,      , 90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	</a:t>
            </a:r>
            <a:r>
              <a:rPr lang="cs-CZ" dirty="0" smtClean="0"/>
              <a:t>17:9 =			25:9 =</a:t>
            </a:r>
          </a:p>
          <a:p>
            <a:pPr>
              <a:buNone/>
            </a:pPr>
            <a:r>
              <a:rPr lang="cs-CZ" dirty="0" smtClean="0"/>
              <a:t>	30:9 =			47:9 =</a:t>
            </a:r>
          </a:p>
          <a:p>
            <a:pPr>
              <a:buNone/>
            </a:pPr>
            <a:r>
              <a:rPr lang="cs-CZ" dirty="0" smtClean="0"/>
              <a:t>	85:9 =			51:9 =</a:t>
            </a:r>
          </a:p>
          <a:p>
            <a:pPr>
              <a:buNone/>
            </a:pPr>
            <a:r>
              <a:rPr lang="cs-CZ" dirty="0" smtClean="0"/>
              <a:t>	66:9 =			75:9 =</a:t>
            </a:r>
          </a:p>
          <a:p>
            <a:pPr>
              <a:buNone/>
            </a:pPr>
            <a:r>
              <a:rPr lang="cs-CZ" dirty="0" smtClean="0"/>
              <a:t>	59:9 =			50:9 =</a:t>
            </a:r>
            <a:endParaRPr lang="cs-CZ" dirty="0"/>
          </a:p>
        </p:txBody>
      </p:sp>
    </p:spTree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29</Words>
  <Application>Microsoft Office PowerPoint</Application>
  <PresentationFormat>Předvádění na obrazovce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Anotace</vt:lpstr>
      <vt:lpstr>Prezentace aplikace PowerPoint</vt:lpstr>
      <vt:lpstr>Vypočítej Zbytek musí být menší než dělitel</vt:lpstr>
      <vt:lpstr>Vypočítej Zbytek musí být menší než dělitel</vt:lpstr>
      <vt:lpstr>Vypočítej Zbytek musí být menší než dělitel</vt:lpstr>
    </vt:vector>
  </TitlesOfParts>
  <Company>Your Organization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Olexová Iva</cp:lastModifiedBy>
  <cp:revision>8</cp:revision>
  <dcterms:created xsi:type="dcterms:W3CDTF">2012-05-07T17:03:31Z</dcterms:created>
  <dcterms:modified xsi:type="dcterms:W3CDTF">2012-05-16T15:43:57Z</dcterms:modified>
</cp:coreProperties>
</file>