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VY_32_INOVACE_19_VYJMENOVANÁ SLOVA_VYJMENOVANÁ SLOVA PO S A PO Z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S a po Z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7611776-CF72-4648-8816-716BFC16BA72}">
      <dgm:prSet/>
      <dgm:spPr/>
      <dgm:t>
        <a:bodyPr/>
        <a:lstStyle/>
        <a:p>
          <a:pPr rtl="0"/>
          <a:r>
            <a:rPr lang="cs-CZ" smtClean="0"/>
            <a:t>Vytvořeno: říjen 2011</a:t>
          </a:r>
          <a:endParaRPr lang="cs-CZ" dirty="0"/>
        </a:p>
      </dgm:t>
    </dgm:pt>
    <dgm:pt modelId="{21CE4D70-F07E-4803-81DB-FD959F02F8AE}" type="parTrans" cxnId="{CBBD9B6F-3B68-4065-9D3F-65904DE05F11}">
      <dgm:prSet/>
      <dgm:spPr/>
      <dgm:t>
        <a:bodyPr/>
        <a:lstStyle/>
        <a:p>
          <a:endParaRPr lang="cs-CZ"/>
        </a:p>
      </dgm:t>
    </dgm:pt>
    <dgm:pt modelId="{A1AEC414-F9DB-4E34-BA39-47CBC43623E8}" type="sibTrans" cxnId="{CBBD9B6F-3B68-4065-9D3F-65904DE05F1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F27468B-50E8-42AE-AFA5-9601C0F9FEBB}" type="pres">
      <dgm:prSet presAssocID="{07611776-CF72-4648-8816-716BFC16BA72}" presName="vertSpace6" presStyleLbl="node1" presStyleIdx="4" presStyleCnt="6"/>
      <dgm:spPr/>
      <dgm:t>
        <a:bodyPr/>
        <a:lstStyle/>
        <a:p>
          <a:endParaRPr lang="cs-CZ"/>
        </a:p>
      </dgm:t>
    </dgm:pt>
    <dgm:pt modelId="{7D9F8E3E-B0FA-4AD8-B5C9-760FFD1A0DCE}" type="pres">
      <dgm:prSet presAssocID="{07611776-CF72-4648-8816-716BFC16BA72}" presName="circle6" presStyleLbl="node1" presStyleIdx="5" presStyleCnt="6"/>
      <dgm:spPr/>
      <dgm:t>
        <a:bodyPr/>
        <a:lstStyle/>
        <a:p>
          <a:endParaRPr lang="cs-CZ"/>
        </a:p>
      </dgm:t>
    </dgm:pt>
    <dgm:pt modelId="{452EF93E-3ECC-402B-9297-E1644ADA4090}" type="pres">
      <dgm:prSet presAssocID="{07611776-CF72-4648-8816-716BFC16BA7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79C5D-006D-4305-BB52-DB35D41A3E4D}" type="pres">
      <dgm:prSet presAssocID="{07611776-CF72-4648-8816-716BFC16BA7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EA01B2-CBC7-42C3-BAA7-F05133140F5F}" type="presOf" srcId="{4C35D32F-0EAB-4CD7-82EE-45574DC2A586}" destId="{890E4F0B-2866-4A3F-A3C7-2A14B1797930}" srcOrd="1" destOrd="0" presId="urn:microsoft.com/office/officeart/2005/8/layout/target3"/>
    <dgm:cxn modelId="{AA064EB7-4F93-4CAF-9B1A-606147870BCD}" type="presOf" srcId="{D1B46980-6531-4606-95E6-44980827E919}" destId="{6140AFEC-043D-4C43-A2F9-D0F5331DF3A3}" srcOrd="0" destOrd="0" presId="urn:microsoft.com/office/officeart/2005/8/layout/target3"/>
    <dgm:cxn modelId="{B5AB22A9-39FC-4607-B10F-57312DCDDC4A}" type="presOf" srcId="{D1D4F407-5343-4D3F-B5B9-D407B03CAEB4}" destId="{D005CE8C-CC26-4C3E-AC11-E15060ECD759}" srcOrd="0" destOrd="0" presId="urn:microsoft.com/office/officeart/2005/8/layout/target3"/>
    <dgm:cxn modelId="{0B61D22E-E630-4FE2-BB5A-C7D0B0914A2D}" type="presOf" srcId="{07611776-CF72-4648-8816-716BFC16BA72}" destId="{452EF93E-3ECC-402B-9297-E1644ADA4090}" srcOrd="0" destOrd="0" presId="urn:microsoft.com/office/officeart/2005/8/layout/target3"/>
    <dgm:cxn modelId="{F0BB921E-D122-45FF-9993-D14F6BA342AB}" type="presOf" srcId="{B651F6E3-6281-48DB-9319-2AEAFDAE7572}" destId="{6BB5E863-4638-4E1D-BFDE-399D028AC4ED}" srcOrd="1" destOrd="0" presId="urn:microsoft.com/office/officeart/2005/8/layout/target3"/>
    <dgm:cxn modelId="{CBBD9B6F-3B68-4065-9D3F-65904DE05F11}" srcId="{757F3AB3-0718-4624-B441-E567A8F0AB56}" destId="{07611776-CF72-4648-8816-716BFC16BA72}" srcOrd="5" destOrd="0" parTransId="{21CE4D70-F07E-4803-81DB-FD959F02F8AE}" sibTransId="{A1AEC414-F9DB-4E34-BA39-47CBC43623E8}"/>
    <dgm:cxn modelId="{7F72EB18-D7D2-4A7A-A51F-E62C23EF9768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05A7CB-E627-4EA0-9277-5485953F0958}" type="presOf" srcId="{757F3AB3-0718-4624-B441-E567A8F0AB56}" destId="{333A1088-737F-45CB-B68E-254E46348037}" srcOrd="0" destOrd="0" presId="urn:microsoft.com/office/officeart/2005/8/layout/target3"/>
    <dgm:cxn modelId="{1BA815C7-4B89-4A0A-890E-AB7867F5483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63239FD-F937-463F-8B63-F771BF4D2FE0}" type="presOf" srcId="{D8197B8C-B260-4A16-BDF4-0947B075E274}" destId="{5A5FFA88-C948-4069-8E93-59FA12366E83}" srcOrd="1" destOrd="0" presId="urn:microsoft.com/office/officeart/2005/8/layout/target3"/>
    <dgm:cxn modelId="{4E7DEFE4-FBF8-4B22-A2A4-18F1F73DBC19}" type="presOf" srcId="{07611776-CF72-4648-8816-716BFC16BA72}" destId="{25C79C5D-006D-4305-BB52-DB35D41A3E4D}" srcOrd="1" destOrd="0" presId="urn:microsoft.com/office/officeart/2005/8/layout/target3"/>
    <dgm:cxn modelId="{BB69108D-AECF-479A-A6F6-7E59DD4A0E70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15C851-962A-4B9D-8B01-D0DBA7FF653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6861394-0E8A-40D5-84A6-81E09E172ED0}" type="presOf" srcId="{D1D4F407-5343-4D3F-B5B9-D407B03CAEB4}" destId="{AED2198E-93D5-4001-81B4-73124B309672}" srcOrd="1" destOrd="0" presId="urn:microsoft.com/office/officeart/2005/8/layout/target3"/>
    <dgm:cxn modelId="{3FF1739B-5D00-41CB-892E-CFD09596728C}" type="presParOf" srcId="{333A1088-737F-45CB-B68E-254E46348037}" destId="{F5ABB229-8D3B-4694-996A-96F23CF14429}" srcOrd="0" destOrd="0" presId="urn:microsoft.com/office/officeart/2005/8/layout/target3"/>
    <dgm:cxn modelId="{CCDF7B0F-9581-4D38-BEFC-64C1D07DF07B}" type="presParOf" srcId="{333A1088-737F-45CB-B68E-254E46348037}" destId="{F41139FD-01EE-4571-8B17-4FB00FC51163}" srcOrd="1" destOrd="0" presId="urn:microsoft.com/office/officeart/2005/8/layout/target3"/>
    <dgm:cxn modelId="{BD64CEDD-D4B2-487A-9A1B-D9A8E9CD13AC}" type="presParOf" srcId="{333A1088-737F-45CB-B68E-254E46348037}" destId="{D005CE8C-CC26-4C3E-AC11-E15060ECD759}" srcOrd="2" destOrd="0" presId="urn:microsoft.com/office/officeart/2005/8/layout/target3"/>
    <dgm:cxn modelId="{84F165BF-BC43-4FEE-B5E5-9C0FFF78FF5C}" type="presParOf" srcId="{333A1088-737F-45CB-B68E-254E46348037}" destId="{2C702D82-9B77-49B7-9568-BB8EB47C3372}" srcOrd="3" destOrd="0" presId="urn:microsoft.com/office/officeart/2005/8/layout/target3"/>
    <dgm:cxn modelId="{F2679693-D2AF-4221-B2A9-D5688F6F740C}" type="presParOf" srcId="{333A1088-737F-45CB-B68E-254E46348037}" destId="{A52A0455-90FF-4808-ABD0-F02540D31D5A}" srcOrd="4" destOrd="0" presId="urn:microsoft.com/office/officeart/2005/8/layout/target3"/>
    <dgm:cxn modelId="{932DFEC4-0376-4840-9570-BE55B49418A2}" type="presParOf" srcId="{333A1088-737F-45CB-B68E-254E46348037}" destId="{6140AFEC-043D-4C43-A2F9-D0F5331DF3A3}" srcOrd="5" destOrd="0" presId="urn:microsoft.com/office/officeart/2005/8/layout/target3"/>
    <dgm:cxn modelId="{78704D9A-53CE-4882-9E5D-4F270290C9B6}" type="presParOf" srcId="{333A1088-737F-45CB-B68E-254E46348037}" destId="{9358AC05-5D7D-4327-9F80-1AD486AEA664}" srcOrd="6" destOrd="0" presId="urn:microsoft.com/office/officeart/2005/8/layout/target3"/>
    <dgm:cxn modelId="{A6AD1298-3453-4E50-A2B5-69F12DBFFDC5}" type="presParOf" srcId="{333A1088-737F-45CB-B68E-254E46348037}" destId="{313FC574-E1CD-4FB4-B054-0B805CE0447D}" srcOrd="7" destOrd="0" presId="urn:microsoft.com/office/officeart/2005/8/layout/target3"/>
    <dgm:cxn modelId="{F0924F1F-C40D-498C-B48E-7C6AD2F90170}" type="presParOf" srcId="{333A1088-737F-45CB-B68E-254E46348037}" destId="{619D679B-A015-4ECF-8348-D1034C574F40}" srcOrd="8" destOrd="0" presId="urn:microsoft.com/office/officeart/2005/8/layout/target3"/>
    <dgm:cxn modelId="{279AF9A5-0B61-465C-A975-3B2D15E8762D}" type="presParOf" srcId="{333A1088-737F-45CB-B68E-254E46348037}" destId="{322283A8-4A27-4CDA-BAE3-F381106A9174}" srcOrd="9" destOrd="0" presId="urn:microsoft.com/office/officeart/2005/8/layout/target3"/>
    <dgm:cxn modelId="{ACDC00A0-D816-43EF-9BBE-34239AEE82FB}" type="presParOf" srcId="{333A1088-737F-45CB-B68E-254E46348037}" destId="{FFC9F71D-1B4F-4AD9-A4A6-86ADEFC8AF5C}" srcOrd="10" destOrd="0" presId="urn:microsoft.com/office/officeart/2005/8/layout/target3"/>
    <dgm:cxn modelId="{80269517-0DA3-479F-8436-70BAB913FAEF}" type="presParOf" srcId="{333A1088-737F-45CB-B68E-254E46348037}" destId="{25B08C86-7E15-44DC-BE7F-FFB55DD49D12}" srcOrd="11" destOrd="0" presId="urn:microsoft.com/office/officeart/2005/8/layout/target3"/>
    <dgm:cxn modelId="{CAD397DE-5677-4143-80C8-27DFBFD385A4}" type="presParOf" srcId="{333A1088-737F-45CB-B68E-254E46348037}" destId="{76644BE8-9D7C-4C09-B250-3D10AF48CBB7}" srcOrd="12" destOrd="0" presId="urn:microsoft.com/office/officeart/2005/8/layout/target3"/>
    <dgm:cxn modelId="{76242C3C-C438-499C-845A-EE50E46FE870}" type="presParOf" srcId="{333A1088-737F-45CB-B68E-254E46348037}" destId="{EE85B701-7295-41C0-BA7A-34D3756A2AE6}" srcOrd="13" destOrd="0" presId="urn:microsoft.com/office/officeart/2005/8/layout/target3"/>
    <dgm:cxn modelId="{C491BEB0-2E34-40B0-AAA3-FABD37D0523D}" type="presParOf" srcId="{333A1088-737F-45CB-B68E-254E46348037}" destId="{8BEBB6EC-1DAA-4CAC-8A25-BC0FCBD5DBD5}" srcOrd="14" destOrd="0" presId="urn:microsoft.com/office/officeart/2005/8/layout/target3"/>
    <dgm:cxn modelId="{24B9208F-C9E2-4F83-ADD3-50B2F9470E9F}" type="presParOf" srcId="{333A1088-737F-45CB-B68E-254E46348037}" destId="{7F27468B-50E8-42AE-AFA5-9601C0F9FEBB}" srcOrd="15" destOrd="0" presId="urn:microsoft.com/office/officeart/2005/8/layout/target3"/>
    <dgm:cxn modelId="{C13F2DFF-F129-4412-9A7B-2FE8879E7FC8}" type="presParOf" srcId="{333A1088-737F-45CB-B68E-254E46348037}" destId="{7D9F8E3E-B0FA-4AD8-B5C9-760FFD1A0DCE}" srcOrd="16" destOrd="0" presId="urn:microsoft.com/office/officeart/2005/8/layout/target3"/>
    <dgm:cxn modelId="{DF795CD7-9836-4513-A6C4-E39F2FA6C74B}" type="presParOf" srcId="{333A1088-737F-45CB-B68E-254E46348037}" destId="{452EF93E-3ECC-402B-9297-E1644ADA4090}" srcOrd="17" destOrd="0" presId="urn:microsoft.com/office/officeart/2005/8/layout/target3"/>
    <dgm:cxn modelId="{2207B81C-9B43-42F5-863B-57FA394F547E}" type="presParOf" srcId="{333A1088-737F-45CB-B68E-254E46348037}" destId="{AED2198E-93D5-4001-81B4-73124B309672}" srcOrd="18" destOrd="0" presId="urn:microsoft.com/office/officeart/2005/8/layout/target3"/>
    <dgm:cxn modelId="{18A01917-0CBA-4766-97D4-68F66C986A27}" type="presParOf" srcId="{333A1088-737F-45CB-B68E-254E46348037}" destId="{2BE915AB-18AA-4053-B92C-3BFC9ED204BB}" srcOrd="19" destOrd="0" presId="urn:microsoft.com/office/officeart/2005/8/layout/target3"/>
    <dgm:cxn modelId="{61B96C29-554C-446E-8B05-6FD171BE5E8A}" type="presParOf" srcId="{333A1088-737F-45CB-B68E-254E46348037}" destId="{6BB5E863-4638-4E1D-BFDE-399D028AC4ED}" srcOrd="20" destOrd="0" presId="urn:microsoft.com/office/officeart/2005/8/layout/target3"/>
    <dgm:cxn modelId="{131E9CB0-FC16-43A7-9092-CC4F4646EE94}" type="presParOf" srcId="{333A1088-737F-45CB-B68E-254E46348037}" destId="{5A5FFA88-C948-4069-8E93-59FA12366E83}" srcOrd="21" destOrd="0" presId="urn:microsoft.com/office/officeart/2005/8/layout/target3"/>
    <dgm:cxn modelId="{98F06755-14B3-4DA2-A3C7-13A00C9231AE}" type="presParOf" srcId="{333A1088-737F-45CB-B68E-254E46348037}" destId="{890E4F0B-2866-4A3F-A3C7-2A14B1797930}" srcOrd="22" destOrd="0" presId="urn:microsoft.com/office/officeart/2005/8/layout/target3"/>
    <dgm:cxn modelId="{38ADB980-5357-4A25-B876-8087A7092E45}" type="presParOf" srcId="{333A1088-737F-45CB-B68E-254E46348037}" destId="{25C79C5D-006D-4305-BB52-DB35D41A3E4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Iva Olexová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VY_32_INOVACE_19_VYJMENOVANÁ SLOVA_VYJMENOVANÁ SLOVA PO S A PO Z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Vyjmenovaná slova po S a po Z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7D9F8E3E-B0FA-4AD8-B5C9-760FFD1A0DC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52EF93E-3ECC-402B-9297-E1644ADA409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Vytvořeno: říjen 2011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E24BA-759C-4B91-9DBF-C91AB82C20B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A1D92-E821-46E8-8AB1-6BC904A760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0239833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</a:t>
            </a:r>
            <a:r>
              <a:rPr lang="cs-CZ" smtClean="0"/>
              <a:t>Slouží jako výklad nové látky.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po </a:t>
            </a:r>
            <a:r>
              <a:rPr lang="cs-CZ" sz="9600" b="1" dirty="0" smtClean="0"/>
              <a:t>S</a:t>
            </a:r>
            <a:r>
              <a:rPr lang="cs-CZ" sz="6000" b="1" dirty="0" smtClean="0"/>
              <a:t>  a po </a:t>
            </a:r>
            <a:r>
              <a:rPr lang="cs-CZ" sz="9600" b="1" dirty="0" smtClean="0"/>
              <a:t>Z</a:t>
            </a:r>
            <a:endParaRPr lang="cs-CZ" sz="9600" b="1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Rozlišuj a pamatuj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sýra</a:t>
            </a:r>
            <a:r>
              <a:rPr lang="cs-CZ" b="1" dirty="0" smtClean="0"/>
              <a:t> - sýrový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K snídani si vezmi kousek sýra.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sytý</a:t>
            </a:r>
            <a:r>
              <a:rPr lang="cs-CZ" b="1" dirty="0" smtClean="0"/>
              <a:t> - najedený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u syna </a:t>
            </a:r>
            <a:r>
              <a:rPr lang="cs-CZ" b="1" dirty="0" smtClean="0"/>
              <a:t>- nebo u dcery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syrý</a:t>
            </a:r>
            <a:r>
              <a:rPr lang="cs-CZ" b="1" dirty="0" smtClean="0"/>
              <a:t> - syrový, vlhký</a:t>
            </a:r>
          </a:p>
          <a:p>
            <a:pPr>
              <a:buNone/>
            </a:pPr>
            <a:r>
              <a:rPr lang="cs-CZ" dirty="0" smtClean="0"/>
              <a:t>	Na začátku jara je země syrá.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sypat</a:t>
            </a:r>
            <a:r>
              <a:rPr lang="cs-CZ" b="1" dirty="0" smtClean="0"/>
              <a:t> - padat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Nasyp sůl na zledovatělý chodník.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IULSPF5T\MC900037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52936"/>
            <a:ext cx="18478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973GPVAL\MC9003344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738" y="523875"/>
            <a:ext cx="971550" cy="80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857232"/>
            <a:ext cx="8229600" cy="478634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0" dirty="0" smtClean="0"/>
              <a:t>				X</a:t>
            </a:r>
            <a:endParaRPr lang="cs-CZ" sz="20000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síra </a:t>
            </a:r>
            <a:r>
              <a:rPr lang="cs-CZ" b="1" dirty="0" smtClean="0"/>
              <a:t>- ze síry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Síra je žlutý nerost.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v síti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Sestra se houpe v houpací síti.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usíná</a:t>
            </a:r>
            <a:r>
              <a:rPr lang="cs-CZ" b="1" dirty="0" smtClean="0"/>
              <a:t> - na polštáři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sirý</a:t>
            </a:r>
            <a:r>
              <a:rPr lang="cs-CZ" b="1" dirty="0" smtClean="0"/>
              <a:t> - osiřelý, bez rodičů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sípat</a:t>
            </a:r>
            <a:r>
              <a:rPr lang="cs-CZ" b="1" dirty="0" smtClean="0"/>
              <a:t> - chraptět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Nemohu mluvit, jenom sípám.</a:t>
            </a:r>
            <a:endParaRPr lang="cs-CZ" dirty="0"/>
          </a:p>
        </p:txBody>
      </p:sp>
      <p:pic>
        <p:nvPicPr>
          <p:cNvPr id="2050" name="Picture 2" descr="C:\Users\iolexova\AppData\Local\Microsoft\Windows\Temporary Internet Files\Content.IE5\973GPVAL\MC9004300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4775" y="2566988"/>
            <a:ext cx="18954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8286808" cy="535785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brzy</a:t>
            </a:r>
            <a:r>
              <a:rPr lang="cs-CZ" dirty="0" smtClean="0"/>
              <a:t> - časně       X       </a:t>
            </a:r>
            <a:r>
              <a:rPr lang="cs-CZ" b="1" dirty="0" smtClean="0">
                <a:solidFill>
                  <a:srgbClr val="C00000"/>
                </a:solidFill>
              </a:rPr>
              <a:t>brzičko</a:t>
            </a:r>
            <a:r>
              <a:rPr lang="cs-CZ" dirty="0" smtClean="0"/>
              <a:t> ( přípona -</a:t>
            </a:r>
            <a:r>
              <a:rPr lang="cs-CZ" dirty="0" err="1" smtClean="0"/>
              <a:t>ičko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nazývat se	  </a:t>
            </a:r>
            <a:r>
              <a:rPr lang="cs-CZ" dirty="0" smtClean="0"/>
              <a:t>X</a:t>
            </a:r>
            <a:r>
              <a:rPr lang="cs-CZ" b="1" dirty="0" smtClean="0">
                <a:solidFill>
                  <a:srgbClr val="C00000"/>
                </a:solidFill>
              </a:rPr>
              <a:t>	zívat </a:t>
            </a:r>
            <a:r>
              <a:rPr lang="cs-CZ" dirty="0" smtClean="0"/>
              <a:t>( při únavě)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( jmenovat se)		</a:t>
            </a:r>
            <a:r>
              <a:rPr lang="cs-CZ" b="1" dirty="0" err="1" smtClean="0">
                <a:solidFill>
                  <a:srgbClr val="C00000"/>
                </a:solidFill>
              </a:rPr>
              <a:t>nazívat</a:t>
            </a:r>
            <a:r>
              <a:rPr lang="cs-CZ" b="1" dirty="0" smtClean="0">
                <a:solidFill>
                  <a:srgbClr val="C00000"/>
                </a:solidFill>
              </a:rPr>
              <a:t> se </a:t>
            </a:r>
            <a:r>
              <a:rPr lang="cs-CZ" dirty="0" smtClean="0"/>
              <a:t>– delší dobu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	   zívat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39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Rozlišuj a pamatuj</vt:lpstr>
      <vt:lpstr>Snímek 5</vt:lpstr>
      <vt:lpstr>Snímek 6</vt:lpstr>
      <vt:lpstr>Snímek 7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11</cp:revision>
  <dcterms:created xsi:type="dcterms:W3CDTF">2012-04-17T19:48:37Z</dcterms:created>
  <dcterms:modified xsi:type="dcterms:W3CDTF">2012-06-26T17:00:15Z</dcterms:modified>
</cp:coreProperties>
</file>