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61" r:id="rId4"/>
    <p:sldId id="260" r:id="rId5"/>
    <p:sldId id="262" r:id="rId6"/>
    <p:sldId id="265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VY_32_INOVACE_20_NÁSOBENÍ A DĚLENÍ_DĚLENÍ SE ZBYTKEM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Dělení se zbytkem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4277A6A-7E3D-4A4B-9243-A2011D414A47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leden 2012</a:t>
          </a:r>
          <a:endParaRPr lang="cs-CZ" dirty="0"/>
        </a:p>
      </dgm:t>
    </dgm:pt>
    <dgm:pt modelId="{3A417DBA-80DE-4A57-B43C-D9971DAE2E0C}" type="parTrans" cxnId="{B30A3574-AB50-49F5-BEE1-216D34452FF0}">
      <dgm:prSet/>
      <dgm:spPr/>
      <dgm:t>
        <a:bodyPr/>
        <a:lstStyle/>
        <a:p>
          <a:endParaRPr lang="cs-CZ"/>
        </a:p>
      </dgm:t>
    </dgm:pt>
    <dgm:pt modelId="{3AF7AC36-C6F6-4B9A-AF01-7792F9D03660}" type="sibTrans" cxnId="{B30A3574-AB50-49F5-BEE1-216D34452FF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EC9F1CA-1272-4D1E-B851-FB8A9A936B52}" type="pres">
      <dgm:prSet presAssocID="{B4277A6A-7E3D-4A4B-9243-A2011D414A47}" presName="vertSpace6" presStyleLbl="node1" presStyleIdx="4" presStyleCnt="6"/>
      <dgm:spPr/>
      <dgm:t>
        <a:bodyPr/>
        <a:lstStyle/>
        <a:p>
          <a:endParaRPr lang="cs-CZ"/>
        </a:p>
      </dgm:t>
    </dgm:pt>
    <dgm:pt modelId="{43ADEEEC-1006-480A-8BF0-55F7374306C3}" type="pres">
      <dgm:prSet presAssocID="{B4277A6A-7E3D-4A4B-9243-A2011D414A47}" presName="circle6" presStyleLbl="node1" presStyleIdx="5" presStyleCnt="6"/>
      <dgm:spPr/>
      <dgm:t>
        <a:bodyPr/>
        <a:lstStyle/>
        <a:p>
          <a:endParaRPr lang="cs-CZ"/>
        </a:p>
      </dgm:t>
    </dgm:pt>
    <dgm:pt modelId="{AE9965F9-4A2F-4A70-B735-5983D8C0C5FB}" type="pres">
      <dgm:prSet presAssocID="{B4277A6A-7E3D-4A4B-9243-A2011D414A4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DDB661-C513-4ECC-8652-D6B510AA99ED}" type="pres">
      <dgm:prSet presAssocID="{B4277A6A-7E3D-4A4B-9243-A2011D414A4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B81CAB-B5ED-4679-BE91-0FF6E1110931}" type="presOf" srcId="{D1D4F407-5343-4D3F-B5B9-D407B03CAEB4}" destId="{AED2198E-93D5-4001-81B4-73124B309672}" srcOrd="1" destOrd="0" presId="urn:microsoft.com/office/officeart/2005/8/layout/target3"/>
    <dgm:cxn modelId="{90D424BC-F789-41EB-92D2-3F51BE2B6B5F}" type="presOf" srcId="{B651F6E3-6281-48DB-9319-2AEAFDAE7572}" destId="{619D679B-A015-4ECF-8348-D1034C574F40}" srcOrd="0" destOrd="0" presId="urn:microsoft.com/office/officeart/2005/8/layout/target3"/>
    <dgm:cxn modelId="{3A0D6004-39D1-4522-AE81-D6A16B5F3142}" type="presOf" srcId="{D1D4F407-5343-4D3F-B5B9-D407B03CAEB4}" destId="{D005CE8C-CC26-4C3E-AC11-E15060ECD759}" srcOrd="0" destOrd="0" presId="urn:microsoft.com/office/officeart/2005/8/layout/target3"/>
    <dgm:cxn modelId="{E13ED7FB-D1E3-4B29-91B3-711D0AFA1621}" type="presOf" srcId="{B651F6E3-6281-48DB-9319-2AEAFDAE7572}" destId="{6BB5E863-4638-4E1D-BFDE-399D028AC4ED}" srcOrd="1" destOrd="0" presId="urn:microsoft.com/office/officeart/2005/8/layout/target3"/>
    <dgm:cxn modelId="{83C252A5-1035-4CCB-89F5-406479C71BC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298276-CDA8-4D83-9011-656ABFDFCCB9}" type="presOf" srcId="{757F3AB3-0718-4624-B441-E567A8F0AB56}" destId="{333A1088-737F-45CB-B68E-254E46348037}" srcOrd="0" destOrd="0" presId="urn:microsoft.com/office/officeart/2005/8/layout/target3"/>
    <dgm:cxn modelId="{87F085A5-5509-44B9-A84D-A7D12C5CC360}" type="presOf" srcId="{B4277A6A-7E3D-4A4B-9243-A2011D414A47}" destId="{AE9965F9-4A2F-4A70-B735-5983D8C0C5FB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D5A4B-BAF5-4CBE-B2F9-96F42848BE20}" type="presOf" srcId="{4C35D32F-0EAB-4CD7-82EE-45574DC2A586}" destId="{8BEBB6EC-1DAA-4CAC-8A25-BC0FCBD5DBD5}" srcOrd="0" destOrd="0" presId="urn:microsoft.com/office/officeart/2005/8/layout/target3"/>
    <dgm:cxn modelId="{B30A3574-AB50-49F5-BEE1-216D34452FF0}" srcId="{757F3AB3-0718-4624-B441-E567A8F0AB56}" destId="{B4277A6A-7E3D-4A4B-9243-A2011D414A47}" srcOrd="5" destOrd="0" parTransId="{3A417DBA-80DE-4A57-B43C-D9971DAE2E0C}" sibTransId="{3AF7AC36-C6F6-4B9A-AF01-7792F9D03660}"/>
    <dgm:cxn modelId="{DA4DCF33-628C-49E1-9D73-D9C29A0C0A1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CBC6A71-0FC2-400D-A85E-43440C92CA30}" type="presOf" srcId="{B4277A6A-7E3D-4A4B-9243-A2011D414A47}" destId="{A4DDB661-C513-4ECC-8652-D6B510AA99ED}" srcOrd="1" destOrd="0" presId="urn:microsoft.com/office/officeart/2005/8/layout/target3"/>
    <dgm:cxn modelId="{000D639D-5C17-4EFB-953A-E6BFD6AAB4D6}" type="presOf" srcId="{4C35D32F-0EAB-4CD7-82EE-45574DC2A586}" destId="{890E4F0B-2866-4A3F-A3C7-2A14B1797930}" srcOrd="1" destOrd="0" presId="urn:microsoft.com/office/officeart/2005/8/layout/target3"/>
    <dgm:cxn modelId="{C182A2F7-6B34-44E2-A1AF-B3921F36E6EF}" type="presOf" srcId="{D1B46980-6531-4606-95E6-44980827E919}" destId="{6140AFEC-043D-4C43-A2F9-D0F5331DF3A3}" srcOrd="0" destOrd="0" presId="urn:microsoft.com/office/officeart/2005/8/layout/target3"/>
    <dgm:cxn modelId="{8DA52AA4-A9F0-4B88-BE71-0A94644400B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A2E731-4CA9-45D9-ADA9-E00027F6D1B0}" type="presParOf" srcId="{333A1088-737F-45CB-B68E-254E46348037}" destId="{F5ABB229-8D3B-4694-996A-96F23CF14429}" srcOrd="0" destOrd="0" presId="urn:microsoft.com/office/officeart/2005/8/layout/target3"/>
    <dgm:cxn modelId="{94879C40-3130-4AFD-9B73-BC548B7FCC10}" type="presParOf" srcId="{333A1088-737F-45CB-B68E-254E46348037}" destId="{F41139FD-01EE-4571-8B17-4FB00FC51163}" srcOrd="1" destOrd="0" presId="urn:microsoft.com/office/officeart/2005/8/layout/target3"/>
    <dgm:cxn modelId="{5A3AB870-0730-4FF1-B9D6-7F6127F39F80}" type="presParOf" srcId="{333A1088-737F-45CB-B68E-254E46348037}" destId="{D005CE8C-CC26-4C3E-AC11-E15060ECD759}" srcOrd="2" destOrd="0" presId="urn:microsoft.com/office/officeart/2005/8/layout/target3"/>
    <dgm:cxn modelId="{BE5890D7-B265-475C-B129-83102E9B05C4}" type="presParOf" srcId="{333A1088-737F-45CB-B68E-254E46348037}" destId="{2C702D82-9B77-49B7-9568-BB8EB47C3372}" srcOrd="3" destOrd="0" presId="urn:microsoft.com/office/officeart/2005/8/layout/target3"/>
    <dgm:cxn modelId="{F17375E8-5A97-46E2-BCCD-A06263F834EF}" type="presParOf" srcId="{333A1088-737F-45CB-B68E-254E46348037}" destId="{A52A0455-90FF-4808-ABD0-F02540D31D5A}" srcOrd="4" destOrd="0" presId="urn:microsoft.com/office/officeart/2005/8/layout/target3"/>
    <dgm:cxn modelId="{8A1935D5-D7F7-48E2-AF11-FF48FA6CEAB6}" type="presParOf" srcId="{333A1088-737F-45CB-B68E-254E46348037}" destId="{6140AFEC-043D-4C43-A2F9-D0F5331DF3A3}" srcOrd="5" destOrd="0" presId="urn:microsoft.com/office/officeart/2005/8/layout/target3"/>
    <dgm:cxn modelId="{B200C8F6-47FA-4D4E-A5C0-938DCC00E9A8}" type="presParOf" srcId="{333A1088-737F-45CB-B68E-254E46348037}" destId="{9358AC05-5D7D-4327-9F80-1AD486AEA664}" srcOrd="6" destOrd="0" presId="urn:microsoft.com/office/officeart/2005/8/layout/target3"/>
    <dgm:cxn modelId="{2F994152-67D2-4ACF-90A7-848C4F2B4B24}" type="presParOf" srcId="{333A1088-737F-45CB-B68E-254E46348037}" destId="{313FC574-E1CD-4FB4-B054-0B805CE0447D}" srcOrd="7" destOrd="0" presId="urn:microsoft.com/office/officeart/2005/8/layout/target3"/>
    <dgm:cxn modelId="{B6078A5E-0888-4844-B209-CCEAAFC14B20}" type="presParOf" srcId="{333A1088-737F-45CB-B68E-254E46348037}" destId="{619D679B-A015-4ECF-8348-D1034C574F40}" srcOrd="8" destOrd="0" presId="urn:microsoft.com/office/officeart/2005/8/layout/target3"/>
    <dgm:cxn modelId="{E4010DCD-40C6-4147-AD95-C77252E7CB76}" type="presParOf" srcId="{333A1088-737F-45CB-B68E-254E46348037}" destId="{322283A8-4A27-4CDA-BAE3-F381106A9174}" srcOrd="9" destOrd="0" presId="urn:microsoft.com/office/officeart/2005/8/layout/target3"/>
    <dgm:cxn modelId="{86460B93-054E-4D37-8F55-D44E51E3A7F3}" type="presParOf" srcId="{333A1088-737F-45CB-B68E-254E46348037}" destId="{FFC9F71D-1B4F-4AD9-A4A6-86ADEFC8AF5C}" srcOrd="10" destOrd="0" presId="urn:microsoft.com/office/officeart/2005/8/layout/target3"/>
    <dgm:cxn modelId="{41F82184-F280-4B66-BE5A-2ED0363DAA81}" type="presParOf" srcId="{333A1088-737F-45CB-B68E-254E46348037}" destId="{25B08C86-7E15-44DC-BE7F-FFB55DD49D12}" srcOrd="11" destOrd="0" presId="urn:microsoft.com/office/officeart/2005/8/layout/target3"/>
    <dgm:cxn modelId="{4BDF8906-EE25-4A09-9F29-B0DDD9715801}" type="presParOf" srcId="{333A1088-737F-45CB-B68E-254E46348037}" destId="{76644BE8-9D7C-4C09-B250-3D10AF48CBB7}" srcOrd="12" destOrd="0" presId="urn:microsoft.com/office/officeart/2005/8/layout/target3"/>
    <dgm:cxn modelId="{C31942A2-9ECC-4E93-8739-609F1D4C3C73}" type="presParOf" srcId="{333A1088-737F-45CB-B68E-254E46348037}" destId="{EE85B701-7295-41C0-BA7A-34D3756A2AE6}" srcOrd="13" destOrd="0" presId="urn:microsoft.com/office/officeart/2005/8/layout/target3"/>
    <dgm:cxn modelId="{336397DE-8ADD-4326-B994-6E6C05AB123D}" type="presParOf" srcId="{333A1088-737F-45CB-B68E-254E46348037}" destId="{8BEBB6EC-1DAA-4CAC-8A25-BC0FCBD5DBD5}" srcOrd="14" destOrd="0" presId="urn:microsoft.com/office/officeart/2005/8/layout/target3"/>
    <dgm:cxn modelId="{BD5D08D8-C314-46DA-BA6C-C2A38D759A05}" type="presParOf" srcId="{333A1088-737F-45CB-B68E-254E46348037}" destId="{AEC9F1CA-1272-4D1E-B851-FB8A9A936B52}" srcOrd="15" destOrd="0" presId="urn:microsoft.com/office/officeart/2005/8/layout/target3"/>
    <dgm:cxn modelId="{F91FEF22-CFCB-4E74-B5ED-56B4030962A8}" type="presParOf" srcId="{333A1088-737F-45CB-B68E-254E46348037}" destId="{43ADEEEC-1006-480A-8BF0-55F7374306C3}" srcOrd="16" destOrd="0" presId="urn:microsoft.com/office/officeart/2005/8/layout/target3"/>
    <dgm:cxn modelId="{073CC334-DCAD-4EFC-BC19-80E668947AB1}" type="presParOf" srcId="{333A1088-737F-45CB-B68E-254E46348037}" destId="{AE9965F9-4A2F-4A70-B735-5983D8C0C5FB}" srcOrd="17" destOrd="0" presId="urn:microsoft.com/office/officeart/2005/8/layout/target3"/>
    <dgm:cxn modelId="{A89DAD92-D6FF-4678-B092-2332D09B52AA}" type="presParOf" srcId="{333A1088-737F-45CB-B68E-254E46348037}" destId="{AED2198E-93D5-4001-81B4-73124B309672}" srcOrd="18" destOrd="0" presId="urn:microsoft.com/office/officeart/2005/8/layout/target3"/>
    <dgm:cxn modelId="{0FF07BD0-A826-4D21-A16D-950D4FDB6F20}" type="presParOf" srcId="{333A1088-737F-45CB-B68E-254E46348037}" destId="{2BE915AB-18AA-4053-B92C-3BFC9ED204BB}" srcOrd="19" destOrd="0" presId="urn:microsoft.com/office/officeart/2005/8/layout/target3"/>
    <dgm:cxn modelId="{54499F81-00B1-4474-9B87-048BCB74C259}" type="presParOf" srcId="{333A1088-737F-45CB-B68E-254E46348037}" destId="{6BB5E863-4638-4E1D-BFDE-399D028AC4ED}" srcOrd="20" destOrd="0" presId="urn:microsoft.com/office/officeart/2005/8/layout/target3"/>
    <dgm:cxn modelId="{274B419F-2D5A-49BA-AE0E-1B7F6D529B5B}" type="presParOf" srcId="{333A1088-737F-45CB-B68E-254E46348037}" destId="{5A5FFA88-C948-4069-8E93-59FA12366E83}" srcOrd="21" destOrd="0" presId="urn:microsoft.com/office/officeart/2005/8/layout/target3"/>
    <dgm:cxn modelId="{2A15FF5F-88AC-46A3-B738-37357FC82CF9}" type="presParOf" srcId="{333A1088-737F-45CB-B68E-254E46348037}" destId="{890E4F0B-2866-4A3F-A3C7-2A14B1797930}" srcOrd="22" destOrd="0" presId="urn:microsoft.com/office/officeart/2005/8/layout/target3"/>
    <dgm:cxn modelId="{B5355B64-0DC6-4F5C-AF86-36BD7944F8A2}" type="presParOf" srcId="{333A1088-737F-45CB-B68E-254E46348037}" destId="{A4DDB661-C513-4ECC-8652-D6B510AA99E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VY_32_INOVACE_20_NÁSOBENÍ A DĚLENÍ_DĚLENÍ SE ZBYTKEM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Dělení se zbytkem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43ADEEEC-1006-480A-8BF0-55F7374306C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E9965F9-4A2F-4A70-B735-5983D8C0C5F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leden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9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1EBE0-40DD-414D-8630-7999E2F95C8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36D5A-3287-4E01-A6CB-632FBC88B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414974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227584" y="396619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probrané látky. Některou stránku lze využít k </a:t>
            </a:r>
            <a:r>
              <a:rPr lang="cs-CZ" smtClean="0"/>
              <a:t>samostatné práci. </a:t>
            </a:r>
            <a:r>
              <a:rPr lang="cs-CZ" dirty="0" smtClean="0"/>
              <a:t>Je zde i práce s chybou.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000" b="1" dirty="0" smtClean="0"/>
              <a:t>	</a:t>
            </a:r>
          </a:p>
          <a:p>
            <a:pPr>
              <a:buNone/>
            </a:pPr>
            <a:r>
              <a:rPr lang="cs-CZ" sz="4000" b="1" dirty="0" smtClean="0"/>
              <a:t>		</a:t>
            </a:r>
          </a:p>
          <a:p>
            <a:pPr>
              <a:buNone/>
            </a:pPr>
            <a:r>
              <a:rPr lang="cs-CZ" sz="4000" b="1" dirty="0" smtClean="0"/>
              <a:t>		</a:t>
            </a:r>
            <a:r>
              <a:rPr lang="cs-CZ" sz="6000" b="1" dirty="0" smtClean="0"/>
              <a:t>Dělení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4000" dirty="0" smtClean="0"/>
              <a:t>Dělení se zbytkem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Vypočítej</a:t>
            </a:r>
            <a:r>
              <a:rPr lang="cs-CZ" sz="8000" b="1" dirty="0" smtClean="0"/>
              <a:t/>
            </a:r>
            <a:br>
              <a:rPr lang="cs-CZ" sz="8000" b="1" dirty="0" smtClean="0"/>
            </a:br>
            <a:r>
              <a:rPr lang="cs-CZ" sz="3100" b="1" dirty="0" smtClean="0"/>
              <a:t>Zbytek musí být menší než dělitel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6434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9:2 =			26:5 =		14:3 =</a:t>
            </a:r>
          </a:p>
          <a:p>
            <a:pPr>
              <a:buNone/>
            </a:pPr>
            <a:r>
              <a:rPr lang="cs-CZ" dirty="0" smtClean="0"/>
              <a:t> 4:5 =			11:8 =		29:4 =</a:t>
            </a:r>
          </a:p>
          <a:p>
            <a:pPr>
              <a:buNone/>
            </a:pPr>
            <a:r>
              <a:rPr lang="cs-CZ" dirty="0" smtClean="0"/>
              <a:t> 8:9 =			45:6 =		50:7 =</a:t>
            </a:r>
          </a:p>
          <a:p>
            <a:pPr>
              <a:buNone/>
            </a:pPr>
            <a:r>
              <a:rPr lang="cs-CZ" dirty="0" smtClean="0"/>
              <a:t> 9:6 =			52:6 =		33:9 =</a:t>
            </a:r>
          </a:p>
          <a:p>
            <a:pPr>
              <a:buNone/>
            </a:pPr>
            <a:r>
              <a:rPr lang="cs-CZ" dirty="0" smtClean="0"/>
              <a:t> 1:4 =			19:7 =		21:5 =</a:t>
            </a:r>
          </a:p>
          <a:p>
            <a:pPr>
              <a:buNone/>
            </a:pPr>
            <a:r>
              <a:rPr lang="cs-CZ" dirty="0" smtClean="0"/>
              <a:t> 7:3 =			17:4 =		20:3 =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Oprav chybné výpočty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16:6 =3		 20:3 =7		53:6 =8(zb.4)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89:9 =9( zb.4)	 68:7 =8(zb.6)	48:5 =9(zb.5)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21:8 =3(zb.3)	 26:5 =5(zb.1)	45:8 =5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dirty="0" smtClean="0"/>
              <a:t>Cvičení můžeš oznámkovat</a:t>
            </a:r>
            <a:endParaRPr lang="cs-CZ" sz="2800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12:8 =1(zb.5)	 42:8 =5(zb.1)	19:4 =4(zb.3)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30:4 =8		 37:6 =6(zb.1)	73:9 =9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26:6 =4		15:4 =3(zb.3)	9:7 =1(zb.3)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dirty="0" smtClean="0"/>
              <a:t>Cvičení můžeš oznámkovat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Oprav chybné výpočty</a:t>
            </a:r>
            <a:endParaRPr lang="cs-CZ" sz="40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Slovní úlohy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00200"/>
            <a:ext cx="8429684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Nanuk stojí 9 Kč. Kolik nanuků můžeme koupit</a:t>
            </a:r>
          </a:p>
          <a:p>
            <a:pPr>
              <a:buNone/>
            </a:pPr>
            <a:r>
              <a:rPr lang="cs-CZ" dirty="0" smtClean="0"/>
              <a:t>	za 30, 40, 50, 60, 70 a 80Kč?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Za 45 Kč koupí maminka 5 kusů ovoce.</a:t>
            </a:r>
          </a:p>
          <a:p>
            <a:pPr>
              <a:buNone/>
            </a:pPr>
            <a:r>
              <a:rPr lang="cs-CZ" dirty="0" smtClean="0"/>
              <a:t>	Kolik stojí jeden kus ovoce ?</a:t>
            </a:r>
          </a:p>
          <a:p>
            <a:pPr>
              <a:buNone/>
            </a:pPr>
            <a:r>
              <a:rPr lang="cs-CZ" dirty="0" smtClean="0"/>
              <a:t>	Kolik kusů ovoce koupí za 51 Kč?</a:t>
            </a:r>
            <a:endParaRPr lang="cs-CZ" dirty="0"/>
          </a:p>
        </p:txBody>
      </p:sp>
      <p:pic>
        <p:nvPicPr>
          <p:cNvPr id="1026" name="Picture 2" descr="C:\Users\iolexova\AppData\Local\Microsoft\Windows\Temporary Internet Files\Content.IE5\973GPVAL\MC900411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1251">
            <a:off x="7110619" y="4002111"/>
            <a:ext cx="1584176" cy="2800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Řešení slovních úloh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 Nanuky: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30:9 =3(zb.3)		60:9 =6(zb.6)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40:9 =4(zb.4)		70:9 =7(zb.7)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50:9 =5(zb.5)		80:9 =8(zb.8)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45:5 =9 Jeden kus ovoce stojí 9 Kč.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 51 Kč koupí maminka 9 kusů ovoce.</a:t>
            </a:r>
            <a:endParaRPr lang="cs-CZ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 http:// 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720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54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Vypočítej Zbytek musí být menší než dělitel</vt:lpstr>
      <vt:lpstr>Oprav chybné výpočty</vt:lpstr>
      <vt:lpstr>Oprav chybné výpočty</vt:lpstr>
      <vt:lpstr>Slovní úlohy</vt:lpstr>
      <vt:lpstr>Řešení slovních úloh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14</cp:revision>
  <dcterms:created xsi:type="dcterms:W3CDTF">2012-05-07T17:04:32Z</dcterms:created>
  <dcterms:modified xsi:type="dcterms:W3CDTF">2012-05-16T15:45:57Z</dcterms:modified>
</cp:coreProperties>
</file>