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3" r:id="rId3"/>
    <p:sldId id="256" r:id="rId4"/>
    <p:sldId id="258" r:id="rId5"/>
    <p:sldId id="259" r:id="rId6"/>
    <p:sldId id="260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VY_32_INOVACE_20_SLOVNÍ DRUHY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smtClean="0"/>
            <a:t>Slovní druhy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432C268-FBC5-41B8-992B-FCBBC6870A50}">
      <dgm:prSet/>
      <dgm:spPr/>
      <dgm:t>
        <a:bodyPr/>
        <a:lstStyle/>
        <a:p>
          <a:pPr rtl="0"/>
          <a:r>
            <a:rPr lang="cs-CZ" dirty="0" smtClean="0"/>
            <a:t>Vytvořeno: únor 2012</a:t>
          </a:r>
          <a:endParaRPr lang="cs-CZ" dirty="0"/>
        </a:p>
      </dgm:t>
    </dgm:pt>
    <dgm:pt modelId="{AE879A32-5FEB-4052-BE22-49CB06367062}" type="parTrans" cxnId="{3DC40D0C-9A73-41B3-B47E-B9700ADDB9A5}">
      <dgm:prSet/>
      <dgm:spPr/>
      <dgm:t>
        <a:bodyPr/>
        <a:lstStyle/>
        <a:p>
          <a:endParaRPr lang="cs-CZ"/>
        </a:p>
      </dgm:t>
    </dgm:pt>
    <dgm:pt modelId="{58BBBE54-D854-4DAF-B70F-9F599CA87D87}" type="sibTrans" cxnId="{3DC40D0C-9A73-41B3-B47E-B9700ADDB9A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1832C196-7F48-4F86-8D5A-15665D4A2652}" type="pres">
      <dgm:prSet presAssocID="{4432C268-FBC5-41B8-992B-FCBBC6870A50}" presName="vertSpace6" presStyleLbl="node1" presStyleIdx="4" presStyleCnt="6"/>
      <dgm:spPr/>
      <dgm:t>
        <a:bodyPr/>
        <a:lstStyle/>
        <a:p>
          <a:endParaRPr lang="cs-CZ"/>
        </a:p>
      </dgm:t>
    </dgm:pt>
    <dgm:pt modelId="{DB141311-9A77-4749-9C75-6876B3E86D97}" type="pres">
      <dgm:prSet presAssocID="{4432C268-FBC5-41B8-992B-FCBBC6870A50}" presName="circle6" presStyleLbl="node1" presStyleIdx="5" presStyleCnt="6"/>
      <dgm:spPr/>
      <dgm:t>
        <a:bodyPr/>
        <a:lstStyle/>
        <a:p>
          <a:endParaRPr lang="cs-CZ"/>
        </a:p>
      </dgm:t>
    </dgm:pt>
    <dgm:pt modelId="{DEEDF2B9-09A2-41CA-8F8C-9671F3D75106}" type="pres">
      <dgm:prSet presAssocID="{4432C268-FBC5-41B8-992B-FCBBC6870A5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5B9D0D-4145-42E5-8A84-56E075706F61}" type="pres">
      <dgm:prSet presAssocID="{4432C268-FBC5-41B8-992B-FCBBC6870A5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D15259-D943-44F5-9FF2-EE5D85DB6632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EDC37B7-6AA6-495E-A21F-BE7FECEE55DB}" type="presOf" srcId="{B651F6E3-6281-48DB-9319-2AEAFDAE7572}" destId="{619D679B-A015-4ECF-8348-D1034C574F40}" srcOrd="0" destOrd="0" presId="urn:microsoft.com/office/officeart/2005/8/layout/target3"/>
    <dgm:cxn modelId="{83D32658-EBE3-462A-840F-75B335B69D2B}" type="presOf" srcId="{D1D4F407-5343-4D3F-B5B9-D407B03CAEB4}" destId="{AED2198E-93D5-4001-81B4-73124B309672}" srcOrd="1" destOrd="0" presId="urn:microsoft.com/office/officeart/2005/8/layout/target3"/>
    <dgm:cxn modelId="{879D4A6A-9055-4E56-B79C-11EB2A7421FD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DC40D0C-9A73-41B3-B47E-B9700ADDB9A5}" srcId="{757F3AB3-0718-4624-B441-E567A8F0AB56}" destId="{4432C268-FBC5-41B8-992B-FCBBC6870A50}" srcOrd="5" destOrd="0" parTransId="{AE879A32-5FEB-4052-BE22-49CB06367062}" sibTransId="{58BBBE54-D854-4DAF-B70F-9F599CA87D87}"/>
    <dgm:cxn modelId="{17C3A166-61D7-4DDB-9676-1F832EC95A2D}" type="presOf" srcId="{4432C268-FBC5-41B8-992B-FCBBC6870A50}" destId="{6F5B9D0D-4145-42E5-8A84-56E075706F61}" srcOrd="1" destOrd="0" presId="urn:microsoft.com/office/officeart/2005/8/layout/target3"/>
    <dgm:cxn modelId="{7DB958A1-5535-4D07-8510-1D8400A9519D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5C10B4-4B2F-4535-8AF9-31FECBFC8200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DC42964-102D-4D11-B99E-71E2E89A9205}" type="presOf" srcId="{D1B46980-6531-4606-95E6-44980827E919}" destId="{6140AFEC-043D-4C43-A2F9-D0F5331DF3A3}" srcOrd="0" destOrd="0" presId="urn:microsoft.com/office/officeart/2005/8/layout/target3"/>
    <dgm:cxn modelId="{7D3631D1-2E7D-4876-853F-702FA7BE7E0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D701323-9C7E-42BE-9CCD-17AA9223AF62}" type="presOf" srcId="{757F3AB3-0718-4624-B441-E567A8F0AB56}" destId="{333A1088-737F-45CB-B68E-254E46348037}" srcOrd="0" destOrd="0" presId="urn:microsoft.com/office/officeart/2005/8/layout/target3"/>
    <dgm:cxn modelId="{AE079A07-6E7D-4EC5-9985-9D9818D340D5}" type="presOf" srcId="{4432C268-FBC5-41B8-992B-FCBBC6870A50}" destId="{DEEDF2B9-09A2-41CA-8F8C-9671F3D75106}" srcOrd="0" destOrd="0" presId="urn:microsoft.com/office/officeart/2005/8/layout/target3"/>
    <dgm:cxn modelId="{F9FC7874-A949-419D-A8B1-E2E2E7ECFC12}" type="presOf" srcId="{D8197B8C-B260-4A16-BDF4-0947B075E274}" destId="{5A5FFA88-C948-4069-8E93-59FA12366E83}" srcOrd="1" destOrd="0" presId="urn:microsoft.com/office/officeart/2005/8/layout/target3"/>
    <dgm:cxn modelId="{2A75117C-9196-4021-9D08-956764447788}" type="presOf" srcId="{4C35D32F-0EAB-4CD7-82EE-45574DC2A586}" destId="{890E4F0B-2866-4A3F-A3C7-2A14B1797930}" srcOrd="1" destOrd="0" presId="urn:microsoft.com/office/officeart/2005/8/layout/target3"/>
    <dgm:cxn modelId="{DE20BFFE-F4DE-4143-92C2-C62C26CD3A25}" type="presParOf" srcId="{333A1088-737F-45CB-B68E-254E46348037}" destId="{F5ABB229-8D3B-4694-996A-96F23CF14429}" srcOrd="0" destOrd="0" presId="urn:microsoft.com/office/officeart/2005/8/layout/target3"/>
    <dgm:cxn modelId="{580858A5-1680-4E20-B313-DB5A93F7937F}" type="presParOf" srcId="{333A1088-737F-45CB-B68E-254E46348037}" destId="{F41139FD-01EE-4571-8B17-4FB00FC51163}" srcOrd="1" destOrd="0" presId="urn:microsoft.com/office/officeart/2005/8/layout/target3"/>
    <dgm:cxn modelId="{5153BFDA-7398-443C-8022-2613868103B4}" type="presParOf" srcId="{333A1088-737F-45CB-B68E-254E46348037}" destId="{D005CE8C-CC26-4C3E-AC11-E15060ECD759}" srcOrd="2" destOrd="0" presId="urn:microsoft.com/office/officeart/2005/8/layout/target3"/>
    <dgm:cxn modelId="{9AB79B51-DF57-403E-9F7E-41D1020B6B20}" type="presParOf" srcId="{333A1088-737F-45CB-B68E-254E46348037}" destId="{2C702D82-9B77-49B7-9568-BB8EB47C3372}" srcOrd="3" destOrd="0" presId="urn:microsoft.com/office/officeart/2005/8/layout/target3"/>
    <dgm:cxn modelId="{9944A63E-4DD8-4AD6-805E-2ADACBBFD7DD}" type="presParOf" srcId="{333A1088-737F-45CB-B68E-254E46348037}" destId="{A52A0455-90FF-4808-ABD0-F02540D31D5A}" srcOrd="4" destOrd="0" presId="urn:microsoft.com/office/officeart/2005/8/layout/target3"/>
    <dgm:cxn modelId="{5D65FB15-4700-4D16-A9AD-2A640FF4E5F9}" type="presParOf" srcId="{333A1088-737F-45CB-B68E-254E46348037}" destId="{6140AFEC-043D-4C43-A2F9-D0F5331DF3A3}" srcOrd="5" destOrd="0" presId="urn:microsoft.com/office/officeart/2005/8/layout/target3"/>
    <dgm:cxn modelId="{70161CF7-E2C7-450B-9FA2-C5CC93975655}" type="presParOf" srcId="{333A1088-737F-45CB-B68E-254E46348037}" destId="{9358AC05-5D7D-4327-9F80-1AD486AEA664}" srcOrd="6" destOrd="0" presId="urn:microsoft.com/office/officeart/2005/8/layout/target3"/>
    <dgm:cxn modelId="{F2218B57-AFE0-47CB-BC4A-466AA5DC9F97}" type="presParOf" srcId="{333A1088-737F-45CB-B68E-254E46348037}" destId="{313FC574-E1CD-4FB4-B054-0B805CE0447D}" srcOrd="7" destOrd="0" presId="urn:microsoft.com/office/officeart/2005/8/layout/target3"/>
    <dgm:cxn modelId="{FC8999EA-9161-4499-8756-1EF914575210}" type="presParOf" srcId="{333A1088-737F-45CB-B68E-254E46348037}" destId="{619D679B-A015-4ECF-8348-D1034C574F40}" srcOrd="8" destOrd="0" presId="urn:microsoft.com/office/officeart/2005/8/layout/target3"/>
    <dgm:cxn modelId="{21D91878-DB69-42E3-ABF8-A01DF76D05C4}" type="presParOf" srcId="{333A1088-737F-45CB-B68E-254E46348037}" destId="{322283A8-4A27-4CDA-BAE3-F381106A9174}" srcOrd="9" destOrd="0" presId="urn:microsoft.com/office/officeart/2005/8/layout/target3"/>
    <dgm:cxn modelId="{854EEC65-64BB-4BA1-BCD5-D267EB6D19C5}" type="presParOf" srcId="{333A1088-737F-45CB-B68E-254E46348037}" destId="{FFC9F71D-1B4F-4AD9-A4A6-86ADEFC8AF5C}" srcOrd="10" destOrd="0" presId="urn:microsoft.com/office/officeart/2005/8/layout/target3"/>
    <dgm:cxn modelId="{7946BDDE-0656-4B20-B9DE-CC1864F4E932}" type="presParOf" srcId="{333A1088-737F-45CB-B68E-254E46348037}" destId="{25B08C86-7E15-44DC-BE7F-FFB55DD49D12}" srcOrd="11" destOrd="0" presId="urn:microsoft.com/office/officeart/2005/8/layout/target3"/>
    <dgm:cxn modelId="{1F4635D7-6E06-4F05-98DC-3A633861FB1E}" type="presParOf" srcId="{333A1088-737F-45CB-B68E-254E46348037}" destId="{76644BE8-9D7C-4C09-B250-3D10AF48CBB7}" srcOrd="12" destOrd="0" presId="urn:microsoft.com/office/officeart/2005/8/layout/target3"/>
    <dgm:cxn modelId="{0706C798-C56C-4D66-BB0B-24890D928675}" type="presParOf" srcId="{333A1088-737F-45CB-B68E-254E46348037}" destId="{EE85B701-7295-41C0-BA7A-34D3756A2AE6}" srcOrd="13" destOrd="0" presId="urn:microsoft.com/office/officeart/2005/8/layout/target3"/>
    <dgm:cxn modelId="{F81C4E70-52B5-4AFD-95AE-88C6192ABEA3}" type="presParOf" srcId="{333A1088-737F-45CB-B68E-254E46348037}" destId="{8BEBB6EC-1DAA-4CAC-8A25-BC0FCBD5DBD5}" srcOrd="14" destOrd="0" presId="urn:microsoft.com/office/officeart/2005/8/layout/target3"/>
    <dgm:cxn modelId="{8E52B11D-D2CC-4674-ABAB-89329C9BC9B1}" type="presParOf" srcId="{333A1088-737F-45CB-B68E-254E46348037}" destId="{1832C196-7F48-4F86-8D5A-15665D4A2652}" srcOrd="15" destOrd="0" presId="urn:microsoft.com/office/officeart/2005/8/layout/target3"/>
    <dgm:cxn modelId="{37DA6B3D-1E2A-4E86-A670-48558FCE035C}" type="presParOf" srcId="{333A1088-737F-45CB-B68E-254E46348037}" destId="{DB141311-9A77-4749-9C75-6876B3E86D97}" srcOrd="16" destOrd="0" presId="urn:microsoft.com/office/officeart/2005/8/layout/target3"/>
    <dgm:cxn modelId="{F39041FC-A6D3-460F-9E21-B878C87F1BC4}" type="presParOf" srcId="{333A1088-737F-45CB-B68E-254E46348037}" destId="{DEEDF2B9-09A2-41CA-8F8C-9671F3D75106}" srcOrd="17" destOrd="0" presId="urn:microsoft.com/office/officeart/2005/8/layout/target3"/>
    <dgm:cxn modelId="{0D2B970E-281D-4237-8472-C0F273989EAB}" type="presParOf" srcId="{333A1088-737F-45CB-B68E-254E46348037}" destId="{AED2198E-93D5-4001-81B4-73124B309672}" srcOrd="18" destOrd="0" presId="urn:microsoft.com/office/officeart/2005/8/layout/target3"/>
    <dgm:cxn modelId="{4651BFCA-D589-4DFA-9D5E-D6FF586BBD89}" type="presParOf" srcId="{333A1088-737F-45CB-B68E-254E46348037}" destId="{2BE915AB-18AA-4053-B92C-3BFC9ED204BB}" srcOrd="19" destOrd="0" presId="urn:microsoft.com/office/officeart/2005/8/layout/target3"/>
    <dgm:cxn modelId="{986C45C1-56C0-4A53-AC8B-0CD98E4CB574}" type="presParOf" srcId="{333A1088-737F-45CB-B68E-254E46348037}" destId="{6BB5E863-4638-4E1D-BFDE-399D028AC4ED}" srcOrd="20" destOrd="0" presId="urn:microsoft.com/office/officeart/2005/8/layout/target3"/>
    <dgm:cxn modelId="{11E62276-B938-4A87-8FA0-7620007C38C9}" type="presParOf" srcId="{333A1088-737F-45CB-B68E-254E46348037}" destId="{5A5FFA88-C948-4069-8E93-59FA12366E83}" srcOrd="21" destOrd="0" presId="urn:microsoft.com/office/officeart/2005/8/layout/target3"/>
    <dgm:cxn modelId="{9F2A442D-E685-4692-BE54-303D3778597C}" type="presParOf" srcId="{333A1088-737F-45CB-B68E-254E46348037}" destId="{890E4F0B-2866-4A3F-A3C7-2A14B1797930}" srcOrd="22" destOrd="0" presId="urn:microsoft.com/office/officeart/2005/8/layout/target3"/>
    <dgm:cxn modelId="{E2679643-845C-40F1-B518-AF82ACC09518}" type="presParOf" srcId="{333A1088-737F-45CB-B68E-254E46348037}" destId="{6F5B9D0D-4145-42E5-8A84-56E075706F6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VY_32_INOVACE_20_SLOVNÍ DRUHY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smtClean="0"/>
            <a:t>Slovní druhy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DB141311-9A77-4749-9C75-6876B3E86D9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EEDF2B9-09A2-41CA-8F8C-9671F3D7510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20DDF3-973B-4A1A-91F9-DB1E5D7F2A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AF945-CAF9-4C06-83E0-DED1BF950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045258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Prezentace je určena žákům 3. ročníku ZŠ a je vhodná pro interaktivní tabuli. </a:t>
            </a:r>
            <a:r>
              <a:rPr lang="cs-CZ" dirty="0" smtClean="0"/>
              <a:t>Slouží                         </a:t>
            </a:r>
            <a:r>
              <a:rPr lang="cs-CZ" dirty="0" smtClean="0"/>
              <a:t>k upevnění probírané látky. Některou stránku lze využít k samostatné práci. Je zde i práce </a:t>
            </a:r>
            <a:r>
              <a:rPr lang="cs-CZ" dirty="0" smtClean="0"/>
              <a:t>                s </a:t>
            </a:r>
            <a:r>
              <a:rPr lang="cs-CZ" dirty="0" smtClean="0"/>
              <a:t>chybou.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U sloves určujeme osobu, číslo a čas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číslo jednotné			číslo množné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/>
              <a:t>	</a:t>
            </a:r>
            <a:r>
              <a:rPr lang="cs-CZ" b="1" dirty="0" smtClean="0"/>
              <a:t>osoba				</a:t>
            </a:r>
            <a:r>
              <a:rPr lang="cs-CZ" b="1" dirty="0" err="1" smtClean="0"/>
              <a:t>osoba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1. JÁ					1. MY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2. TY					2. VY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3. ON, 				3. ONI,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ONA, ONO				ONY, ONA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357166"/>
            <a:ext cx="8229600" cy="1143000"/>
          </a:xfrm>
        </p:spPr>
        <p:txBody>
          <a:bodyPr/>
          <a:lstStyle/>
          <a:p>
            <a:r>
              <a:rPr lang="cs-CZ" b="1" dirty="0" smtClean="0"/>
              <a:t>Čas u sloves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92971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minulý	     	   přítomný		     budoucí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uvařil		    vaří	</a:t>
            </a:r>
            <a:r>
              <a:rPr lang="cs-CZ" dirty="0"/>
              <a:t> </a:t>
            </a:r>
            <a:r>
              <a:rPr lang="cs-CZ" dirty="0" smtClean="0"/>
              <a:t>     	       bude vařit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namaloval	    maluje		       namaluje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uklízela		    uklízí		       bude uklízet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postavil		    staví		       bude stavět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8YG17CPO\MC90043621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725144"/>
            <a:ext cx="1828572" cy="187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/>
          <a:lstStyle/>
          <a:p>
            <a:r>
              <a:rPr lang="cs-CZ" b="1" dirty="0" smtClean="0"/>
              <a:t>Oprav u sloves osobu, číslo a čas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85778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malovali jsme - osoba 1., </a:t>
            </a:r>
            <a:r>
              <a:rPr lang="cs-CZ" dirty="0" err="1" smtClean="0"/>
              <a:t>č.j</a:t>
            </a:r>
            <a:r>
              <a:rPr lang="cs-CZ" dirty="0" smtClean="0"/>
              <a:t>., čas budoucí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opravuje - osoba 2., </a:t>
            </a:r>
            <a:r>
              <a:rPr lang="cs-CZ" dirty="0" err="1" smtClean="0"/>
              <a:t>č.j</a:t>
            </a:r>
            <a:r>
              <a:rPr lang="cs-CZ" dirty="0" smtClean="0"/>
              <a:t>., čas minulý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píšete - osoba 3., </a:t>
            </a:r>
            <a:r>
              <a:rPr lang="cs-CZ" dirty="0" err="1" smtClean="0"/>
              <a:t>č.mn</a:t>
            </a:r>
            <a:r>
              <a:rPr lang="cs-CZ" dirty="0" smtClean="0"/>
              <a:t>., čas přítomný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dívky zpívají - osoba 3., č. mn., čas přítomný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malovali jsme - osoba 1., č.mn, čas minulý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opravuje - osoba 3., č.j., čas přítomný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píšete - osoba 2., č.mn., čas přítomný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dívky zpívají - osoba 3., č. mn., čas přítomný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199783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85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Slovní druhy</vt:lpstr>
      <vt:lpstr>U sloves určujeme osobu, číslo a čas</vt:lpstr>
      <vt:lpstr>Čas u sloves</vt:lpstr>
      <vt:lpstr>Oprav u sloves osobu, číslo a čas</vt:lpstr>
      <vt:lpstr>Řešení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19</cp:revision>
  <dcterms:created xsi:type="dcterms:W3CDTF">2012-03-29T19:29:45Z</dcterms:created>
  <dcterms:modified xsi:type="dcterms:W3CDTF">2012-06-26T17:01:54Z</dcterms:modified>
</cp:coreProperties>
</file>