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VY_32_INOVACE_20_VYJMENOVANÁ SLOVA_VYJMENOVANÁ SLOVA PO V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V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40D0090-FBA4-42A0-9DC2-1C1BCC2EE5D2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77E3BA42-51A5-4F9D-A278-42242F16FDE5}" type="parTrans" cxnId="{2588F5DB-F694-4B2A-9942-88EE4C336C99}">
      <dgm:prSet/>
      <dgm:spPr/>
      <dgm:t>
        <a:bodyPr/>
        <a:lstStyle/>
        <a:p>
          <a:endParaRPr lang="cs-CZ"/>
        </a:p>
      </dgm:t>
    </dgm:pt>
    <dgm:pt modelId="{577F7045-1A61-498F-9806-748BBEDF2ACE}" type="sibTrans" cxnId="{2588F5DB-F694-4B2A-9942-88EE4C336C9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C2925C9-00DB-49C8-86E8-2E325BA4A8EF}" type="pres">
      <dgm:prSet presAssocID="{B40D0090-FBA4-42A0-9DC2-1C1BCC2EE5D2}" presName="vertSpace6" presStyleLbl="node1" presStyleIdx="4" presStyleCnt="6"/>
      <dgm:spPr/>
      <dgm:t>
        <a:bodyPr/>
        <a:lstStyle/>
        <a:p>
          <a:endParaRPr lang="cs-CZ"/>
        </a:p>
      </dgm:t>
    </dgm:pt>
    <dgm:pt modelId="{613CC60B-A14A-4C0F-93B8-CC45746C793A}" type="pres">
      <dgm:prSet presAssocID="{B40D0090-FBA4-42A0-9DC2-1C1BCC2EE5D2}" presName="circle6" presStyleLbl="node1" presStyleIdx="5" presStyleCnt="6"/>
      <dgm:spPr/>
      <dgm:t>
        <a:bodyPr/>
        <a:lstStyle/>
        <a:p>
          <a:endParaRPr lang="cs-CZ"/>
        </a:p>
      </dgm:t>
    </dgm:pt>
    <dgm:pt modelId="{8FD3B291-1690-4F49-9CBF-D50C139B3CA0}" type="pres">
      <dgm:prSet presAssocID="{B40D0090-FBA4-42A0-9DC2-1C1BCC2EE5D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0B8281-7BD2-4B3B-8340-26702E9A4350}" type="pres">
      <dgm:prSet presAssocID="{B40D0090-FBA4-42A0-9DC2-1C1BCC2EE5D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6F84FE-4067-4F5D-B872-F5D64BE8038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F9DBBE0-9328-494D-A957-9F2F472BEE7C}" type="presOf" srcId="{D1D4F407-5343-4D3F-B5B9-D407B03CAEB4}" destId="{D005CE8C-CC26-4C3E-AC11-E15060ECD759}" srcOrd="0" destOrd="0" presId="urn:microsoft.com/office/officeart/2005/8/layout/target3"/>
    <dgm:cxn modelId="{96144342-D602-414F-95E1-11DD2B0FF681}" type="presOf" srcId="{D1D4F407-5343-4D3F-B5B9-D407B03CAEB4}" destId="{AED2198E-93D5-4001-81B4-73124B309672}" srcOrd="1" destOrd="0" presId="urn:microsoft.com/office/officeart/2005/8/layout/target3"/>
    <dgm:cxn modelId="{E8ADB2A9-EFCA-405E-9014-21D79F13CE30}" type="presOf" srcId="{757F3AB3-0718-4624-B441-E567A8F0AB56}" destId="{333A1088-737F-45CB-B68E-254E46348037}" srcOrd="0" destOrd="0" presId="urn:microsoft.com/office/officeart/2005/8/layout/target3"/>
    <dgm:cxn modelId="{6852CEEB-8E07-4391-B771-E1FD282E8E79}" type="presOf" srcId="{B651F6E3-6281-48DB-9319-2AEAFDAE7572}" destId="{6BB5E863-4638-4E1D-BFDE-399D028AC4ED}" srcOrd="1" destOrd="0" presId="urn:microsoft.com/office/officeart/2005/8/layout/target3"/>
    <dgm:cxn modelId="{9DEC7852-C203-413A-B956-22A8D46B817B}" type="presOf" srcId="{B40D0090-FBA4-42A0-9DC2-1C1BCC2EE5D2}" destId="{200B8281-7BD2-4B3B-8340-26702E9A4350}" srcOrd="1" destOrd="0" presId="urn:microsoft.com/office/officeart/2005/8/layout/target3"/>
    <dgm:cxn modelId="{1DA431D1-CB15-4CDE-B2AA-CBA4D1F57018}" type="presOf" srcId="{4C35D32F-0EAB-4CD7-82EE-45574DC2A586}" destId="{8BEBB6EC-1DAA-4CAC-8A25-BC0FCBD5DBD5}" srcOrd="0" destOrd="0" presId="urn:microsoft.com/office/officeart/2005/8/layout/target3"/>
    <dgm:cxn modelId="{2588F5DB-F694-4B2A-9942-88EE4C336C99}" srcId="{757F3AB3-0718-4624-B441-E567A8F0AB56}" destId="{B40D0090-FBA4-42A0-9DC2-1C1BCC2EE5D2}" srcOrd="5" destOrd="0" parTransId="{77E3BA42-51A5-4F9D-A278-42242F16FDE5}" sibTransId="{577F7045-1A61-498F-9806-748BBEDF2ACE}"/>
    <dgm:cxn modelId="{FEE516D2-3231-4746-876D-E9DBF458A313}" type="presOf" srcId="{D8197B8C-B260-4A16-BDF4-0947B075E274}" destId="{5A5FFA88-C948-4069-8E93-59FA12366E83}" srcOrd="1" destOrd="0" presId="urn:microsoft.com/office/officeart/2005/8/layout/target3"/>
    <dgm:cxn modelId="{1AA60722-8E4B-493C-A4C0-E7387BCD7B6C}" type="presOf" srcId="{D1B46980-6531-4606-95E6-44980827E919}" destId="{6140AFEC-043D-4C43-A2F9-D0F5331DF3A3}" srcOrd="0" destOrd="0" presId="urn:microsoft.com/office/officeart/2005/8/layout/target3"/>
    <dgm:cxn modelId="{254C6D61-39CE-4DCD-8F18-1A478FDCC73E}" type="presOf" srcId="{4C35D32F-0EAB-4CD7-82EE-45574DC2A586}" destId="{890E4F0B-2866-4A3F-A3C7-2A14B1797930}" srcOrd="1" destOrd="0" presId="urn:microsoft.com/office/officeart/2005/8/layout/target3"/>
    <dgm:cxn modelId="{65DC9881-5F54-4F9D-AE10-9023087E3A20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6A378A-3EAF-4264-9C22-B321954B254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C5E21D-79FE-45A3-9812-AB6A039451E5}" type="presOf" srcId="{B40D0090-FBA4-42A0-9DC2-1C1BCC2EE5D2}" destId="{8FD3B291-1690-4F49-9CBF-D50C139B3CA0}" srcOrd="0" destOrd="0" presId="urn:microsoft.com/office/officeart/2005/8/layout/target3"/>
    <dgm:cxn modelId="{EB67D88C-AAB6-4722-9705-547D1728698A}" type="presParOf" srcId="{333A1088-737F-45CB-B68E-254E46348037}" destId="{F5ABB229-8D3B-4694-996A-96F23CF14429}" srcOrd="0" destOrd="0" presId="urn:microsoft.com/office/officeart/2005/8/layout/target3"/>
    <dgm:cxn modelId="{4E85A5AA-9091-4787-A0B9-9B41EEF9263D}" type="presParOf" srcId="{333A1088-737F-45CB-B68E-254E46348037}" destId="{F41139FD-01EE-4571-8B17-4FB00FC51163}" srcOrd="1" destOrd="0" presId="urn:microsoft.com/office/officeart/2005/8/layout/target3"/>
    <dgm:cxn modelId="{584AA7F0-616C-48C1-B867-3D024E818927}" type="presParOf" srcId="{333A1088-737F-45CB-B68E-254E46348037}" destId="{D005CE8C-CC26-4C3E-AC11-E15060ECD759}" srcOrd="2" destOrd="0" presId="urn:microsoft.com/office/officeart/2005/8/layout/target3"/>
    <dgm:cxn modelId="{88B4DCAF-8C10-4982-A5BF-2FA2C55EA5C3}" type="presParOf" srcId="{333A1088-737F-45CB-B68E-254E46348037}" destId="{2C702D82-9B77-49B7-9568-BB8EB47C3372}" srcOrd="3" destOrd="0" presId="urn:microsoft.com/office/officeart/2005/8/layout/target3"/>
    <dgm:cxn modelId="{5F174835-905B-4278-888D-DD95B07C8269}" type="presParOf" srcId="{333A1088-737F-45CB-B68E-254E46348037}" destId="{A52A0455-90FF-4808-ABD0-F02540D31D5A}" srcOrd="4" destOrd="0" presId="urn:microsoft.com/office/officeart/2005/8/layout/target3"/>
    <dgm:cxn modelId="{514F3F89-A7A6-483A-8514-4B2B9491138A}" type="presParOf" srcId="{333A1088-737F-45CB-B68E-254E46348037}" destId="{6140AFEC-043D-4C43-A2F9-D0F5331DF3A3}" srcOrd="5" destOrd="0" presId="urn:microsoft.com/office/officeart/2005/8/layout/target3"/>
    <dgm:cxn modelId="{95A64205-449E-479C-90FA-BE028F8EDA4A}" type="presParOf" srcId="{333A1088-737F-45CB-B68E-254E46348037}" destId="{9358AC05-5D7D-4327-9F80-1AD486AEA664}" srcOrd="6" destOrd="0" presId="urn:microsoft.com/office/officeart/2005/8/layout/target3"/>
    <dgm:cxn modelId="{702428B9-06AE-4CA1-83AE-4181007AFC49}" type="presParOf" srcId="{333A1088-737F-45CB-B68E-254E46348037}" destId="{313FC574-E1CD-4FB4-B054-0B805CE0447D}" srcOrd="7" destOrd="0" presId="urn:microsoft.com/office/officeart/2005/8/layout/target3"/>
    <dgm:cxn modelId="{90449CB3-9AE2-45A4-BEC3-CA3597FC0FF1}" type="presParOf" srcId="{333A1088-737F-45CB-B68E-254E46348037}" destId="{619D679B-A015-4ECF-8348-D1034C574F40}" srcOrd="8" destOrd="0" presId="urn:microsoft.com/office/officeart/2005/8/layout/target3"/>
    <dgm:cxn modelId="{1D4A13D3-D6F5-4A35-888D-C9D851264A18}" type="presParOf" srcId="{333A1088-737F-45CB-B68E-254E46348037}" destId="{322283A8-4A27-4CDA-BAE3-F381106A9174}" srcOrd="9" destOrd="0" presId="urn:microsoft.com/office/officeart/2005/8/layout/target3"/>
    <dgm:cxn modelId="{A7CE1ACB-C105-4515-9744-07E171E3D372}" type="presParOf" srcId="{333A1088-737F-45CB-B68E-254E46348037}" destId="{FFC9F71D-1B4F-4AD9-A4A6-86ADEFC8AF5C}" srcOrd="10" destOrd="0" presId="urn:microsoft.com/office/officeart/2005/8/layout/target3"/>
    <dgm:cxn modelId="{19DF3DF9-248D-4582-99AD-6E0A89D2A612}" type="presParOf" srcId="{333A1088-737F-45CB-B68E-254E46348037}" destId="{25B08C86-7E15-44DC-BE7F-FFB55DD49D12}" srcOrd="11" destOrd="0" presId="urn:microsoft.com/office/officeart/2005/8/layout/target3"/>
    <dgm:cxn modelId="{9FD69474-0F7A-4412-80BA-1CE28A38BF01}" type="presParOf" srcId="{333A1088-737F-45CB-B68E-254E46348037}" destId="{76644BE8-9D7C-4C09-B250-3D10AF48CBB7}" srcOrd="12" destOrd="0" presId="urn:microsoft.com/office/officeart/2005/8/layout/target3"/>
    <dgm:cxn modelId="{C0E2FE9D-6E86-455F-A5A7-D8CD42BFA317}" type="presParOf" srcId="{333A1088-737F-45CB-B68E-254E46348037}" destId="{EE85B701-7295-41C0-BA7A-34D3756A2AE6}" srcOrd="13" destOrd="0" presId="urn:microsoft.com/office/officeart/2005/8/layout/target3"/>
    <dgm:cxn modelId="{225678B4-D70C-499E-B042-CCAC1FFECBCB}" type="presParOf" srcId="{333A1088-737F-45CB-B68E-254E46348037}" destId="{8BEBB6EC-1DAA-4CAC-8A25-BC0FCBD5DBD5}" srcOrd="14" destOrd="0" presId="urn:microsoft.com/office/officeart/2005/8/layout/target3"/>
    <dgm:cxn modelId="{31290DB7-25C9-4092-87F1-5A141420E57D}" type="presParOf" srcId="{333A1088-737F-45CB-B68E-254E46348037}" destId="{9C2925C9-00DB-49C8-86E8-2E325BA4A8EF}" srcOrd="15" destOrd="0" presId="urn:microsoft.com/office/officeart/2005/8/layout/target3"/>
    <dgm:cxn modelId="{C724BBF5-A94A-4379-8E2E-AEF39D9CD9D7}" type="presParOf" srcId="{333A1088-737F-45CB-B68E-254E46348037}" destId="{613CC60B-A14A-4C0F-93B8-CC45746C793A}" srcOrd="16" destOrd="0" presId="urn:microsoft.com/office/officeart/2005/8/layout/target3"/>
    <dgm:cxn modelId="{A854DD0A-7770-4134-908D-1E4C7DF65CA8}" type="presParOf" srcId="{333A1088-737F-45CB-B68E-254E46348037}" destId="{8FD3B291-1690-4F49-9CBF-D50C139B3CA0}" srcOrd="17" destOrd="0" presId="urn:microsoft.com/office/officeart/2005/8/layout/target3"/>
    <dgm:cxn modelId="{17173D7F-CCA2-4D01-B117-2BDBB1131A83}" type="presParOf" srcId="{333A1088-737F-45CB-B68E-254E46348037}" destId="{AED2198E-93D5-4001-81B4-73124B309672}" srcOrd="18" destOrd="0" presId="urn:microsoft.com/office/officeart/2005/8/layout/target3"/>
    <dgm:cxn modelId="{B4C294B7-8916-482A-BDFE-F68929E32D54}" type="presParOf" srcId="{333A1088-737F-45CB-B68E-254E46348037}" destId="{2BE915AB-18AA-4053-B92C-3BFC9ED204BB}" srcOrd="19" destOrd="0" presId="urn:microsoft.com/office/officeart/2005/8/layout/target3"/>
    <dgm:cxn modelId="{FF1D6599-1EAE-4DB0-B141-64518556B233}" type="presParOf" srcId="{333A1088-737F-45CB-B68E-254E46348037}" destId="{6BB5E863-4638-4E1D-BFDE-399D028AC4ED}" srcOrd="20" destOrd="0" presId="urn:microsoft.com/office/officeart/2005/8/layout/target3"/>
    <dgm:cxn modelId="{C77928BD-1B1B-4769-B751-1AFD5E63F876}" type="presParOf" srcId="{333A1088-737F-45CB-B68E-254E46348037}" destId="{5A5FFA88-C948-4069-8E93-59FA12366E83}" srcOrd="21" destOrd="0" presId="urn:microsoft.com/office/officeart/2005/8/layout/target3"/>
    <dgm:cxn modelId="{D469772F-40E8-4A4A-9469-C88B62ADB884}" type="presParOf" srcId="{333A1088-737F-45CB-B68E-254E46348037}" destId="{890E4F0B-2866-4A3F-A3C7-2A14B1797930}" srcOrd="22" destOrd="0" presId="urn:microsoft.com/office/officeart/2005/8/layout/target3"/>
    <dgm:cxn modelId="{D96F1EE4-17FB-479B-B41B-45A585738C12}" type="presParOf" srcId="{333A1088-737F-45CB-B68E-254E46348037}" destId="{200B8281-7BD2-4B3B-8340-26702E9A435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VY_32_INOVACE_20_VYJMENOVANÁ SLOVA_VYJMENOVANÁ SLOVA PO V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V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613CC60B-A14A-4C0F-93B8-CC45746C793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FD3B291-1690-4F49-9CBF-D50C139B3CA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listopad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161B2-9CA1-453E-BEAA-25CAB8E6061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AE0C8-53C4-4DD1-9859-B736D1454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663645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</a:t>
            </a:r>
            <a:r>
              <a:rPr lang="cs-CZ" smtClean="0"/>
              <a:t>Slouží jako výklad nové látky.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359726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po </a:t>
            </a:r>
            <a:r>
              <a:rPr lang="cs-CZ" sz="9600" b="1" dirty="0" smtClean="0"/>
              <a:t>V</a:t>
            </a:r>
            <a:endParaRPr lang="cs-CZ" sz="9600" b="1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Rozlišuj a pamatuj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výška</a:t>
            </a:r>
            <a:r>
              <a:rPr lang="cs-CZ" b="1" dirty="0" smtClean="0"/>
              <a:t> - vysoko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výt</a:t>
            </a:r>
            <a:r>
              <a:rPr lang="cs-CZ" dirty="0" smtClean="0"/>
              <a:t> </a:t>
            </a:r>
            <a:r>
              <a:rPr lang="cs-CZ" b="1" dirty="0" smtClean="0"/>
              <a:t>( skučet) - vydávat táhlý zvuk (vlk)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Při úplňku vlci vyjí na měsíc.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výr </a:t>
            </a:r>
            <a:r>
              <a:rPr lang="cs-CZ" dirty="0" smtClean="0"/>
              <a:t>- </a:t>
            </a:r>
            <a:r>
              <a:rPr lang="cs-CZ" b="1" dirty="0" smtClean="0"/>
              <a:t>sova, výří - </a:t>
            </a:r>
            <a:r>
              <a:rPr lang="cs-CZ" b="1" dirty="0" err="1" smtClean="0"/>
              <a:t>výří</a:t>
            </a:r>
            <a:r>
              <a:rPr lang="cs-CZ" b="1" dirty="0" smtClean="0"/>
              <a:t> houkání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vysel </a:t>
            </a:r>
            <a:r>
              <a:rPr lang="cs-CZ" b="1" dirty="0" smtClean="0"/>
              <a:t>- seje, vyseje (předpona vy-)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výskat </a:t>
            </a:r>
            <a:r>
              <a:rPr lang="cs-CZ" b="1" dirty="0" smtClean="0"/>
              <a:t>- radostně vykřikovat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vysutý</a:t>
            </a:r>
            <a:r>
              <a:rPr lang="cs-CZ" b="1" dirty="0" smtClean="0"/>
              <a:t> - vysunutý (most, hrazda)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Žáci cvičí na vysuté hrazdě.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sz="20000" b="1" dirty="0"/>
              <a:t>	</a:t>
            </a:r>
            <a:r>
              <a:rPr lang="cs-CZ" sz="20000" b="1" dirty="0" smtClean="0"/>
              <a:t>			 X</a:t>
            </a:r>
            <a:endParaRPr lang="cs-CZ" sz="20000" b="1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vížka</a:t>
            </a:r>
            <a:r>
              <a:rPr lang="cs-CZ" b="1" dirty="0" smtClean="0"/>
              <a:t> - malá věž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vít, vije </a:t>
            </a:r>
            <a:r>
              <a:rPr lang="cs-CZ" b="1" dirty="0" smtClean="0"/>
              <a:t>- plést věnečky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Vít, Vítek </a:t>
            </a:r>
            <a:r>
              <a:rPr lang="cs-CZ" b="1" dirty="0" smtClean="0"/>
              <a:t>- jméno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vír</a:t>
            </a:r>
            <a:r>
              <a:rPr lang="cs-CZ" b="1" dirty="0" smtClean="0"/>
              <a:t> - vířivý pohyb vody nebo vzduchu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(víří prach, smetí)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visel</a:t>
            </a:r>
            <a:r>
              <a:rPr lang="cs-CZ" b="1" dirty="0" smtClean="0"/>
              <a:t> -na věšáku, na stěně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vískat</a:t>
            </a:r>
            <a:r>
              <a:rPr lang="cs-CZ" b="1" dirty="0" smtClean="0"/>
              <a:t> -probírat se někomu ve vlasech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visutý</a:t>
            </a:r>
            <a:r>
              <a:rPr lang="cs-CZ" b="1" dirty="0" smtClean="0"/>
              <a:t> -zavěšený (lanovka)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287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369" y="908720"/>
            <a:ext cx="1635125" cy="306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IULSPF5T\MC900016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13" y="5245100"/>
            <a:ext cx="1779587" cy="129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http: </a:t>
            </a:r>
            <a:r>
              <a:rPr lang="cs-CZ" smtClean="0"/>
              <a:t>// 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8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37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Prezentace aplikace PowerPoint</vt:lpstr>
      <vt:lpstr>Rozlišuj a pamatuj </vt:lpstr>
      <vt:lpstr>Prezentace aplikace PowerPoint</vt:lpstr>
      <vt:lpstr>Prezentace aplikace PowerPoint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8</cp:revision>
  <dcterms:created xsi:type="dcterms:W3CDTF">2012-04-17T20:24:07Z</dcterms:created>
  <dcterms:modified xsi:type="dcterms:W3CDTF">2012-05-16T17:07:12Z</dcterms:modified>
</cp:coreProperties>
</file>