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57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07 Druhy zájmen-prověrka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66582F-4243-489A-81B3-0BDA0226C881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6738AB-1717-49F4-90C7-268BD3786708}" type="presOf" srcId="{D1B46980-6531-4606-95E6-44980827E919}" destId="{6140AFEC-043D-4C43-A2F9-D0F5331DF3A3}" srcOrd="0" destOrd="0" presId="urn:microsoft.com/office/officeart/2005/8/layout/target3"/>
    <dgm:cxn modelId="{F3099F57-0879-4BD8-BD49-FAD14170A72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96F76A4-5654-4156-883D-B4B18AD07D79}" type="presOf" srcId="{D8197B8C-B260-4A16-BDF4-0947B075E274}" destId="{5A5FFA88-C948-4069-8E93-59FA12366E83}" srcOrd="1" destOrd="0" presId="urn:microsoft.com/office/officeart/2005/8/layout/target3"/>
    <dgm:cxn modelId="{2A55EADC-8FB4-4A66-90AF-4EB952BFE519}" type="presOf" srcId="{4C35D32F-0EAB-4CD7-82EE-45574DC2A586}" destId="{8BEBB6EC-1DAA-4CAC-8A25-BC0FCBD5DBD5}" srcOrd="0" destOrd="0" presId="urn:microsoft.com/office/officeart/2005/8/layout/target3"/>
    <dgm:cxn modelId="{6DA99E38-8B7E-48A8-861C-BBE43CE26882}" type="presOf" srcId="{B651F6E3-6281-48DB-9319-2AEAFDAE7572}" destId="{619D679B-A015-4ECF-8348-D1034C574F40}" srcOrd="0" destOrd="0" presId="urn:microsoft.com/office/officeart/2005/8/layout/target3"/>
    <dgm:cxn modelId="{930C9544-020E-494E-A7BC-3FC3F3D8F14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251DF3-30DF-460A-BBA5-AB38E90F3E4A}" type="presOf" srcId="{D1D4F407-5343-4D3F-B5B9-D407B03CAEB4}" destId="{AED2198E-93D5-4001-81B4-73124B309672}" srcOrd="1" destOrd="0" presId="urn:microsoft.com/office/officeart/2005/8/layout/target3"/>
    <dgm:cxn modelId="{A6D1FCF8-0E4F-4349-A14A-E9739A5CE4DF}" type="presOf" srcId="{4C35D32F-0EAB-4CD7-82EE-45574DC2A586}" destId="{890E4F0B-2866-4A3F-A3C7-2A14B1797930}" srcOrd="1" destOrd="0" presId="urn:microsoft.com/office/officeart/2005/8/layout/target3"/>
    <dgm:cxn modelId="{C1713B4D-63D8-48A6-9E3E-8C521EC9CE17}" type="presOf" srcId="{D1D4F407-5343-4D3F-B5B9-D407B03CAEB4}" destId="{D005CE8C-CC26-4C3E-AC11-E15060ECD759}" srcOrd="0" destOrd="0" presId="urn:microsoft.com/office/officeart/2005/8/layout/target3"/>
    <dgm:cxn modelId="{8DD5598A-65F2-4D3C-B467-A5AE8158DC5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D47DAB-D74C-4AA7-B66F-677A70D99F18}" type="presParOf" srcId="{333A1088-737F-45CB-B68E-254E46348037}" destId="{F5ABB229-8D3B-4694-996A-96F23CF14429}" srcOrd="0" destOrd="0" presId="urn:microsoft.com/office/officeart/2005/8/layout/target3"/>
    <dgm:cxn modelId="{60B05510-3F11-4C03-87D3-63303BB7B86B}" type="presParOf" srcId="{333A1088-737F-45CB-B68E-254E46348037}" destId="{F41139FD-01EE-4571-8B17-4FB00FC51163}" srcOrd="1" destOrd="0" presId="urn:microsoft.com/office/officeart/2005/8/layout/target3"/>
    <dgm:cxn modelId="{AF43C7D8-B07C-4F1E-B5D0-96FB09115DE9}" type="presParOf" srcId="{333A1088-737F-45CB-B68E-254E46348037}" destId="{D005CE8C-CC26-4C3E-AC11-E15060ECD759}" srcOrd="2" destOrd="0" presId="urn:microsoft.com/office/officeart/2005/8/layout/target3"/>
    <dgm:cxn modelId="{4188753C-5915-47A0-9B43-273EE254A516}" type="presParOf" srcId="{333A1088-737F-45CB-B68E-254E46348037}" destId="{2C702D82-9B77-49B7-9568-BB8EB47C3372}" srcOrd="3" destOrd="0" presId="urn:microsoft.com/office/officeart/2005/8/layout/target3"/>
    <dgm:cxn modelId="{5C07951A-68CF-4DE7-B975-F8AC3C2E584D}" type="presParOf" srcId="{333A1088-737F-45CB-B68E-254E46348037}" destId="{A52A0455-90FF-4808-ABD0-F02540D31D5A}" srcOrd="4" destOrd="0" presId="urn:microsoft.com/office/officeart/2005/8/layout/target3"/>
    <dgm:cxn modelId="{F1F20DD7-C699-4A40-B011-854B52F5D918}" type="presParOf" srcId="{333A1088-737F-45CB-B68E-254E46348037}" destId="{6140AFEC-043D-4C43-A2F9-D0F5331DF3A3}" srcOrd="5" destOrd="0" presId="urn:microsoft.com/office/officeart/2005/8/layout/target3"/>
    <dgm:cxn modelId="{80A3AD24-A1B6-422D-A456-BE9FE0D2179B}" type="presParOf" srcId="{333A1088-737F-45CB-B68E-254E46348037}" destId="{9358AC05-5D7D-4327-9F80-1AD486AEA664}" srcOrd="6" destOrd="0" presId="urn:microsoft.com/office/officeart/2005/8/layout/target3"/>
    <dgm:cxn modelId="{16AAEE52-E6B3-4A0A-9483-E81383D273E6}" type="presParOf" srcId="{333A1088-737F-45CB-B68E-254E46348037}" destId="{313FC574-E1CD-4FB4-B054-0B805CE0447D}" srcOrd="7" destOrd="0" presId="urn:microsoft.com/office/officeart/2005/8/layout/target3"/>
    <dgm:cxn modelId="{D051AB54-8E12-4B3A-B4CC-6BFB2B922386}" type="presParOf" srcId="{333A1088-737F-45CB-B68E-254E46348037}" destId="{619D679B-A015-4ECF-8348-D1034C574F40}" srcOrd="8" destOrd="0" presId="urn:microsoft.com/office/officeart/2005/8/layout/target3"/>
    <dgm:cxn modelId="{DD9A9FA6-574D-41FD-BEA9-70AAAF8F45B8}" type="presParOf" srcId="{333A1088-737F-45CB-B68E-254E46348037}" destId="{322283A8-4A27-4CDA-BAE3-F381106A9174}" srcOrd="9" destOrd="0" presId="urn:microsoft.com/office/officeart/2005/8/layout/target3"/>
    <dgm:cxn modelId="{B8005080-ED65-4936-A78D-81823E1B181F}" type="presParOf" srcId="{333A1088-737F-45CB-B68E-254E46348037}" destId="{FFC9F71D-1B4F-4AD9-A4A6-86ADEFC8AF5C}" srcOrd="10" destOrd="0" presId="urn:microsoft.com/office/officeart/2005/8/layout/target3"/>
    <dgm:cxn modelId="{68007690-36F6-4662-82F4-2278E581B017}" type="presParOf" srcId="{333A1088-737F-45CB-B68E-254E46348037}" destId="{25B08C86-7E15-44DC-BE7F-FFB55DD49D12}" srcOrd="11" destOrd="0" presId="urn:microsoft.com/office/officeart/2005/8/layout/target3"/>
    <dgm:cxn modelId="{AE6C171E-EBF8-45A2-9011-C1B407C84C16}" type="presParOf" srcId="{333A1088-737F-45CB-B68E-254E46348037}" destId="{76644BE8-9D7C-4C09-B250-3D10AF48CBB7}" srcOrd="12" destOrd="0" presId="urn:microsoft.com/office/officeart/2005/8/layout/target3"/>
    <dgm:cxn modelId="{A6A46F1C-ED91-4BED-B01D-01D7D1BE309E}" type="presParOf" srcId="{333A1088-737F-45CB-B68E-254E46348037}" destId="{EE85B701-7295-41C0-BA7A-34D3756A2AE6}" srcOrd="13" destOrd="0" presId="urn:microsoft.com/office/officeart/2005/8/layout/target3"/>
    <dgm:cxn modelId="{AC273131-9E39-4D8F-8342-6354DFECBF34}" type="presParOf" srcId="{333A1088-737F-45CB-B68E-254E46348037}" destId="{8BEBB6EC-1DAA-4CAC-8A25-BC0FCBD5DBD5}" srcOrd="14" destOrd="0" presId="urn:microsoft.com/office/officeart/2005/8/layout/target3"/>
    <dgm:cxn modelId="{248F3A79-4575-4E32-B2F5-29925BC5CFC3}" type="presParOf" srcId="{333A1088-737F-45CB-B68E-254E46348037}" destId="{AED2198E-93D5-4001-81B4-73124B309672}" srcOrd="15" destOrd="0" presId="urn:microsoft.com/office/officeart/2005/8/layout/target3"/>
    <dgm:cxn modelId="{ED8AC413-5583-47A8-84D7-2D32BCC14EAC}" type="presParOf" srcId="{333A1088-737F-45CB-B68E-254E46348037}" destId="{2BE915AB-18AA-4053-B92C-3BFC9ED204BB}" srcOrd="16" destOrd="0" presId="urn:microsoft.com/office/officeart/2005/8/layout/target3"/>
    <dgm:cxn modelId="{15DA3DDC-326A-4DFA-9220-F29435E3446A}" type="presParOf" srcId="{333A1088-737F-45CB-B68E-254E46348037}" destId="{6BB5E863-4638-4E1D-BFDE-399D028AC4ED}" srcOrd="17" destOrd="0" presId="urn:microsoft.com/office/officeart/2005/8/layout/target3"/>
    <dgm:cxn modelId="{1413DD94-22E6-4E48-9D5F-E917F07A895E}" type="presParOf" srcId="{333A1088-737F-45CB-B68E-254E46348037}" destId="{5A5FFA88-C948-4069-8E93-59FA12366E83}" srcOrd="18" destOrd="0" presId="urn:microsoft.com/office/officeart/2005/8/layout/target3"/>
    <dgm:cxn modelId="{0DCBA89D-549E-4834-B3F5-3715A5767EC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07 Druhy zájmen-prověrka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369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733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93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170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504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87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702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875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350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692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29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5DA79-964A-499D-92DE-8769A15D4C6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C0637-B5AE-4B6F-803D-46567ACD5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11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45661241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164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Druhy zájmen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49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slouží jako rychlá prověrka znalostí o druzích zájmen. Je určena žákům 6. třídy v hodinách českého jazyka – mluvnice. </a:t>
            </a:r>
            <a:r>
              <a:rPr lang="cs-CZ" sz="2400" dirty="0"/>
              <a:t> </a:t>
            </a:r>
            <a:r>
              <a:rPr lang="cs-CZ" sz="2400" dirty="0" smtClean="0"/>
              <a:t>Lze ji také zařadit i jako rychlou prověrku do vyšších tříd, protože zájmena zde nejsou, ve většině případů, v 1. pádě – jedná se tedy o obtížnější určování.</a:t>
            </a:r>
          </a:p>
          <a:p>
            <a:pPr marL="0" indent="0">
              <a:buNone/>
            </a:pPr>
            <a:r>
              <a:rPr lang="cs-CZ" sz="2400" dirty="0" smtClean="0"/>
              <a:t>Samokontrolu si provádějí sami žáci nebo soused v lavici sousedovi. Předpokládá se, že žáci vědí, že např. osobní zájmena jsou v řešení označena O a pod. Učitel může i rychle ohodnotit práci známkou. Po odevzdání prací či nahlášení počtu chyb si všichni společně na tabuli nadepíší nad jednotlivá zájmena příslušný druh.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5784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Určete, kolik kterých druhů zájmen máte ve své skupině zájmen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UcParenR"/>
            </a:pPr>
            <a:r>
              <a:rPr lang="cs-CZ" dirty="0"/>
              <a:t>koho?, </a:t>
            </a:r>
            <a:r>
              <a:rPr lang="cs-CZ" dirty="0" smtClean="0"/>
              <a:t>mně, vás, sám, nějací, vaše, nám, čím?, některých, mě, sobě, ono, našimi, tím, čemu, o kom?, který, kterýsi, který?, nikdo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B) ten, mnou, tímto, na čem?, nic, každý, mě, tebou, čí?, kým, sami, svých, vámi, sebe, jakýsi, kdo?, nikomu, vašimi, o jakých, její</a:t>
            </a:r>
          </a:p>
          <a:p>
            <a:pPr marL="514350" indent="-514350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688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</a:t>
            </a:r>
          </a:p>
          <a:p>
            <a:pPr marL="0" indent="0">
              <a:buNone/>
            </a:pPr>
            <a:r>
              <a:rPr lang="cs-CZ" dirty="0" smtClean="0"/>
              <a:t>O=4x</a:t>
            </a:r>
          </a:p>
          <a:p>
            <a:pPr marL="0" indent="0">
              <a:buNone/>
            </a:pPr>
            <a:r>
              <a:rPr lang="cs-CZ" dirty="0" smtClean="0"/>
              <a:t>P=5x</a:t>
            </a:r>
          </a:p>
          <a:p>
            <a:pPr marL="0" indent="0">
              <a:buNone/>
            </a:pPr>
            <a:r>
              <a:rPr lang="cs-CZ" dirty="0" smtClean="0"/>
              <a:t>U=2x</a:t>
            </a:r>
          </a:p>
          <a:p>
            <a:pPr marL="0" indent="0">
              <a:buNone/>
            </a:pPr>
            <a:r>
              <a:rPr lang="cs-CZ" dirty="0" smtClean="0"/>
              <a:t>T=2x</a:t>
            </a:r>
          </a:p>
          <a:p>
            <a:pPr marL="0" indent="0">
              <a:buNone/>
            </a:pPr>
            <a:r>
              <a:rPr lang="cs-CZ" dirty="0" smtClean="0"/>
              <a:t>V=4x</a:t>
            </a:r>
          </a:p>
          <a:p>
            <a:pPr marL="0" indent="0">
              <a:buNone/>
            </a:pPr>
            <a:r>
              <a:rPr lang="cs-CZ" dirty="0" smtClean="0"/>
              <a:t>N=2x</a:t>
            </a:r>
          </a:p>
          <a:p>
            <a:pPr marL="0" indent="0">
              <a:buNone/>
            </a:pPr>
            <a:r>
              <a:rPr lang="cs-CZ" dirty="0" smtClean="0"/>
              <a:t>Z=1x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</a:t>
            </a:r>
          </a:p>
          <a:p>
            <a:pPr marL="0" indent="0">
              <a:buNone/>
            </a:pPr>
            <a:r>
              <a:rPr lang="cs-CZ" dirty="0" smtClean="0"/>
              <a:t>O=3x</a:t>
            </a:r>
          </a:p>
          <a:p>
            <a:pPr marL="0" indent="0">
              <a:buNone/>
            </a:pPr>
            <a:r>
              <a:rPr lang="cs-CZ" dirty="0" smtClean="0"/>
              <a:t>P=5x</a:t>
            </a:r>
          </a:p>
          <a:p>
            <a:pPr marL="0" indent="0">
              <a:buNone/>
            </a:pPr>
            <a:r>
              <a:rPr lang="cs-CZ" dirty="0" smtClean="0"/>
              <a:t>U=3x</a:t>
            </a:r>
          </a:p>
          <a:p>
            <a:pPr marL="0" indent="0">
              <a:buNone/>
            </a:pPr>
            <a:r>
              <a:rPr lang="cs-CZ" dirty="0" smtClean="0"/>
              <a:t>T=3x</a:t>
            </a:r>
          </a:p>
          <a:p>
            <a:pPr marL="0" indent="0">
              <a:buNone/>
            </a:pPr>
            <a:r>
              <a:rPr lang="cs-CZ" dirty="0" smtClean="0"/>
              <a:t>V=1x</a:t>
            </a:r>
          </a:p>
          <a:p>
            <a:pPr marL="0" indent="0">
              <a:buNone/>
            </a:pPr>
            <a:r>
              <a:rPr lang="cs-CZ" dirty="0" smtClean="0"/>
              <a:t>N=2x</a:t>
            </a:r>
          </a:p>
          <a:p>
            <a:pPr marL="0" indent="0">
              <a:buNone/>
            </a:pPr>
            <a:r>
              <a:rPr lang="cs-CZ" dirty="0" smtClean="0"/>
              <a:t>Z=3x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52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Text:</a:t>
            </a:r>
          </a:p>
          <a:p>
            <a:pPr marL="0" indent="0">
              <a:buNone/>
            </a:pPr>
            <a:r>
              <a:rPr lang="cs-CZ" sz="1400" dirty="0" smtClean="0"/>
              <a:t>Vlastní zdroje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4178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268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Druhy zájmen</vt:lpstr>
      <vt:lpstr>Anotace</vt:lpstr>
      <vt:lpstr>Určete, kolik kterých druhů zájmen máte ve své skupině zájmen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zájmen</dc:title>
  <dc:creator>KLETECKOVAH</dc:creator>
  <cp:lastModifiedBy>KLETECKOVAH</cp:lastModifiedBy>
  <cp:revision>14</cp:revision>
  <dcterms:created xsi:type="dcterms:W3CDTF">2012-03-28T04:54:14Z</dcterms:created>
  <dcterms:modified xsi:type="dcterms:W3CDTF">2012-06-25T20:21:09Z</dcterms:modified>
</cp:coreProperties>
</file>