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64" r:id="rId4"/>
    <p:sldId id="263" r:id="rId5"/>
    <p:sldId id="265" r:id="rId6"/>
    <p:sldId id="257" r:id="rId7"/>
    <p:sldId id="259" r:id="rId8"/>
    <p:sldId id="261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NÁZEV:VY_32_INOVACE_3.2.8.1. K </a:t>
          </a:r>
          <a:r>
            <a:rPr lang="cs-CZ" sz="2000" dirty="0" smtClean="0"/>
            <a:t>07 Jazyk. rozbory pro 6.třídu - prověrka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Český jazyk 6. </a:t>
          </a:r>
          <a:r>
            <a:rPr lang="cs-CZ" sz="2000" smtClean="0"/>
            <a:t>třída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2826" custLinFactNeighborY="-9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298" custLinFactNeighborY="-3772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CC098E6-73F5-457C-851F-5C96277EE16E}" type="presOf" srcId="{B651F6E3-6281-48DB-9319-2AEAFDAE7572}" destId="{6BB5E863-4638-4E1D-BFDE-399D028AC4ED}" srcOrd="1" destOrd="0" presId="urn:microsoft.com/office/officeart/2005/8/layout/target3"/>
    <dgm:cxn modelId="{D12F02AE-B9A1-4303-BD45-B210ABC25883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C646C6B-4D95-4946-B943-6FAC978CCE5C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D05A6E3-5C0A-4C53-AA4C-974ED369F6DF}" type="presOf" srcId="{D1B46980-6531-4606-95E6-44980827E919}" destId="{6140AFEC-043D-4C43-A2F9-D0F5331DF3A3}" srcOrd="0" destOrd="0" presId="urn:microsoft.com/office/officeart/2005/8/layout/target3"/>
    <dgm:cxn modelId="{479C757B-2423-4EAA-9C5D-AC80D42373C1}" type="presOf" srcId="{4C35D32F-0EAB-4CD7-82EE-45574DC2A586}" destId="{8BEBB6EC-1DAA-4CAC-8A25-BC0FCBD5DBD5}" srcOrd="0" destOrd="0" presId="urn:microsoft.com/office/officeart/2005/8/layout/target3"/>
    <dgm:cxn modelId="{198D59CD-C1D2-4436-857A-20FB4241DF61}" type="presOf" srcId="{D8197B8C-B260-4A16-BDF4-0947B075E274}" destId="{25B08C86-7E15-44DC-BE7F-FFB55DD49D12}" srcOrd="0" destOrd="0" presId="urn:microsoft.com/office/officeart/2005/8/layout/target3"/>
    <dgm:cxn modelId="{40272376-A658-472C-B49D-AC223FEAF9D8}" type="presOf" srcId="{D1D4F407-5343-4D3F-B5B9-D407B03CAEB4}" destId="{D005CE8C-CC26-4C3E-AC11-E15060ECD759}" srcOrd="0" destOrd="0" presId="urn:microsoft.com/office/officeart/2005/8/layout/target3"/>
    <dgm:cxn modelId="{66C651C6-589E-4188-A6EC-8720656585AF}" type="presOf" srcId="{D1D4F407-5343-4D3F-B5B9-D407B03CAEB4}" destId="{AED2198E-93D5-4001-81B4-73124B309672}" srcOrd="1" destOrd="0" presId="urn:microsoft.com/office/officeart/2005/8/layout/target3"/>
    <dgm:cxn modelId="{CCCCEBFC-4E1E-4EF4-AFED-4DEF893C2701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618A177-EF6D-4726-B9EE-958746C65E62}" type="presOf" srcId="{757F3AB3-0718-4624-B441-E567A8F0AB56}" destId="{333A1088-737F-45CB-B68E-254E46348037}" srcOrd="0" destOrd="0" presId="urn:microsoft.com/office/officeart/2005/8/layout/target3"/>
    <dgm:cxn modelId="{4DD650BE-E352-46A0-BF7A-68EF3BB7252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69BE6A7-94DF-462C-B566-5F1072E00B0B}" type="presParOf" srcId="{333A1088-737F-45CB-B68E-254E46348037}" destId="{F5ABB229-8D3B-4694-996A-96F23CF14429}" srcOrd="0" destOrd="0" presId="urn:microsoft.com/office/officeart/2005/8/layout/target3"/>
    <dgm:cxn modelId="{6B5980D0-D18D-44F0-86D7-A886DFD081D4}" type="presParOf" srcId="{333A1088-737F-45CB-B68E-254E46348037}" destId="{F41139FD-01EE-4571-8B17-4FB00FC51163}" srcOrd="1" destOrd="0" presId="urn:microsoft.com/office/officeart/2005/8/layout/target3"/>
    <dgm:cxn modelId="{41B9E67C-1CFB-49B2-8250-F72585CBE883}" type="presParOf" srcId="{333A1088-737F-45CB-B68E-254E46348037}" destId="{D005CE8C-CC26-4C3E-AC11-E15060ECD759}" srcOrd="2" destOrd="0" presId="urn:microsoft.com/office/officeart/2005/8/layout/target3"/>
    <dgm:cxn modelId="{FC6D8A7A-252B-4FF3-95BC-D97E876B1FA9}" type="presParOf" srcId="{333A1088-737F-45CB-B68E-254E46348037}" destId="{2C702D82-9B77-49B7-9568-BB8EB47C3372}" srcOrd="3" destOrd="0" presId="urn:microsoft.com/office/officeart/2005/8/layout/target3"/>
    <dgm:cxn modelId="{6971D3F1-5A10-40C6-994E-FB90D9EB81C6}" type="presParOf" srcId="{333A1088-737F-45CB-B68E-254E46348037}" destId="{A52A0455-90FF-4808-ABD0-F02540D31D5A}" srcOrd="4" destOrd="0" presId="urn:microsoft.com/office/officeart/2005/8/layout/target3"/>
    <dgm:cxn modelId="{E4AFDCE9-FEB0-490D-BED1-7F7F27CDBD69}" type="presParOf" srcId="{333A1088-737F-45CB-B68E-254E46348037}" destId="{6140AFEC-043D-4C43-A2F9-D0F5331DF3A3}" srcOrd="5" destOrd="0" presId="urn:microsoft.com/office/officeart/2005/8/layout/target3"/>
    <dgm:cxn modelId="{2B4F35C2-E5E8-41E5-A531-D83DD32AE5EE}" type="presParOf" srcId="{333A1088-737F-45CB-B68E-254E46348037}" destId="{9358AC05-5D7D-4327-9F80-1AD486AEA664}" srcOrd="6" destOrd="0" presId="urn:microsoft.com/office/officeart/2005/8/layout/target3"/>
    <dgm:cxn modelId="{328DB804-5752-4D0C-8208-47D44D320257}" type="presParOf" srcId="{333A1088-737F-45CB-B68E-254E46348037}" destId="{313FC574-E1CD-4FB4-B054-0B805CE0447D}" srcOrd="7" destOrd="0" presId="urn:microsoft.com/office/officeart/2005/8/layout/target3"/>
    <dgm:cxn modelId="{FAB9BCE8-859B-48ED-8628-C245B06E3AAD}" type="presParOf" srcId="{333A1088-737F-45CB-B68E-254E46348037}" destId="{619D679B-A015-4ECF-8348-D1034C574F40}" srcOrd="8" destOrd="0" presId="urn:microsoft.com/office/officeart/2005/8/layout/target3"/>
    <dgm:cxn modelId="{AECBFFD0-2873-4A92-AD19-BB89D995761B}" type="presParOf" srcId="{333A1088-737F-45CB-B68E-254E46348037}" destId="{322283A8-4A27-4CDA-BAE3-F381106A9174}" srcOrd="9" destOrd="0" presId="urn:microsoft.com/office/officeart/2005/8/layout/target3"/>
    <dgm:cxn modelId="{488A85AA-9D9F-4E43-A431-94552466EB0D}" type="presParOf" srcId="{333A1088-737F-45CB-B68E-254E46348037}" destId="{FFC9F71D-1B4F-4AD9-A4A6-86ADEFC8AF5C}" srcOrd="10" destOrd="0" presId="urn:microsoft.com/office/officeart/2005/8/layout/target3"/>
    <dgm:cxn modelId="{D7C13E97-A456-4D3A-AAC2-A183FCBE665F}" type="presParOf" srcId="{333A1088-737F-45CB-B68E-254E46348037}" destId="{25B08C86-7E15-44DC-BE7F-FFB55DD49D12}" srcOrd="11" destOrd="0" presId="urn:microsoft.com/office/officeart/2005/8/layout/target3"/>
    <dgm:cxn modelId="{B98FACED-456D-4A0B-BFB7-1A7D96191CCD}" type="presParOf" srcId="{333A1088-737F-45CB-B68E-254E46348037}" destId="{76644BE8-9D7C-4C09-B250-3D10AF48CBB7}" srcOrd="12" destOrd="0" presId="urn:microsoft.com/office/officeart/2005/8/layout/target3"/>
    <dgm:cxn modelId="{D8C313E7-1EDC-4BC6-ABCA-D30910DB235C}" type="presParOf" srcId="{333A1088-737F-45CB-B68E-254E46348037}" destId="{EE85B701-7295-41C0-BA7A-34D3756A2AE6}" srcOrd="13" destOrd="0" presId="urn:microsoft.com/office/officeart/2005/8/layout/target3"/>
    <dgm:cxn modelId="{3CAB46FA-C6F6-4BCB-98FC-C3EC9B6A7E87}" type="presParOf" srcId="{333A1088-737F-45CB-B68E-254E46348037}" destId="{8BEBB6EC-1DAA-4CAC-8A25-BC0FCBD5DBD5}" srcOrd="14" destOrd="0" presId="urn:microsoft.com/office/officeart/2005/8/layout/target3"/>
    <dgm:cxn modelId="{64954F44-0311-4CE7-B192-FCB415C3F65A}" type="presParOf" srcId="{333A1088-737F-45CB-B68E-254E46348037}" destId="{AED2198E-93D5-4001-81B4-73124B309672}" srcOrd="15" destOrd="0" presId="urn:microsoft.com/office/officeart/2005/8/layout/target3"/>
    <dgm:cxn modelId="{255585DC-200A-43FE-A154-B205D7752D01}" type="presParOf" srcId="{333A1088-737F-45CB-B68E-254E46348037}" destId="{2BE915AB-18AA-4053-B92C-3BFC9ED204BB}" srcOrd="16" destOrd="0" presId="urn:microsoft.com/office/officeart/2005/8/layout/target3"/>
    <dgm:cxn modelId="{A3A70F02-1990-4F8A-852F-E705E8025537}" type="presParOf" srcId="{333A1088-737F-45CB-B68E-254E46348037}" destId="{6BB5E863-4638-4E1D-BFDE-399D028AC4ED}" srcOrd="17" destOrd="0" presId="urn:microsoft.com/office/officeart/2005/8/layout/target3"/>
    <dgm:cxn modelId="{D0201B6F-257D-4759-8C71-7464619B2D15}" type="presParOf" srcId="{333A1088-737F-45CB-B68E-254E46348037}" destId="{5A5FFA88-C948-4069-8E93-59FA12366E83}" srcOrd="18" destOrd="0" presId="urn:microsoft.com/office/officeart/2005/8/layout/target3"/>
    <dgm:cxn modelId="{5D41C0F1-9C0D-452F-8356-3C4C259589F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71998" y="-2496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4491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4491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NÁZEV:VY_32_INOVACE_3.2.8.1. K </a:t>
          </a:r>
          <a:r>
            <a:rPr lang="cs-CZ" sz="2000" kern="1200" dirty="0" smtClean="0"/>
            <a:t>07 Jazyk. rozbory pro 6.třídu - prověrka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54491" y="1187345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Český jazyk 6. </a:t>
          </a:r>
          <a:r>
            <a:rPr lang="cs-CZ" sz="2000" kern="1200" smtClean="0"/>
            <a:t>třída</a:t>
          </a:r>
          <a:endParaRPr lang="cs-CZ" sz="2000" kern="1200" dirty="0"/>
        </a:p>
      </dsp:txBody>
      <dsp:txXfrm>
        <a:off x="1254491" y="1187345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9F279-6A1A-4228-B1EF-430227BB76C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DB2153-33BE-49F3-8C4D-5ADAD29C8D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28622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9F279-6A1A-4228-B1EF-430227BB76C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DB2153-33BE-49F3-8C4D-5ADAD29C8D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198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9F279-6A1A-4228-B1EF-430227BB76C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DB2153-33BE-49F3-8C4D-5ADAD29C8D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351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9F279-6A1A-4228-B1EF-430227BB76C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DB2153-33BE-49F3-8C4D-5ADAD29C8D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3477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9F279-6A1A-4228-B1EF-430227BB76C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DB2153-33BE-49F3-8C4D-5ADAD29C8D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3372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9F279-6A1A-4228-B1EF-430227BB76C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DB2153-33BE-49F3-8C4D-5ADAD29C8D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63430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9F279-6A1A-4228-B1EF-430227BB76C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DB2153-33BE-49F3-8C4D-5ADAD29C8D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3577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9F279-6A1A-4228-B1EF-430227BB76C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DB2153-33BE-49F3-8C4D-5ADAD29C8D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779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9F279-6A1A-4228-B1EF-430227BB76C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DB2153-33BE-49F3-8C4D-5ADAD29C8D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79248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9F279-6A1A-4228-B1EF-430227BB76C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DB2153-33BE-49F3-8C4D-5ADAD29C8D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3430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9F279-6A1A-4228-B1EF-430227BB76C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DB2153-33BE-49F3-8C4D-5ADAD29C8D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4115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69F279-6A1A-4228-B1EF-430227BB76C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DB2153-33BE-49F3-8C4D-5ADAD29C8D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477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02127285"/>
              </p:ext>
            </p:extLst>
          </p:nvPr>
        </p:nvGraphicFramePr>
        <p:xfrm>
          <a:off x="179512" y="906235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51876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Jazykové rozbory pro 6. třídu </a:t>
            </a:r>
            <a:r>
              <a:rPr lang="cs-CZ" smtClean="0"/>
              <a:t>- prověrka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Hana Kletečková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6038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Tato prezentace slouží k rychlému prověření jazykového rozboru v 6. ročníku v hodinách českého jazyka – mluvnice. Je rozdělena na skupiny A </a:t>
            </a:r>
            <a:r>
              <a:rPr lang="cs-CZ" sz="2400" dirty="0" err="1" smtClean="0"/>
              <a:t>a</a:t>
            </a:r>
            <a:r>
              <a:rPr lang="cs-CZ" sz="2400" dirty="0" smtClean="0"/>
              <a:t> B. Po vypracování samostatné práce následuje samokontrola podle následující společné opravy, která v prezentaci následuje, nebo opraví podle prezentace práci soused sousedovi, případně může proběhnout společná kontrola obou skupin po odevzdání práce k oznámkování.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06143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Proveď jazykový rozbor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Trnávka </a:t>
            </a:r>
            <a:r>
              <a:rPr lang="cs-CZ" dirty="0"/>
              <a:t>má ve svých zátočinkách i  veselá zákoutí.</a:t>
            </a:r>
          </a:p>
          <a:p>
            <a:pPr marL="514350" indent="-514350">
              <a:buAutoNum type="alphaLcParenR"/>
            </a:pPr>
            <a:r>
              <a:rPr lang="cs-CZ" dirty="0"/>
              <a:t>Urči slovní druhy</a:t>
            </a:r>
          </a:p>
          <a:p>
            <a:pPr marL="514350" indent="-514350">
              <a:buAutoNum type="alphaLcParenR"/>
            </a:pPr>
            <a:r>
              <a:rPr lang="cs-CZ" dirty="0"/>
              <a:t>Vypiš základní skladební dvojici</a:t>
            </a:r>
          </a:p>
          <a:p>
            <a:pPr marL="514350" indent="-514350">
              <a:buAutoNum type="alphaLcParenR"/>
            </a:pPr>
            <a:r>
              <a:rPr lang="cs-CZ" dirty="0"/>
              <a:t>Urči mluvnické kategorie u slov:</a:t>
            </a:r>
          </a:p>
          <a:p>
            <a:pPr marL="0" indent="0">
              <a:buNone/>
            </a:pPr>
            <a:r>
              <a:rPr lang="cs-CZ" dirty="0"/>
              <a:t>      zátočinkách</a:t>
            </a:r>
          </a:p>
          <a:p>
            <a:pPr marL="0" indent="0">
              <a:buNone/>
            </a:pPr>
            <a:r>
              <a:rPr lang="cs-CZ" dirty="0"/>
              <a:t>      veselá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Kytky </a:t>
            </a:r>
            <a:r>
              <a:rPr lang="cs-CZ" dirty="0"/>
              <a:t>vydechovaly své jemné vůně do čistého ranního vzduchu.</a:t>
            </a:r>
          </a:p>
          <a:p>
            <a:pPr marL="0" indent="0">
              <a:buNone/>
            </a:pPr>
            <a:r>
              <a:rPr lang="cs-CZ" dirty="0"/>
              <a:t> a) Urči slovní druhy</a:t>
            </a:r>
          </a:p>
          <a:p>
            <a:pPr marL="0" indent="0">
              <a:buNone/>
            </a:pPr>
            <a:r>
              <a:rPr lang="cs-CZ" dirty="0"/>
              <a:t> b) Vypiš </a:t>
            </a:r>
            <a:r>
              <a:rPr lang="cs-CZ" dirty="0" smtClean="0"/>
              <a:t>základní      skladební </a:t>
            </a:r>
            <a:r>
              <a:rPr lang="cs-CZ" dirty="0"/>
              <a:t>dvojici</a:t>
            </a:r>
          </a:p>
          <a:p>
            <a:pPr marL="0" indent="0">
              <a:buNone/>
            </a:pPr>
            <a:r>
              <a:rPr lang="cs-CZ" dirty="0"/>
              <a:t> c) Urči mluvnické kategorie u slov:</a:t>
            </a:r>
          </a:p>
          <a:p>
            <a:pPr marL="0" indent="0">
              <a:buNone/>
            </a:pPr>
            <a:r>
              <a:rPr lang="cs-CZ" dirty="0"/>
              <a:t>      vydechovaly</a:t>
            </a:r>
          </a:p>
          <a:p>
            <a:pPr marL="0" indent="0">
              <a:buNone/>
            </a:pPr>
            <a:r>
              <a:rPr lang="cs-CZ" dirty="0"/>
              <a:t>      čistého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5718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Urči druhy zájmen – nadepiš počáteční písmeno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 všechen, jenž, se nikdo, já</a:t>
            </a:r>
          </a:p>
          <a:p>
            <a:pPr marL="0" indent="0">
              <a:buNone/>
            </a:pPr>
            <a:r>
              <a:rPr lang="cs-CZ" dirty="0"/>
              <a:t>   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>B každý, kdo, nás, se, nijaký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6517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83667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Trnávka má ve svých zátočinkách i  veselá</a:t>
            </a:r>
          </a:p>
          <a:p>
            <a:pPr marL="0" indent="0">
              <a:buNone/>
            </a:pPr>
            <a:r>
              <a:rPr lang="cs-CZ" dirty="0" smtClean="0"/>
              <a:t>zákoutí.</a:t>
            </a:r>
          </a:p>
          <a:p>
            <a:pPr marL="514350" indent="-514350">
              <a:buAutoNum type="alphaLcParenR"/>
            </a:pPr>
            <a:r>
              <a:rPr lang="cs-CZ" dirty="0" smtClean="0"/>
              <a:t>Urči slovní druhy</a:t>
            </a:r>
          </a:p>
          <a:p>
            <a:pPr marL="514350" indent="-514350">
              <a:buAutoNum type="alphaLcParenR"/>
            </a:pPr>
            <a:r>
              <a:rPr lang="cs-CZ" dirty="0" smtClean="0"/>
              <a:t>Vypiš základní skladební dvojici</a:t>
            </a:r>
          </a:p>
          <a:p>
            <a:pPr marL="514350" indent="-514350">
              <a:buAutoNum type="alphaLcParenR"/>
            </a:pPr>
            <a:r>
              <a:rPr lang="cs-CZ" dirty="0" smtClean="0"/>
              <a:t>Urči mluvnické kategorie u slov: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zátočinkách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veselá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11372" y="127658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7744" y="133672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50451" y="136166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87798" y="133672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87746" y="136166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84168" y="139705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48264" y="139705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99592" y="19795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93488" y="3284984"/>
            <a:ext cx="17742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Trnávka - má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03848" y="4540478"/>
            <a:ext cx="14650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 ž. mn. žena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67744" y="5075892"/>
            <a:ext cx="33904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(zákoutí) 4. </a:t>
            </a:r>
            <a:r>
              <a:rPr lang="cs-CZ" sz="2400" dirty="0" err="1" smtClean="0"/>
              <a:t>stř</a:t>
            </a:r>
            <a:r>
              <a:rPr lang="cs-CZ" sz="2400" dirty="0" smtClean="0"/>
              <a:t>. mn. mladý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62639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1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1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3" grpId="0"/>
      <p:bldP spid="14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9283" y="1619635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Kytky vydechovaly své jemné vůně do čistého   ranního vzduchu.</a:t>
            </a:r>
          </a:p>
          <a:p>
            <a:pPr marL="0" indent="0">
              <a:buNone/>
            </a:pPr>
            <a:r>
              <a:rPr lang="cs-CZ" dirty="0" smtClean="0"/>
              <a:t> a) Urči slovní druhy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b) Vypiš základní skladební dvojici</a:t>
            </a:r>
          </a:p>
          <a:p>
            <a:pPr marL="0" indent="0">
              <a:buNone/>
            </a:pPr>
            <a:r>
              <a:rPr lang="cs-CZ" dirty="0" smtClean="0"/>
              <a:t> c) Urči mluvnické kategorie u slov:</a:t>
            </a:r>
          </a:p>
          <a:p>
            <a:pPr marL="0" indent="0">
              <a:buNone/>
            </a:pPr>
            <a:r>
              <a:rPr lang="cs-CZ" dirty="0" smtClean="0"/>
              <a:t>      vydechovaly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čistého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03648" y="14127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39474" y="14127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3240" y="14127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64088" y="14127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13438" y="14127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76256" y="14127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49406" y="141694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54491" y="20608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39474" y="20608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75501" y="3388350"/>
            <a:ext cx="26247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Kytky - vydechovaly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99514" y="4540478"/>
            <a:ext cx="21811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 mn. min. </a:t>
            </a:r>
            <a:r>
              <a:rPr lang="cs-CZ" sz="2400" dirty="0" err="1" smtClean="0"/>
              <a:t>ozn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15061" y="5117843"/>
            <a:ext cx="41931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(vzduchu) 2. j. muž. neživ. mladý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36241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d)  A všechen, jenž, se nikdo, já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B každý, kdo, nás, se, nijaký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691680" y="1412776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1412776"/>
            <a:ext cx="316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79912" y="1412776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99992" y="1412776"/>
            <a:ext cx="292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271722" y="1412776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66187" y="2420888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08600" y="2467908"/>
            <a:ext cx="316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79157" y="248266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16863" y="2501973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23477" y="2489018"/>
            <a:ext cx="292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7020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Citace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Text:</a:t>
            </a:r>
          </a:p>
          <a:p>
            <a:pPr marL="0" indent="0">
              <a:buNone/>
            </a:pPr>
            <a:r>
              <a:rPr lang="cs-CZ" sz="2400" dirty="0" smtClean="0"/>
              <a:t>Vlastní zdroje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1158644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363</Words>
  <Application>Microsoft Office PowerPoint</Application>
  <PresentationFormat>Předvádění na obrazovce (4:3)</PresentationFormat>
  <Paragraphs>78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Jazykové rozbory pro 6. třídu - prověrka</vt:lpstr>
      <vt:lpstr>Anotace</vt:lpstr>
      <vt:lpstr>Proveď jazykový rozbor</vt:lpstr>
      <vt:lpstr>Urči druhy zájmen – nadepiš počáteční písmeno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Oprava kontrolní práce</dc:title>
  <dc:creator>KLETECKOVAH</dc:creator>
  <cp:lastModifiedBy>KLETECKOVAH</cp:lastModifiedBy>
  <cp:revision>25</cp:revision>
  <dcterms:created xsi:type="dcterms:W3CDTF">2012-04-03T19:27:53Z</dcterms:created>
  <dcterms:modified xsi:type="dcterms:W3CDTF">2012-06-25T20:22:39Z</dcterms:modified>
</cp:coreProperties>
</file>