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60" r:id="rId4"/>
    <p:sldId id="257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NÁZEV:VY_32_INOVACE_3.2.8.1. K </a:t>
          </a:r>
          <a:r>
            <a:rPr lang="cs-CZ" sz="2000" dirty="0" smtClean="0"/>
            <a:t>10 Zájmeno svůj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Kletečková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Český jazyk 6. </a:t>
          </a:r>
          <a:r>
            <a:rPr lang="cs-CZ" sz="2000" smtClean="0"/>
            <a:t>třída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</a:t>
          </a:r>
          <a:r>
            <a:rPr lang="cs-CZ" sz="200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2826" custLinFactNeighborY="-9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9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298" custLinFactNeighborY="-3772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095CC1C-6CA5-4DFF-AED3-FEF002573AEB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9716DF6-4A3F-4897-81CA-DDF2D1F01798}" type="presOf" srcId="{D1B46980-6531-4606-95E6-44980827E919}" destId="{2BE915AB-18AA-4053-B92C-3BFC9ED204BB}" srcOrd="1" destOrd="0" presId="urn:microsoft.com/office/officeart/2005/8/layout/target3"/>
    <dgm:cxn modelId="{37A41DA7-031E-4D4D-8DFC-D4F6161ADDEA}" type="presOf" srcId="{D1D4F407-5343-4D3F-B5B9-D407B03CAEB4}" destId="{AED2198E-93D5-4001-81B4-73124B309672}" srcOrd="1" destOrd="0" presId="urn:microsoft.com/office/officeart/2005/8/layout/target3"/>
    <dgm:cxn modelId="{CFA7C9A7-0107-4707-BBD6-FA4AB33480C9}" type="presOf" srcId="{B651F6E3-6281-48DB-9319-2AEAFDAE7572}" destId="{6BB5E863-4638-4E1D-BFDE-399D028AC4ED}" srcOrd="1" destOrd="0" presId="urn:microsoft.com/office/officeart/2005/8/layout/target3"/>
    <dgm:cxn modelId="{65F99863-9665-41B4-8826-3B0F006B4D78}" type="presOf" srcId="{4C35D32F-0EAB-4CD7-82EE-45574DC2A586}" destId="{890E4F0B-2866-4A3F-A3C7-2A14B1797930}" srcOrd="1" destOrd="0" presId="urn:microsoft.com/office/officeart/2005/8/layout/target3"/>
    <dgm:cxn modelId="{B67DF9BF-7EF5-4854-B444-66E5F40FF254}" type="presOf" srcId="{4C35D32F-0EAB-4CD7-82EE-45574DC2A586}" destId="{8BEBB6EC-1DAA-4CAC-8A25-BC0FCBD5DBD5}" srcOrd="0" destOrd="0" presId="urn:microsoft.com/office/officeart/2005/8/layout/target3"/>
    <dgm:cxn modelId="{6ACD5A6B-7591-4EDB-9341-0FF15A27254E}" type="presOf" srcId="{D8197B8C-B260-4A16-BDF4-0947B075E274}" destId="{5A5FFA88-C948-4069-8E93-59FA12366E83}" srcOrd="1" destOrd="0" presId="urn:microsoft.com/office/officeart/2005/8/layout/target3"/>
    <dgm:cxn modelId="{62D9DE58-11E7-450E-9F1E-CE40204A7523}" type="presOf" srcId="{D8197B8C-B260-4A16-BDF4-0947B075E274}" destId="{25B08C86-7E15-44DC-BE7F-FFB55DD49D12}" srcOrd="0" destOrd="0" presId="urn:microsoft.com/office/officeart/2005/8/layout/target3"/>
    <dgm:cxn modelId="{38A11485-41F0-41BA-A948-06DD72E3285F}" type="presOf" srcId="{D1B46980-6531-4606-95E6-44980827E919}" destId="{6140AFEC-043D-4C43-A2F9-D0F5331DF3A3}" srcOrd="0" destOrd="0" presId="urn:microsoft.com/office/officeart/2005/8/layout/target3"/>
    <dgm:cxn modelId="{CE9B4D60-A2A3-4EBC-817D-9082D6FCF1FA}" type="presOf" srcId="{757F3AB3-0718-4624-B441-E567A8F0AB56}" destId="{333A1088-737F-45CB-B68E-254E46348037}" srcOrd="0" destOrd="0" presId="urn:microsoft.com/office/officeart/2005/8/layout/target3"/>
    <dgm:cxn modelId="{1A7E7033-169B-424E-A3F0-F489D286E3D2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668C833-A5DF-42B3-9F70-D59503192FE8}" type="presParOf" srcId="{333A1088-737F-45CB-B68E-254E46348037}" destId="{F5ABB229-8D3B-4694-996A-96F23CF14429}" srcOrd="0" destOrd="0" presId="urn:microsoft.com/office/officeart/2005/8/layout/target3"/>
    <dgm:cxn modelId="{7D87AA49-463F-4BD1-8881-7B2BB69DE01A}" type="presParOf" srcId="{333A1088-737F-45CB-B68E-254E46348037}" destId="{F41139FD-01EE-4571-8B17-4FB00FC51163}" srcOrd="1" destOrd="0" presId="urn:microsoft.com/office/officeart/2005/8/layout/target3"/>
    <dgm:cxn modelId="{B27FBFC4-0943-4597-8A10-23BDC48FFFE8}" type="presParOf" srcId="{333A1088-737F-45CB-B68E-254E46348037}" destId="{D005CE8C-CC26-4C3E-AC11-E15060ECD759}" srcOrd="2" destOrd="0" presId="urn:microsoft.com/office/officeart/2005/8/layout/target3"/>
    <dgm:cxn modelId="{7D553603-9250-4984-A145-84315EBD7134}" type="presParOf" srcId="{333A1088-737F-45CB-B68E-254E46348037}" destId="{2C702D82-9B77-49B7-9568-BB8EB47C3372}" srcOrd="3" destOrd="0" presId="urn:microsoft.com/office/officeart/2005/8/layout/target3"/>
    <dgm:cxn modelId="{6226F429-F691-42F0-A661-9D039372FAE9}" type="presParOf" srcId="{333A1088-737F-45CB-B68E-254E46348037}" destId="{A52A0455-90FF-4808-ABD0-F02540D31D5A}" srcOrd="4" destOrd="0" presId="urn:microsoft.com/office/officeart/2005/8/layout/target3"/>
    <dgm:cxn modelId="{B610E638-7527-4D29-919A-D21B73DB7A2A}" type="presParOf" srcId="{333A1088-737F-45CB-B68E-254E46348037}" destId="{6140AFEC-043D-4C43-A2F9-D0F5331DF3A3}" srcOrd="5" destOrd="0" presId="urn:microsoft.com/office/officeart/2005/8/layout/target3"/>
    <dgm:cxn modelId="{EE35BA25-97D8-43D7-9A08-007194E29111}" type="presParOf" srcId="{333A1088-737F-45CB-B68E-254E46348037}" destId="{9358AC05-5D7D-4327-9F80-1AD486AEA664}" srcOrd="6" destOrd="0" presId="urn:microsoft.com/office/officeart/2005/8/layout/target3"/>
    <dgm:cxn modelId="{BB4C4EE9-E09F-434F-9028-24BB10E1A295}" type="presParOf" srcId="{333A1088-737F-45CB-B68E-254E46348037}" destId="{313FC574-E1CD-4FB4-B054-0B805CE0447D}" srcOrd="7" destOrd="0" presId="urn:microsoft.com/office/officeart/2005/8/layout/target3"/>
    <dgm:cxn modelId="{F38912EF-F375-4C28-8AAD-D2D0B2816BBB}" type="presParOf" srcId="{333A1088-737F-45CB-B68E-254E46348037}" destId="{619D679B-A015-4ECF-8348-D1034C574F40}" srcOrd="8" destOrd="0" presId="urn:microsoft.com/office/officeart/2005/8/layout/target3"/>
    <dgm:cxn modelId="{67E2CC20-53D5-424C-AABE-8A1BF7FF9D6C}" type="presParOf" srcId="{333A1088-737F-45CB-B68E-254E46348037}" destId="{322283A8-4A27-4CDA-BAE3-F381106A9174}" srcOrd="9" destOrd="0" presId="urn:microsoft.com/office/officeart/2005/8/layout/target3"/>
    <dgm:cxn modelId="{AD47880E-8D74-4949-A1A3-6D99399DF3D8}" type="presParOf" srcId="{333A1088-737F-45CB-B68E-254E46348037}" destId="{FFC9F71D-1B4F-4AD9-A4A6-86ADEFC8AF5C}" srcOrd="10" destOrd="0" presId="urn:microsoft.com/office/officeart/2005/8/layout/target3"/>
    <dgm:cxn modelId="{22DCAA93-95F1-44DE-BECD-842F13B97A65}" type="presParOf" srcId="{333A1088-737F-45CB-B68E-254E46348037}" destId="{25B08C86-7E15-44DC-BE7F-FFB55DD49D12}" srcOrd="11" destOrd="0" presId="urn:microsoft.com/office/officeart/2005/8/layout/target3"/>
    <dgm:cxn modelId="{07DECB8C-20C5-4D5C-A7EC-C3E4911081FE}" type="presParOf" srcId="{333A1088-737F-45CB-B68E-254E46348037}" destId="{76644BE8-9D7C-4C09-B250-3D10AF48CBB7}" srcOrd="12" destOrd="0" presId="urn:microsoft.com/office/officeart/2005/8/layout/target3"/>
    <dgm:cxn modelId="{A6CD9F29-BAAD-42D3-884E-FC039B1BC059}" type="presParOf" srcId="{333A1088-737F-45CB-B68E-254E46348037}" destId="{EE85B701-7295-41C0-BA7A-34D3756A2AE6}" srcOrd="13" destOrd="0" presId="urn:microsoft.com/office/officeart/2005/8/layout/target3"/>
    <dgm:cxn modelId="{6A513135-E943-4A72-A523-0B585F68294C}" type="presParOf" srcId="{333A1088-737F-45CB-B68E-254E46348037}" destId="{8BEBB6EC-1DAA-4CAC-8A25-BC0FCBD5DBD5}" srcOrd="14" destOrd="0" presId="urn:microsoft.com/office/officeart/2005/8/layout/target3"/>
    <dgm:cxn modelId="{C3B4CC0B-341C-41A2-B279-150E86B294ED}" type="presParOf" srcId="{333A1088-737F-45CB-B68E-254E46348037}" destId="{AED2198E-93D5-4001-81B4-73124B309672}" srcOrd="15" destOrd="0" presId="urn:microsoft.com/office/officeart/2005/8/layout/target3"/>
    <dgm:cxn modelId="{406F65A1-11BA-4734-B03A-0E404F13DB8B}" type="presParOf" srcId="{333A1088-737F-45CB-B68E-254E46348037}" destId="{2BE915AB-18AA-4053-B92C-3BFC9ED204BB}" srcOrd="16" destOrd="0" presId="urn:microsoft.com/office/officeart/2005/8/layout/target3"/>
    <dgm:cxn modelId="{722D4274-0416-46A7-945E-B279DF5E24C1}" type="presParOf" srcId="{333A1088-737F-45CB-B68E-254E46348037}" destId="{6BB5E863-4638-4E1D-BFDE-399D028AC4ED}" srcOrd="17" destOrd="0" presId="urn:microsoft.com/office/officeart/2005/8/layout/target3"/>
    <dgm:cxn modelId="{019796A6-6FCF-4D4B-AE34-7DEDCEF11F6F}" type="presParOf" srcId="{333A1088-737F-45CB-B68E-254E46348037}" destId="{5A5FFA88-C948-4069-8E93-59FA12366E83}" srcOrd="18" destOrd="0" presId="urn:microsoft.com/office/officeart/2005/8/layout/target3"/>
    <dgm:cxn modelId="{245FDB7A-100E-4CD1-A43F-35908023CA7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75998" y="-2635"/>
          <a:ext cx="2689245" cy="268924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25682" y="0"/>
          <a:ext cx="6355769" cy="268924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325682" y="0"/>
        <a:ext cx="6355769" cy="430279"/>
      </dsp:txXfrm>
    </dsp:sp>
    <dsp:sp modelId="{A52A0455-90FF-4808-ABD0-F02540D31D5A}">
      <dsp:nvSpPr>
        <dsp:cNvPr id="0" name=""/>
        <dsp:cNvSpPr/>
      </dsp:nvSpPr>
      <dsp:spPr>
        <a:xfrm>
          <a:off x="282370" y="430279"/>
          <a:ext cx="2124503" cy="21245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44622" y="430279"/>
          <a:ext cx="6355769" cy="21245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Kletečková</a:t>
          </a:r>
          <a:endParaRPr lang="cs-CZ" sz="2000" kern="1200" dirty="0"/>
        </a:p>
      </dsp:txBody>
      <dsp:txXfrm>
        <a:off x="1344622" y="430279"/>
        <a:ext cx="6355769" cy="430279"/>
      </dsp:txXfrm>
    </dsp:sp>
    <dsp:sp modelId="{313FC574-E1CD-4FB4-B054-0B805CE0447D}">
      <dsp:nvSpPr>
        <dsp:cNvPr id="0" name=""/>
        <dsp:cNvSpPr/>
      </dsp:nvSpPr>
      <dsp:spPr>
        <a:xfrm>
          <a:off x="564741" y="860558"/>
          <a:ext cx="1559762" cy="15597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44622" y="836085"/>
          <a:ext cx="6355769" cy="1559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NÁZEV:VY_32_INOVACE_3.2.8.1. K </a:t>
          </a:r>
          <a:r>
            <a:rPr lang="cs-CZ" sz="2000" kern="1200" dirty="0" smtClean="0"/>
            <a:t>10 Zájmeno svůj</a:t>
          </a:r>
          <a:endParaRPr lang="cs-CZ" sz="2000" kern="1200" dirty="0"/>
        </a:p>
      </dsp:txBody>
      <dsp:txXfrm>
        <a:off x="1344622" y="836085"/>
        <a:ext cx="6355769" cy="430279"/>
      </dsp:txXfrm>
    </dsp:sp>
    <dsp:sp modelId="{FFC9F71D-1B4F-4AD9-A4A6-86ADEFC8AF5C}">
      <dsp:nvSpPr>
        <dsp:cNvPr id="0" name=""/>
        <dsp:cNvSpPr/>
      </dsp:nvSpPr>
      <dsp:spPr>
        <a:xfrm>
          <a:off x="847112" y="1290837"/>
          <a:ext cx="995020" cy="99502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25682" y="1253305"/>
          <a:ext cx="6355769" cy="9950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Český jazyk 6. </a:t>
          </a:r>
          <a:r>
            <a:rPr lang="cs-CZ" sz="2000" kern="1200" smtClean="0"/>
            <a:t>třída</a:t>
          </a:r>
          <a:endParaRPr lang="cs-CZ" sz="2000" kern="1200" dirty="0"/>
        </a:p>
      </dsp:txBody>
      <dsp:txXfrm>
        <a:off x="1325682" y="1253305"/>
        <a:ext cx="6355769" cy="430279"/>
      </dsp:txXfrm>
    </dsp:sp>
    <dsp:sp modelId="{EE85B701-7295-41C0-BA7A-34D3756A2AE6}">
      <dsp:nvSpPr>
        <dsp:cNvPr id="0" name=""/>
        <dsp:cNvSpPr/>
      </dsp:nvSpPr>
      <dsp:spPr>
        <a:xfrm>
          <a:off x="1129482" y="1721116"/>
          <a:ext cx="430279" cy="4302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96000" y="1654866"/>
          <a:ext cx="6355769" cy="4302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</a:t>
          </a:r>
          <a:r>
            <a:rPr lang="cs-CZ" sz="2000" kern="120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96000" y="1654866"/>
        <a:ext cx="6355769" cy="4302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6CD89-EF4F-4CD7-8DCF-83EC2CC6EC1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617535-5F41-45D5-9091-91B875535A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1471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6CD89-EF4F-4CD7-8DCF-83EC2CC6EC1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617535-5F41-45D5-9091-91B875535A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21924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6CD89-EF4F-4CD7-8DCF-83EC2CC6EC1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617535-5F41-45D5-9091-91B875535A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3100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6CD89-EF4F-4CD7-8DCF-83EC2CC6EC1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617535-5F41-45D5-9091-91B875535A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3747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6CD89-EF4F-4CD7-8DCF-83EC2CC6EC1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617535-5F41-45D5-9091-91B875535A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5651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6CD89-EF4F-4CD7-8DCF-83EC2CC6EC1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617535-5F41-45D5-9091-91B875535A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38909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6CD89-EF4F-4CD7-8DCF-83EC2CC6EC1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617535-5F41-45D5-9091-91B875535A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0399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6CD89-EF4F-4CD7-8DCF-83EC2CC6EC1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617535-5F41-45D5-9091-91B875535A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891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6CD89-EF4F-4CD7-8DCF-83EC2CC6EC1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617535-5F41-45D5-9091-91B875535A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07793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6CD89-EF4F-4CD7-8DCF-83EC2CC6EC1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617535-5F41-45D5-9091-91B875535A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17970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6CD89-EF4F-4CD7-8DCF-83EC2CC6EC1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617535-5F41-45D5-9091-91B875535A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560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26CD89-EF4F-4CD7-8DCF-83EC2CC6EC1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617535-5F41-45D5-9091-91B875535A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6230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56186759"/>
              </p:ext>
            </p:extLst>
          </p:nvPr>
        </p:nvGraphicFramePr>
        <p:xfrm>
          <a:off x="251520" y="764704"/>
          <a:ext cx="7700392" cy="26892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82232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Zájmeno </a:t>
            </a:r>
            <a:r>
              <a:rPr lang="cs-CZ" b="1" dirty="0" smtClean="0"/>
              <a:t>svůj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Hana Kletečková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43869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Tato prezentace slouží k výkladu a procvičení užití zájmena </a:t>
            </a:r>
            <a:r>
              <a:rPr lang="cs-CZ" sz="2400" b="1" dirty="0" smtClean="0"/>
              <a:t>svůj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Je určena pro hodiny českého jazyka v 6. třídě jako výkladová, ale hodí se i pro vyšší ročníky jako opakovací. Cvičení si lze vytisknout pro žáky a zadat ihned po výkladu jako prověřovací. Kontrola pak může být po skončení samostatné práce společná.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381609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Zájmenem </a:t>
            </a:r>
            <a:r>
              <a:rPr lang="cs-CZ" b="1" dirty="0" smtClean="0"/>
              <a:t>svůj</a:t>
            </a:r>
            <a:r>
              <a:rPr lang="cs-CZ" dirty="0" smtClean="0"/>
              <a:t> přivlastňujeme osobě, která je ve větě </a:t>
            </a:r>
            <a:r>
              <a:rPr lang="cs-CZ" b="1" dirty="0" smtClean="0"/>
              <a:t>podmětem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Já mám </a:t>
            </a:r>
            <a:r>
              <a:rPr lang="cs-CZ" b="1" dirty="0" smtClean="0"/>
              <a:t>svůj</a:t>
            </a:r>
            <a:r>
              <a:rPr lang="cs-CZ" dirty="0" smtClean="0"/>
              <a:t> sešit.</a:t>
            </a:r>
          </a:p>
          <a:p>
            <a:pPr marL="0" indent="0">
              <a:buNone/>
            </a:pPr>
            <a:r>
              <a:rPr lang="cs-CZ" dirty="0" smtClean="0"/>
              <a:t>Ty máš </a:t>
            </a:r>
            <a:r>
              <a:rPr lang="cs-CZ" b="1" dirty="0" smtClean="0"/>
              <a:t>svůj </a:t>
            </a:r>
            <a:r>
              <a:rPr lang="cs-CZ" dirty="0" smtClean="0"/>
              <a:t>sešit.</a:t>
            </a:r>
          </a:p>
          <a:p>
            <a:pPr marL="0" indent="0">
              <a:buNone/>
            </a:pPr>
            <a:r>
              <a:rPr lang="cs-CZ" dirty="0" smtClean="0"/>
              <a:t>On má </a:t>
            </a:r>
            <a:r>
              <a:rPr lang="cs-CZ" b="1" dirty="0" smtClean="0"/>
              <a:t>svůj </a:t>
            </a:r>
            <a:r>
              <a:rPr lang="cs-CZ" dirty="0" smtClean="0"/>
              <a:t>sešit.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Protože – On má </a:t>
            </a:r>
            <a:r>
              <a:rPr lang="cs-CZ" b="1" dirty="0" smtClean="0"/>
              <a:t>jeho </a:t>
            </a:r>
            <a:r>
              <a:rPr lang="cs-CZ" dirty="0" smtClean="0"/>
              <a:t>sešit. Čí? Novákův? Ne, </a:t>
            </a:r>
            <a:r>
              <a:rPr lang="cs-CZ" b="1" dirty="0" smtClean="0"/>
              <a:t>svůj.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78802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Doplňte věty náležitým zájmenem přivlastňovacím: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(Má) práci jsem se vždy snažil dělat dobře.</a:t>
            </a:r>
          </a:p>
          <a:p>
            <a:pPr marL="0" indent="0">
              <a:buNone/>
            </a:pPr>
            <a:r>
              <a:rPr lang="cs-CZ" dirty="0" smtClean="0"/>
              <a:t>Ta kniha mě upoutala (její) obsahem.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Všechny (mé) věci mám uloženy v (má) skříni.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Kde máš (tvé) knihy?</a:t>
            </a:r>
          </a:p>
          <a:p>
            <a:pPr marL="0" indent="0">
              <a:buNone/>
            </a:pPr>
            <a:r>
              <a:rPr lang="cs-CZ" dirty="0" smtClean="0"/>
              <a:t>Myslel jsem, že (tvé) knihy jsou ve stole.</a:t>
            </a:r>
          </a:p>
          <a:p>
            <a:pPr marL="0" indent="0">
              <a:buNone/>
            </a:pPr>
            <a:r>
              <a:rPr lang="cs-CZ" dirty="0" smtClean="0"/>
              <a:t>Bratr mě seznámil s (jeho) přáteli.</a:t>
            </a:r>
          </a:p>
          <a:p>
            <a:pPr marL="0" indent="0">
              <a:buNone/>
            </a:pPr>
            <a:r>
              <a:rPr lang="cs-CZ" dirty="0" smtClean="0"/>
              <a:t>V neděli pojedu s ním a s (jeho) přáteli na výlet.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259468"/>
            <a:ext cx="7826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Svou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1259468"/>
            <a:ext cx="7650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Svoji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55976" y="1902023"/>
            <a:ext cx="82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svým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20507" y="2636912"/>
            <a:ext cx="5905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své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32834" y="2670315"/>
            <a:ext cx="8263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svoje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12160" y="2666650"/>
            <a:ext cx="5905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své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20507" y="3541658"/>
            <a:ext cx="8263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svoje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53626" y="3539923"/>
            <a:ext cx="5905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své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04248" y="4293096"/>
            <a:ext cx="8133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tvoje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668344" y="4293096"/>
            <a:ext cx="5775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tvé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827429" y="4772311"/>
            <a:ext cx="12397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e svými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16016" y="5733256"/>
            <a:ext cx="7360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jeho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14324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25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25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Citace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Text:</a:t>
            </a:r>
          </a:p>
          <a:p>
            <a:pPr marL="0" indent="0">
              <a:buNone/>
            </a:pPr>
            <a:r>
              <a:rPr lang="cs-CZ" sz="1400" smtClean="0"/>
              <a:t>Vlastní zdroje a 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i="1" dirty="0"/>
              <a:t>Český jazyk</a:t>
            </a:r>
            <a:r>
              <a:rPr lang="cs-CZ" sz="1400" dirty="0"/>
              <a:t>: </a:t>
            </a:r>
            <a:r>
              <a:rPr lang="cs-CZ" sz="1400" i="1" dirty="0"/>
              <a:t>Přehled učiva základní školy</a:t>
            </a:r>
            <a:r>
              <a:rPr lang="cs-CZ" sz="1400" dirty="0"/>
              <a:t>. Praha: SPN, 1990. ISBN 80-04-244554-8. </a:t>
            </a:r>
          </a:p>
        </p:txBody>
      </p:sp>
    </p:spTree>
    <p:extLst>
      <p:ext uri="{BB962C8B-B14F-4D97-AF65-F5344CB8AC3E}">
        <p14:creationId xmlns:p14="http://schemas.microsoft.com/office/powerpoint/2010/main" val="11524566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255</Words>
  <Application>Microsoft Office PowerPoint</Application>
  <PresentationFormat>Předvádění na obrazovce (4:3)</PresentationFormat>
  <Paragraphs>41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Zájmeno svůj</vt:lpstr>
      <vt:lpstr>Anotace</vt:lpstr>
      <vt:lpstr>Prezentace aplikace PowerPoint</vt:lpstr>
      <vt:lpstr>Doplňte věty náležitým zájmenem přivlastňovacím:</vt:lpstr>
      <vt:lpstr>Citace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Zájmeno svůj</dc:title>
  <dc:creator>Hanka-mamka</dc:creator>
  <cp:lastModifiedBy>KLETECKOVAH</cp:lastModifiedBy>
  <cp:revision>12</cp:revision>
  <dcterms:created xsi:type="dcterms:W3CDTF">2012-04-23T21:22:44Z</dcterms:created>
  <dcterms:modified xsi:type="dcterms:W3CDTF">2012-06-25T20:24:01Z</dcterms:modified>
</cp:coreProperties>
</file>