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61" r:id="rId4"/>
    <p:sldId id="257" r:id="rId5"/>
    <p:sldId id="259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NÁZEV:VY_32_INOVACE_3.2.8.1. K </a:t>
          </a:r>
          <a:r>
            <a:rPr lang="cs-CZ" sz="2000" dirty="0" smtClean="0"/>
            <a:t>13 Skloňování číslovek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Kletečková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Český jazyk 6. </a:t>
          </a:r>
          <a:r>
            <a:rPr lang="cs-CZ" sz="2000" smtClean="0"/>
            <a:t>třída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2826" custLinFactNeighborY="-9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298" custLinFactNeighborY="-541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4A87E1A-EC73-4A7E-9731-5FD0A6C9291C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AB8B74A-D02D-46B6-8F1C-38D36964F0B2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5943BA6-04FC-441F-B482-A03452E81257}" type="presOf" srcId="{757F3AB3-0718-4624-B441-E567A8F0AB56}" destId="{333A1088-737F-45CB-B68E-254E46348037}" srcOrd="0" destOrd="0" presId="urn:microsoft.com/office/officeart/2005/8/layout/target3"/>
    <dgm:cxn modelId="{D2483FEC-2BEB-45B5-AD54-D7B8F6D63239}" type="presOf" srcId="{4C35D32F-0EAB-4CD7-82EE-45574DC2A586}" destId="{890E4F0B-2866-4A3F-A3C7-2A14B1797930}" srcOrd="1" destOrd="0" presId="urn:microsoft.com/office/officeart/2005/8/layout/target3"/>
    <dgm:cxn modelId="{0DFA625C-30FF-4BFC-AE09-93481A33D59F}" type="presOf" srcId="{D1B46980-6531-4606-95E6-44980827E919}" destId="{2BE915AB-18AA-4053-B92C-3BFC9ED204BB}" srcOrd="1" destOrd="0" presId="urn:microsoft.com/office/officeart/2005/8/layout/target3"/>
    <dgm:cxn modelId="{90397FF0-07F9-4062-81B2-51346B8066BE}" type="presOf" srcId="{D1B46980-6531-4606-95E6-44980827E919}" destId="{6140AFEC-043D-4C43-A2F9-D0F5331DF3A3}" srcOrd="0" destOrd="0" presId="urn:microsoft.com/office/officeart/2005/8/layout/target3"/>
    <dgm:cxn modelId="{4AFEB48D-7DC1-473A-81D8-9410B76457B3}" type="presOf" srcId="{D8197B8C-B260-4A16-BDF4-0947B075E274}" destId="{25B08C86-7E15-44DC-BE7F-FFB55DD49D12}" srcOrd="0" destOrd="0" presId="urn:microsoft.com/office/officeart/2005/8/layout/target3"/>
    <dgm:cxn modelId="{E477DF51-6995-4F67-B601-7506BD0F5B86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1D4D2F4-FA20-4229-9779-3B65B9B256FB}" type="presOf" srcId="{D1D4F407-5343-4D3F-B5B9-D407B03CAEB4}" destId="{AED2198E-93D5-4001-81B4-73124B309672}" srcOrd="1" destOrd="0" presId="urn:microsoft.com/office/officeart/2005/8/layout/target3"/>
    <dgm:cxn modelId="{F0816E51-DAD3-46EC-85CD-831F9D1392C2}" type="presOf" srcId="{B651F6E3-6281-48DB-9319-2AEAFDAE7572}" destId="{6BB5E863-4638-4E1D-BFDE-399D028AC4ED}" srcOrd="1" destOrd="0" presId="urn:microsoft.com/office/officeart/2005/8/layout/target3"/>
    <dgm:cxn modelId="{047BFAEA-E681-43CC-B476-072C48F572CE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A87556C-D721-4956-9E73-38959322FF61}" type="presParOf" srcId="{333A1088-737F-45CB-B68E-254E46348037}" destId="{F5ABB229-8D3B-4694-996A-96F23CF14429}" srcOrd="0" destOrd="0" presId="urn:microsoft.com/office/officeart/2005/8/layout/target3"/>
    <dgm:cxn modelId="{756E58AC-322F-4AF1-B28D-817A6A52FAF9}" type="presParOf" srcId="{333A1088-737F-45CB-B68E-254E46348037}" destId="{F41139FD-01EE-4571-8B17-4FB00FC51163}" srcOrd="1" destOrd="0" presId="urn:microsoft.com/office/officeart/2005/8/layout/target3"/>
    <dgm:cxn modelId="{07D3DB0B-886D-452C-A8EC-006F5884BB64}" type="presParOf" srcId="{333A1088-737F-45CB-B68E-254E46348037}" destId="{D005CE8C-CC26-4C3E-AC11-E15060ECD759}" srcOrd="2" destOrd="0" presId="urn:microsoft.com/office/officeart/2005/8/layout/target3"/>
    <dgm:cxn modelId="{445E97A2-0045-4D9C-BE79-E749EB8F29EF}" type="presParOf" srcId="{333A1088-737F-45CB-B68E-254E46348037}" destId="{2C702D82-9B77-49B7-9568-BB8EB47C3372}" srcOrd="3" destOrd="0" presId="urn:microsoft.com/office/officeart/2005/8/layout/target3"/>
    <dgm:cxn modelId="{A64630CD-E3BC-4F41-ACB2-44925B474EBC}" type="presParOf" srcId="{333A1088-737F-45CB-B68E-254E46348037}" destId="{A52A0455-90FF-4808-ABD0-F02540D31D5A}" srcOrd="4" destOrd="0" presId="urn:microsoft.com/office/officeart/2005/8/layout/target3"/>
    <dgm:cxn modelId="{364053AE-6ECE-4167-B756-84DC64D79611}" type="presParOf" srcId="{333A1088-737F-45CB-B68E-254E46348037}" destId="{6140AFEC-043D-4C43-A2F9-D0F5331DF3A3}" srcOrd="5" destOrd="0" presId="urn:microsoft.com/office/officeart/2005/8/layout/target3"/>
    <dgm:cxn modelId="{B00EC9DD-2E15-4BE5-83A4-FF5EAE415DC6}" type="presParOf" srcId="{333A1088-737F-45CB-B68E-254E46348037}" destId="{9358AC05-5D7D-4327-9F80-1AD486AEA664}" srcOrd="6" destOrd="0" presId="urn:microsoft.com/office/officeart/2005/8/layout/target3"/>
    <dgm:cxn modelId="{7D67DE11-2304-4EAE-9388-69070E69E8E6}" type="presParOf" srcId="{333A1088-737F-45CB-B68E-254E46348037}" destId="{313FC574-E1CD-4FB4-B054-0B805CE0447D}" srcOrd="7" destOrd="0" presId="urn:microsoft.com/office/officeart/2005/8/layout/target3"/>
    <dgm:cxn modelId="{23938625-56DF-4C0E-84A8-E4A03471859C}" type="presParOf" srcId="{333A1088-737F-45CB-B68E-254E46348037}" destId="{619D679B-A015-4ECF-8348-D1034C574F40}" srcOrd="8" destOrd="0" presId="urn:microsoft.com/office/officeart/2005/8/layout/target3"/>
    <dgm:cxn modelId="{E8E6573B-633D-47D8-9895-9351378B2619}" type="presParOf" srcId="{333A1088-737F-45CB-B68E-254E46348037}" destId="{322283A8-4A27-4CDA-BAE3-F381106A9174}" srcOrd="9" destOrd="0" presId="urn:microsoft.com/office/officeart/2005/8/layout/target3"/>
    <dgm:cxn modelId="{3EC416BE-EAE5-43D5-918C-E8C5DA8D00B4}" type="presParOf" srcId="{333A1088-737F-45CB-B68E-254E46348037}" destId="{FFC9F71D-1B4F-4AD9-A4A6-86ADEFC8AF5C}" srcOrd="10" destOrd="0" presId="urn:microsoft.com/office/officeart/2005/8/layout/target3"/>
    <dgm:cxn modelId="{7C05D618-D65E-4339-9AA7-475C8B38DC4F}" type="presParOf" srcId="{333A1088-737F-45CB-B68E-254E46348037}" destId="{25B08C86-7E15-44DC-BE7F-FFB55DD49D12}" srcOrd="11" destOrd="0" presId="urn:microsoft.com/office/officeart/2005/8/layout/target3"/>
    <dgm:cxn modelId="{20FD511A-2FB9-4BD4-889B-4E22CD8E5B17}" type="presParOf" srcId="{333A1088-737F-45CB-B68E-254E46348037}" destId="{76644BE8-9D7C-4C09-B250-3D10AF48CBB7}" srcOrd="12" destOrd="0" presId="urn:microsoft.com/office/officeart/2005/8/layout/target3"/>
    <dgm:cxn modelId="{FAD61847-7779-48A0-8D1B-AE49FF2B1DF9}" type="presParOf" srcId="{333A1088-737F-45CB-B68E-254E46348037}" destId="{EE85B701-7295-41C0-BA7A-34D3756A2AE6}" srcOrd="13" destOrd="0" presId="urn:microsoft.com/office/officeart/2005/8/layout/target3"/>
    <dgm:cxn modelId="{89C52156-F613-4F5C-8880-E792A1A8AB75}" type="presParOf" srcId="{333A1088-737F-45CB-B68E-254E46348037}" destId="{8BEBB6EC-1DAA-4CAC-8A25-BC0FCBD5DBD5}" srcOrd="14" destOrd="0" presId="urn:microsoft.com/office/officeart/2005/8/layout/target3"/>
    <dgm:cxn modelId="{3193A30B-0799-47AF-96B0-75B9BCCFC733}" type="presParOf" srcId="{333A1088-737F-45CB-B68E-254E46348037}" destId="{AED2198E-93D5-4001-81B4-73124B309672}" srcOrd="15" destOrd="0" presId="urn:microsoft.com/office/officeart/2005/8/layout/target3"/>
    <dgm:cxn modelId="{3F113A54-35D7-4031-9CBE-1DE6588BC5BE}" type="presParOf" srcId="{333A1088-737F-45CB-B68E-254E46348037}" destId="{2BE915AB-18AA-4053-B92C-3BFC9ED204BB}" srcOrd="16" destOrd="0" presId="urn:microsoft.com/office/officeart/2005/8/layout/target3"/>
    <dgm:cxn modelId="{C301990F-463D-4BF1-8717-4460799273CC}" type="presParOf" srcId="{333A1088-737F-45CB-B68E-254E46348037}" destId="{6BB5E863-4638-4E1D-BFDE-399D028AC4ED}" srcOrd="17" destOrd="0" presId="urn:microsoft.com/office/officeart/2005/8/layout/target3"/>
    <dgm:cxn modelId="{0D36B634-1C05-4EC8-BF97-DEA92C61F6BE}" type="presParOf" srcId="{333A1088-737F-45CB-B68E-254E46348037}" destId="{5A5FFA88-C948-4069-8E93-59FA12366E83}" srcOrd="18" destOrd="0" presId="urn:microsoft.com/office/officeart/2005/8/layout/target3"/>
    <dgm:cxn modelId="{EEB9CE9B-D678-403F-92C6-653FE749685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71998" y="-2496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4491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4491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Kletečková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NÁZEV:VY_32_INOVACE_3.2.8.1. K </a:t>
          </a:r>
          <a:r>
            <a:rPr lang="cs-CZ" sz="2000" kern="1200" dirty="0" smtClean="0"/>
            <a:t>13 Skloňování číslovek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54491" y="117185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Český jazyk 6. </a:t>
          </a:r>
          <a:r>
            <a:rPr lang="cs-CZ" sz="2000" kern="1200" smtClean="0"/>
            <a:t>třída</a:t>
          </a:r>
          <a:endParaRPr lang="cs-CZ" sz="2000" kern="1200" dirty="0"/>
        </a:p>
      </dsp:txBody>
      <dsp:txXfrm>
        <a:off x="1254491" y="117185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D0E5A-3CC8-405B-BE1A-43F52F8FD0B7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D4726-5954-4378-A40F-9A73FC6F2D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119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D0E5A-3CC8-405B-BE1A-43F52F8FD0B7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D4726-5954-4378-A40F-9A73FC6F2D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13961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D0E5A-3CC8-405B-BE1A-43F52F8FD0B7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D4726-5954-4378-A40F-9A73FC6F2D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238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D0E5A-3CC8-405B-BE1A-43F52F8FD0B7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D4726-5954-4378-A40F-9A73FC6F2D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42051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D0E5A-3CC8-405B-BE1A-43F52F8FD0B7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D4726-5954-4378-A40F-9A73FC6F2D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58808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D0E5A-3CC8-405B-BE1A-43F52F8FD0B7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D4726-5954-4378-A40F-9A73FC6F2D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92395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D0E5A-3CC8-405B-BE1A-43F52F8FD0B7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D4726-5954-4378-A40F-9A73FC6F2D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10317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D0E5A-3CC8-405B-BE1A-43F52F8FD0B7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D4726-5954-4378-A40F-9A73FC6F2D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4340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D0E5A-3CC8-405B-BE1A-43F52F8FD0B7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D4726-5954-4378-A40F-9A73FC6F2D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24525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D0E5A-3CC8-405B-BE1A-43F52F8FD0B7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D4726-5954-4378-A40F-9A73FC6F2D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246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D0E5A-3CC8-405B-BE1A-43F52F8FD0B7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D4726-5954-4378-A40F-9A73FC6F2D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32614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1D0E5A-3CC8-405B-BE1A-43F52F8FD0B7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6D4726-5954-4378-A40F-9A73FC6F2D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170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63352233"/>
              </p:ext>
            </p:extLst>
          </p:nvPr>
        </p:nvGraphicFramePr>
        <p:xfrm>
          <a:off x="179512" y="906235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9363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Skloňování číslovek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Hana Kletečková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1341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Tato krátká prezentace je určena žákům 6. třídy a slouží jako rychlé zopakování učiva 5. ročníku – </a:t>
            </a:r>
            <a:r>
              <a:rPr lang="cs-CZ" sz="2400" smtClean="0"/>
              <a:t>skloňování číslovek -  </a:t>
            </a:r>
            <a:r>
              <a:rPr lang="cs-CZ" sz="2400" dirty="0" smtClean="0"/>
              <a:t>a to zejména v pádech, ve kterých se nejvíce chybuje.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56637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j</a:t>
            </a:r>
            <a:r>
              <a:rPr lang="cs-CZ" b="1" dirty="0" smtClean="0"/>
              <a:t>eden – </a:t>
            </a:r>
            <a:r>
              <a:rPr lang="cs-CZ" dirty="0" smtClean="0"/>
              <a:t>ten</a:t>
            </a:r>
          </a:p>
          <a:p>
            <a:pPr marL="0" indent="0">
              <a:buNone/>
            </a:pPr>
            <a:r>
              <a:rPr lang="cs-CZ" b="1" dirty="0" smtClean="0"/>
              <a:t>dva – </a:t>
            </a:r>
            <a:r>
              <a:rPr lang="cs-CZ" dirty="0" smtClean="0"/>
              <a:t>oba 2. a 6. p. dvou – obou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</a:t>
            </a:r>
            <a:r>
              <a:rPr lang="cs-CZ" dirty="0" smtClean="0"/>
              <a:t>3. a 7. p. dvěm</a:t>
            </a:r>
            <a:r>
              <a:rPr lang="cs-CZ" b="1" dirty="0" smtClean="0"/>
              <a:t>a</a:t>
            </a:r>
            <a:r>
              <a:rPr lang="cs-CZ" dirty="0" smtClean="0"/>
              <a:t> – oběm</a:t>
            </a:r>
            <a:r>
              <a:rPr lang="cs-CZ" b="1" dirty="0" smtClean="0"/>
              <a:t>a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t</a:t>
            </a:r>
            <a:r>
              <a:rPr lang="cs-CZ" b="1" dirty="0" smtClean="0"/>
              <a:t>ři, čtyři – </a:t>
            </a:r>
            <a:r>
              <a:rPr lang="cs-CZ" dirty="0" smtClean="0"/>
              <a:t>kost (kosti)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</a:t>
            </a:r>
            <a:r>
              <a:rPr lang="cs-CZ" dirty="0" smtClean="0"/>
              <a:t>Ale! 7. p. třem</a:t>
            </a:r>
            <a:r>
              <a:rPr lang="cs-CZ" b="1" dirty="0" smtClean="0"/>
              <a:t>i</a:t>
            </a:r>
            <a:r>
              <a:rPr lang="cs-CZ" dirty="0" smtClean="0"/>
              <a:t>, čtyřm</a:t>
            </a:r>
            <a:r>
              <a:rPr lang="cs-CZ" b="1" dirty="0" smtClean="0"/>
              <a:t>i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</a:t>
            </a:r>
            <a:r>
              <a:rPr lang="cs-CZ" dirty="0" smtClean="0"/>
              <a:t>2. p. bez </a:t>
            </a:r>
            <a:r>
              <a:rPr lang="cs-CZ" b="1" dirty="0" smtClean="0"/>
              <a:t>čtyř</a:t>
            </a:r>
          </a:p>
          <a:p>
            <a:pPr marL="0" indent="0">
              <a:buNone/>
            </a:pPr>
            <a:r>
              <a:rPr lang="cs-CZ" b="1" dirty="0" smtClean="0"/>
              <a:t>5 – 99 </a:t>
            </a:r>
            <a:r>
              <a:rPr lang="cs-CZ" dirty="0" smtClean="0"/>
              <a:t>1. a 4. p. </a:t>
            </a:r>
            <a:r>
              <a:rPr lang="cs-CZ" b="1" dirty="0" smtClean="0"/>
              <a:t>pět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</a:t>
            </a:r>
            <a:r>
              <a:rPr lang="cs-CZ" dirty="0" smtClean="0"/>
              <a:t>ostatní p. </a:t>
            </a:r>
            <a:r>
              <a:rPr lang="cs-CZ" b="1" dirty="0" smtClean="0"/>
              <a:t>pěti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4000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správně: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21:3=7</a:t>
            </a:r>
          </a:p>
          <a:p>
            <a:pPr marL="0" indent="0">
              <a:buNone/>
            </a:pPr>
            <a:r>
              <a:rPr lang="cs-CZ" dirty="0" smtClean="0"/>
              <a:t>24:2=12</a:t>
            </a:r>
          </a:p>
          <a:p>
            <a:pPr marL="0" indent="0">
              <a:buNone/>
            </a:pPr>
            <a:r>
              <a:rPr lang="cs-CZ" dirty="0" smtClean="0"/>
              <a:t>32:4=8</a:t>
            </a:r>
          </a:p>
          <a:p>
            <a:pPr marL="0" indent="0">
              <a:buNone/>
            </a:pPr>
            <a:r>
              <a:rPr lang="cs-CZ" dirty="0" smtClean="0"/>
              <a:t>60:3=20</a:t>
            </a:r>
          </a:p>
          <a:p>
            <a:pPr marL="0" indent="0">
              <a:buNone/>
            </a:pPr>
            <a:r>
              <a:rPr lang="cs-CZ" dirty="0" smtClean="0"/>
              <a:t>36:2=18</a:t>
            </a:r>
          </a:p>
          <a:p>
            <a:pPr marL="0" indent="0">
              <a:buNone/>
            </a:pPr>
            <a:r>
              <a:rPr lang="cs-CZ" dirty="0" smtClean="0"/>
              <a:t>25:5=5</a:t>
            </a:r>
          </a:p>
          <a:p>
            <a:pPr marL="0" indent="0">
              <a:buNone/>
            </a:pPr>
            <a:r>
              <a:rPr lang="cs-CZ" dirty="0" smtClean="0"/>
              <a:t>40:4=10</a:t>
            </a:r>
          </a:p>
          <a:p>
            <a:pPr marL="0" indent="0">
              <a:buNone/>
            </a:pPr>
            <a:r>
              <a:rPr lang="cs-CZ" dirty="0" smtClean="0"/>
              <a:t>120:22=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222:2=</a:t>
            </a:r>
          </a:p>
          <a:p>
            <a:pPr marL="0" indent="0">
              <a:buNone/>
            </a:pPr>
            <a:r>
              <a:rPr lang="cs-CZ" dirty="0" smtClean="0"/>
              <a:t>64:8=</a:t>
            </a:r>
          </a:p>
          <a:p>
            <a:pPr marL="0" indent="0">
              <a:buNone/>
            </a:pPr>
            <a:r>
              <a:rPr lang="cs-CZ" dirty="0" smtClean="0"/>
              <a:t>80:2=</a:t>
            </a:r>
          </a:p>
          <a:p>
            <a:pPr marL="0" indent="0">
              <a:buNone/>
            </a:pPr>
            <a:r>
              <a:rPr lang="cs-CZ" dirty="0" smtClean="0"/>
              <a:t>60:3=</a:t>
            </a:r>
          </a:p>
          <a:p>
            <a:pPr marL="0" indent="0">
              <a:buNone/>
            </a:pPr>
            <a:r>
              <a:rPr lang="cs-CZ" dirty="0" smtClean="0"/>
              <a:t>24:4=</a:t>
            </a:r>
          </a:p>
          <a:p>
            <a:pPr marL="0" indent="0">
              <a:buNone/>
            </a:pPr>
            <a:r>
              <a:rPr lang="cs-CZ" dirty="0" smtClean="0"/>
              <a:t>99:3=</a:t>
            </a:r>
          </a:p>
          <a:p>
            <a:pPr marL="0" indent="0">
              <a:buNone/>
            </a:pPr>
            <a:r>
              <a:rPr lang="cs-CZ" dirty="0" smtClean="0"/>
              <a:t>166:2=</a:t>
            </a:r>
          </a:p>
          <a:p>
            <a:pPr marL="0" indent="0">
              <a:buNone/>
            </a:pPr>
            <a:r>
              <a:rPr lang="cs-CZ" smtClean="0"/>
              <a:t>16:4=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3280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Citace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Text:</a:t>
            </a:r>
          </a:p>
          <a:p>
            <a:pPr marL="0" indent="0">
              <a:buNone/>
            </a:pPr>
            <a:r>
              <a:rPr lang="cs-CZ" sz="2400" dirty="0" smtClean="0"/>
              <a:t>Vlastní zdroje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12897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175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Skloňování číslovek</vt:lpstr>
      <vt:lpstr>Anotace</vt:lpstr>
      <vt:lpstr>Vzory</vt:lpstr>
      <vt:lpstr>Přečti správně:</vt:lpstr>
      <vt:lpstr>Citace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Skloňování číslovek</dc:title>
  <dc:creator>Hanka-mamka</dc:creator>
  <cp:lastModifiedBy>KLETECKOVAH</cp:lastModifiedBy>
  <cp:revision>10</cp:revision>
  <dcterms:created xsi:type="dcterms:W3CDTF">2012-04-22T20:56:15Z</dcterms:created>
  <dcterms:modified xsi:type="dcterms:W3CDTF">2012-06-25T20:26:22Z</dcterms:modified>
</cp:coreProperties>
</file>