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14 Číslovky - prověrka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54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076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671316-3EDD-461A-A59C-EF3EC2D2DA2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8F498B-FF84-46CB-B70D-A066E1F8DDD8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67A11D3-D47F-44C2-8032-080308D76B5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468298-1052-4738-A170-C35781BABA83}" type="presOf" srcId="{D8197B8C-B260-4A16-BDF4-0947B075E274}" destId="{5A5FFA88-C948-4069-8E93-59FA12366E83}" srcOrd="1" destOrd="0" presId="urn:microsoft.com/office/officeart/2005/8/layout/target3"/>
    <dgm:cxn modelId="{E5A7E793-0359-48C4-A57B-A30676127F43}" type="presOf" srcId="{D1B46980-6531-4606-95E6-44980827E919}" destId="{6140AFEC-043D-4C43-A2F9-D0F5331DF3A3}" srcOrd="0" destOrd="0" presId="urn:microsoft.com/office/officeart/2005/8/layout/target3"/>
    <dgm:cxn modelId="{C0D7D1DC-E6BC-4A4E-B151-8C98D622D737}" type="presOf" srcId="{4C35D32F-0EAB-4CD7-82EE-45574DC2A586}" destId="{890E4F0B-2866-4A3F-A3C7-2A14B1797930}" srcOrd="1" destOrd="0" presId="urn:microsoft.com/office/officeart/2005/8/layout/target3"/>
    <dgm:cxn modelId="{A93C7D3A-8E7D-4254-BCD5-0251D98BB59E}" type="presOf" srcId="{B651F6E3-6281-48DB-9319-2AEAFDAE7572}" destId="{619D679B-A015-4ECF-8348-D1034C574F40}" srcOrd="0" destOrd="0" presId="urn:microsoft.com/office/officeart/2005/8/layout/target3"/>
    <dgm:cxn modelId="{15E4BA5A-F0A1-4974-AA14-DDED564CCA75}" type="presOf" srcId="{B651F6E3-6281-48DB-9319-2AEAFDAE7572}" destId="{6BB5E863-4638-4E1D-BFDE-399D028AC4ED}" srcOrd="1" destOrd="0" presId="urn:microsoft.com/office/officeart/2005/8/layout/target3"/>
    <dgm:cxn modelId="{BCC5C8F6-2C17-4D0C-88E8-887B2A9B2BC8}" type="presOf" srcId="{D1D4F407-5343-4D3F-B5B9-D407B03CAEB4}" destId="{AED2198E-93D5-4001-81B4-73124B309672}" srcOrd="1" destOrd="0" presId="urn:microsoft.com/office/officeart/2005/8/layout/target3"/>
    <dgm:cxn modelId="{4C01E2EB-E542-43A6-B8D2-2C90330963B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4EB9D9-11B5-4A54-895A-5BEB1B16E7F7}" type="presOf" srcId="{4C35D32F-0EAB-4CD7-82EE-45574DC2A586}" destId="{8BEBB6EC-1DAA-4CAC-8A25-BC0FCBD5DBD5}" srcOrd="0" destOrd="0" presId="urn:microsoft.com/office/officeart/2005/8/layout/target3"/>
    <dgm:cxn modelId="{E7323D00-F041-426D-96D1-247CA0D8A705}" type="presParOf" srcId="{333A1088-737F-45CB-B68E-254E46348037}" destId="{F5ABB229-8D3B-4694-996A-96F23CF14429}" srcOrd="0" destOrd="0" presId="urn:microsoft.com/office/officeart/2005/8/layout/target3"/>
    <dgm:cxn modelId="{CE6BD5B6-F74B-4315-A8A0-4EEA76DA95A6}" type="presParOf" srcId="{333A1088-737F-45CB-B68E-254E46348037}" destId="{F41139FD-01EE-4571-8B17-4FB00FC51163}" srcOrd="1" destOrd="0" presId="urn:microsoft.com/office/officeart/2005/8/layout/target3"/>
    <dgm:cxn modelId="{90CA1E32-B8BB-4F44-91E7-80ECDC4B5A29}" type="presParOf" srcId="{333A1088-737F-45CB-B68E-254E46348037}" destId="{D005CE8C-CC26-4C3E-AC11-E15060ECD759}" srcOrd="2" destOrd="0" presId="urn:microsoft.com/office/officeart/2005/8/layout/target3"/>
    <dgm:cxn modelId="{17AA5D6C-9D20-47CA-B0FC-80AC99BF43C0}" type="presParOf" srcId="{333A1088-737F-45CB-B68E-254E46348037}" destId="{2C702D82-9B77-49B7-9568-BB8EB47C3372}" srcOrd="3" destOrd="0" presId="urn:microsoft.com/office/officeart/2005/8/layout/target3"/>
    <dgm:cxn modelId="{E5F38BB3-212E-452C-8C0A-D5326D57299A}" type="presParOf" srcId="{333A1088-737F-45CB-B68E-254E46348037}" destId="{A52A0455-90FF-4808-ABD0-F02540D31D5A}" srcOrd="4" destOrd="0" presId="urn:microsoft.com/office/officeart/2005/8/layout/target3"/>
    <dgm:cxn modelId="{9016548E-916E-49B8-95D8-22A0953BEA89}" type="presParOf" srcId="{333A1088-737F-45CB-B68E-254E46348037}" destId="{6140AFEC-043D-4C43-A2F9-D0F5331DF3A3}" srcOrd="5" destOrd="0" presId="urn:microsoft.com/office/officeart/2005/8/layout/target3"/>
    <dgm:cxn modelId="{B684D335-B6B6-4E66-BD1C-D6C535011AE7}" type="presParOf" srcId="{333A1088-737F-45CB-B68E-254E46348037}" destId="{9358AC05-5D7D-4327-9F80-1AD486AEA664}" srcOrd="6" destOrd="0" presId="urn:microsoft.com/office/officeart/2005/8/layout/target3"/>
    <dgm:cxn modelId="{6200A66E-7F75-43D5-AD45-094CE3BCCDD3}" type="presParOf" srcId="{333A1088-737F-45CB-B68E-254E46348037}" destId="{313FC574-E1CD-4FB4-B054-0B805CE0447D}" srcOrd="7" destOrd="0" presId="urn:microsoft.com/office/officeart/2005/8/layout/target3"/>
    <dgm:cxn modelId="{E93414AE-893C-4F38-A720-C63B3A28E631}" type="presParOf" srcId="{333A1088-737F-45CB-B68E-254E46348037}" destId="{619D679B-A015-4ECF-8348-D1034C574F40}" srcOrd="8" destOrd="0" presId="urn:microsoft.com/office/officeart/2005/8/layout/target3"/>
    <dgm:cxn modelId="{13BEF1C3-1AE2-4C8D-95B6-EFE40E332390}" type="presParOf" srcId="{333A1088-737F-45CB-B68E-254E46348037}" destId="{322283A8-4A27-4CDA-BAE3-F381106A9174}" srcOrd="9" destOrd="0" presId="urn:microsoft.com/office/officeart/2005/8/layout/target3"/>
    <dgm:cxn modelId="{99495064-67C6-4A7C-A89C-2866F2F35BB2}" type="presParOf" srcId="{333A1088-737F-45CB-B68E-254E46348037}" destId="{FFC9F71D-1B4F-4AD9-A4A6-86ADEFC8AF5C}" srcOrd="10" destOrd="0" presId="urn:microsoft.com/office/officeart/2005/8/layout/target3"/>
    <dgm:cxn modelId="{0DBA58A2-E7D3-449B-B369-4C50F0E8FCD9}" type="presParOf" srcId="{333A1088-737F-45CB-B68E-254E46348037}" destId="{25B08C86-7E15-44DC-BE7F-FFB55DD49D12}" srcOrd="11" destOrd="0" presId="urn:microsoft.com/office/officeart/2005/8/layout/target3"/>
    <dgm:cxn modelId="{BA2BAA34-C890-4030-B847-BB94A834781B}" type="presParOf" srcId="{333A1088-737F-45CB-B68E-254E46348037}" destId="{76644BE8-9D7C-4C09-B250-3D10AF48CBB7}" srcOrd="12" destOrd="0" presId="urn:microsoft.com/office/officeart/2005/8/layout/target3"/>
    <dgm:cxn modelId="{50946C6E-75B5-41D6-9E7D-BF080C7039EA}" type="presParOf" srcId="{333A1088-737F-45CB-B68E-254E46348037}" destId="{EE85B701-7295-41C0-BA7A-34D3756A2AE6}" srcOrd="13" destOrd="0" presId="urn:microsoft.com/office/officeart/2005/8/layout/target3"/>
    <dgm:cxn modelId="{8D42296D-89EF-47F6-948C-CC6B4AE9A654}" type="presParOf" srcId="{333A1088-737F-45CB-B68E-254E46348037}" destId="{8BEBB6EC-1DAA-4CAC-8A25-BC0FCBD5DBD5}" srcOrd="14" destOrd="0" presId="urn:microsoft.com/office/officeart/2005/8/layout/target3"/>
    <dgm:cxn modelId="{3912DCFF-B1AA-4A03-8302-108F6699CE86}" type="presParOf" srcId="{333A1088-737F-45CB-B68E-254E46348037}" destId="{AED2198E-93D5-4001-81B4-73124B309672}" srcOrd="15" destOrd="0" presId="urn:microsoft.com/office/officeart/2005/8/layout/target3"/>
    <dgm:cxn modelId="{A577A32B-0551-431C-B5B8-ADBDB14EC7CB}" type="presParOf" srcId="{333A1088-737F-45CB-B68E-254E46348037}" destId="{2BE915AB-18AA-4053-B92C-3BFC9ED204BB}" srcOrd="16" destOrd="0" presId="urn:microsoft.com/office/officeart/2005/8/layout/target3"/>
    <dgm:cxn modelId="{854AB4FD-85E9-40EF-996E-B1EDFA25BCCB}" type="presParOf" srcId="{333A1088-737F-45CB-B68E-254E46348037}" destId="{6BB5E863-4638-4E1D-BFDE-399D028AC4ED}" srcOrd="17" destOrd="0" presId="urn:microsoft.com/office/officeart/2005/8/layout/target3"/>
    <dgm:cxn modelId="{E7A7B1AD-3A9D-47CD-8B48-B8F6E8685667}" type="presParOf" srcId="{333A1088-737F-45CB-B68E-254E46348037}" destId="{5A5FFA88-C948-4069-8E93-59FA12366E83}" srcOrd="18" destOrd="0" presId="urn:microsoft.com/office/officeart/2005/8/layout/target3"/>
    <dgm:cxn modelId="{99C827B4-F4C1-4247-84A9-074A945A86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14 Číslovky - prověrka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54491" y="1171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54491" y="1171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666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58666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92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575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558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69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2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616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513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977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283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75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EA40F-5D6B-4525-A80F-E7BC08C5670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5AADB-3E14-4F57-B885-E04BAE9BB1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80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5980331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89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Číslovky - prověrka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78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žákům 6. třídy a zjišťuje znalost určení číslovek u zároveň určení druhu vyhledané číslovky. Lze ji použít i ve vyšších ročnících jako rychlé zopakování učiva. Cvičení si lze vytisknout, nebo se dá přepisovat z tabule. Následuje pak kontrola, kdy žáci chodí k tabuli. Je nutná kontrola učitelem.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205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Podtrhni v textu číslovky a urči jejich druh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Dům má dva vchody, troje noviny, dvacátého třetího dubna, několik knih, ve dvacátém století, patery ponožky, mnoho poznámek, dvakrát zahoukat,</a:t>
            </a:r>
            <a:r>
              <a:rPr lang="cs-CZ" dirty="0"/>
              <a:t> </a:t>
            </a:r>
            <a:r>
              <a:rPr lang="cs-CZ" dirty="0" smtClean="0"/>
              <a:t>mnohonásobná škoda, všechny ženy,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ěkolikanásobný vítěz, třikrát vypraný.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32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Doplň tečky, kde chybějí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25 prosince, chodím do 6 ročníku, v 17 hodin, 2 místo v soutěži, zbylo ještě 1 místo, na 20 straně, 20 stran, od 19 hodiny, 19 výročí, 3 žáci ze 6 třídy, mám 2 sestry, je mi 12 let, cvičení 2, strana 8, Karel 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08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523224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219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Číslovky - prověrka</vt:lpstr>
      <vt:lpstr>Anotace</vt:lpstr>
      <vt:lpstr>Prezentace aplikace PowerPoint</vt:lpstr>
      <vt:lpstr>Prezentace aplikace PowerPoint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- prověrka</dc:title>
  <dc:creator>Hanka-mamka</dc:creator>
  <cp:lastModifiedBy>KLETECKOVAH</cp:lastModifiedBy>
  <cp:revision>13</cp:revision>
  <dcterms:created xsi:type="dcterms:W3CDTF">2012-04-27T01:56:21Z</dcterms:created>
  <dcterms:modified xsi:type="dcterms:W3CDTF">2012-06-25T20:27:04Z</dcterms:modified>
</cp:coreProperties>
</file>