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63" r:id="rId4"/>
    <p:sldId id="257" r:id="rId5"/>
    <p:sldId id="258" r:id="rId6"/>
    <p:sldId id="260" r:id="rId7"/>
    <p:sldId id="259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NÁZEV:VY_32_INOVACE_3.2.8.1. K </a:t>
          </a:r>
          <a:r>
            <a:rPr lang="cs-CZ" sz="2000" dirty="0" smtClean="0"/>
            <a:t>18 Větné členy - prověrka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Kletečková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český jazyk 6. </a:t>
          </a:r>
          <a:r>
            <a:rPr lang="cs-CZ" sz="2000" smtClean="0"/>
            <a:t>třída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2826" custLinFactNeighborY="-9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98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DFAACF-824F-4175-A2C2-EFEE7E042E6A}" type="presOf" srcId="{B651F6E3-6281-48DB-9319-2AEAFDAE7572}" destId="{6BB5E863-4638-4E1D-BFDE-399D028AC4ED}" srcOrd="1" destOrd="0" presId="urn:microsoft.com/office/officeart/2005/8/layout/target3"/>
    <dgm:cxn modelId="{9F560B30-73C0-4092-B2B5-9D4F7765D7B8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EBFFDC4-CEDA-459F-8C81-C33E9EE0D921}" type="presOf" srcId="{B651F6E3-6281-48DB-9319-2AEAFDAE7572}" destId="{619D679B-A015-4ECF-8348-D1034C574F40}" srcOrd="0" destOrd="0" presId="urn:microsoft.com/office/officeart/2005/8/layout/target3"/>
    <dgm:cxn modelId="{36C495B2-866B-48E9-8DD6-15F736918639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172C8BA-83A3-4FEF-81A3-B40BE4DCAD2E}" type="presOf" srcId="{D8197B8C-B260-4A16-BDF4-0947B075E274}" destId="{25B08C86-7E15-44DC-BE7F-FFB55DD49D12}" srcOrd="0" destOrd="0" presId="urn:microsoft.com/office/officeart/2005/8/layout/target3"/>
    <dgm:cxn modelId="{1CA28B8E-5515-476D-88FC-27C75AAFEB65}" type="presOf" srcId="{D1B46980-6531-4606-95E6-44980827E919}" destId="{2BE915AB-18AA-4053-B92C-3BFC9ED204BB}" srcOrd="1" destOrd="0" presId="urn:microsoft.com/office/officeart/2005/8/layout/target3"/>
    <dgm:cxn modelId="{90B0781F-6A64-4E08-B5E6-B803880D56AE}" type="presOf" srcId="{4C35D32F-0EAB-4CD7-82EE-45574DC2A586}" destId="{890E4F0B-2866-4A3F-A3C7-2A14B1797930}" srcOrd="1" destOrd="0" presId="urn:microsoft.com/office/officeart/2005/8/layout/target3"/>
    <dgm:cxn modelId="{30DB8598-9B9F-42B0-9325-1FDBC7A150C6}" type="presOf" srcId="{D1D4F407-5343-4D3F-B5B9-D407B03CAEB4}" destId="{AED2198E-93D5-4001-81B4-73124B309672}" srcOrd="1" destOrd="0" presId="urn:microsoft.com/office/officeart/2005/8/layout/target3"/>
    <dgm:cxn modelId="{0ACCA612-BA5C-42A1-8B18-105DF497DEA2}" type="presOf" srcId="{D1D4F407-5343-4D3F-B5B9-D407B03CAEB4}" destId="{D005CE8C-CC26-4C3E-AC11-E15060ECD759}" srcOrd="0" destOrd="0" presId="urn:microsoft.com/office/officeart/2005/8/layout/target3"/>
    <dgm:cxn modelId="{BA2BC878-C579-4D0A-9A1A-091D313B95D5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28D92A3-65CD-40A1-9C2E-F105C8A0CFDA}" type="presOf" srcId="{D8197B8C-B260-4A16-BDF4-0947B075E274}" destId="{5A5FFA88-C948-4069-8E93-59FA12366E83}" srcOrd="1" destOrd="0" presId="urn:microsoft.com/office/officeart/2005/8/layout/target3"/>
    <dgm:cxn modelId="{DF51DC62-960A-4D85-AACC-95DA25C4CAC6}" type="presParOf" srcId="{333A1088-737F-45CB-B68E-254E46348037}" destId="{F5ABB229-8D3B-4694-996A-96F23CF14429}" srcOrd="0" destOrd="0" presId="urn:microsoft.com/office/officeart/2005/8/layout/target3"/>
    <dgm:cxn modelId="{C7155E08-A4B7-40D6-9074-1C4C385285CC}" type="presParOf" srcId="{333A1088-737F-45CB-B68E-254E46348037}" destId="{F41139FD-01EE-4571-8B17-4FB00FC51163}" srcOrd="1" destOrd="0" presId="urn:microsoft.com/office/officeart/2005/8/layout/target3"/>
    <dgm:cxn modelId="{045FF76D-771C-40E2-8E6A-B725F1CB32D1}" type="presParOf" srcId="{333A1088-737F-45CB-B68E-254E46348037}" destId="{D005CE8C-CC26-4C3E-AC11-E15060ECD759}" srcOrd="2" destOrd="0" presId="urn:microsoft.com/office/officeart/2005/8/layout/target3"/>
    <dgm:cxn modelId="{80A62573-CF95-4680-BE03-C5E2C6E86DE2}" type="presParOf" srcId="{333A1088-737F-45CB-B68E-254E46348037}" destId="{2C702D82-9B77-49B7-9568-BB8EB47C3372}" srcOrd="3" destOrd="0" presId="urn:microsoft.com/office/officeart/2005/8/layout/target3"/>
    <dgm:cxn modelId="{2F4752DC-94EA-4DDB-AEDC-8744BFEC959F}" type="presParOf" srcId="{333A1088-737F-45CB-B68E-254E46348037}" destId="{A52A0455-90FF-4808-ABD0-F02540D31D5A}" srcOrd="4" destOrd="0" presId="urn:microsoft.com/office/officeart/2005/8/layout/target3"/>
    <dgm:cxn modelId="{2240DC8C-4521-47E1-90B5-21F93BA0DC5C}" type="presParOf" srcId="{333A1088-737F-45CB-B68E-254E46348037}" destId="{6140AFEC-043D-4C43-A2F9-D0F5331DF3A3}" srcOrd="5" destOrd="0" presId="urn:microsoft.com/office/officeart/2005/8/layout/target3"/>
    <dgm:cxn modelId="{47897A92-694F-48A4-87B3-BDC06CAC26D0}" type="presParOf" srcId="{333A1088-737F-45CB-B68E-254E46348037}" destId="{9358AC05-5D7D-4327-9F80-1AD486AEA664}" srcOrd="6" destOrd="0" presId="urn:microsoft.com/office/officeart/2005/8/layout/target3"/>
    <dgm:cxn modelId="{E0875EC4-4EAE-491D-8FE2-5092EA44ECCC}" type="presParOf" srcId="{333A1088-737F-45CB-B68E-254E46348037}" destId="{313FC574-E1CD-4FB4-B054-0B805CE0447D}" srcOrd="7" destOrd="0" presId="urn:microsoft.com/office/officeart/2005/8/layout/target3"/>
    <dgm:cxn modelId="{6A50350C-4DC8-4F67-94F3-5A6752969B44}" type="presParOf" srcId="{333A1088-737F-45CB-B68E-254E46348037}" destId="{619D679B-A015-4ECF-8348-D1034C574F40}" srcOrd="8" destOrd="0" presId="urn:microsoft.com/office/officeart/2005/8/layout/target3"/>
    <dgm:cxn modelId="{FA88D341-E511-4BED-8C6E-76C4FAA22575}" type="presParOf" srcId="{333A1088-737F-45CB-B68E-254E46348037}" destId="{322283A8-4A27-4CDA-BAE3-F381106A9174}" srcOrd="9" destOrd="0" presId="urn:microsoft.com/office/officeart/2005/8/layout/target3"/>
    <dgm:cxn modelId="{3689E377-BE02-4985-9490-915CA3098582}" type="presParOf" srcId="{333A1088-737F-45CB-B68E-254E46348037}" destId="{FFC9F71D-1B4F-4AD9-A4A6-86ADEFC8AF5C}" srcOrd="10" destOrd="0" presId="urn:microsoft.com/office/officeart/2005/8/layout/target3"/>
    <dgm:cxn modelId="{724E0234-1588-48C1-A0B1-896BEB38621A}" type="presParOf" srcId="{333A1088-737F-45CB-B68E-254E46348037}" destId="{25B08C86-7E15-44DC-BE7F-FFB55DD49D12}" srcOrd="11" destOrd="0" presId="urn:microsoft.com/office/officeart/2005/8/layout/target3"/>
    <dgm:cxn modelId="{A7CF5B16-9710-4D6B-81F6-561B60D2DD37}" type="presParOf" srcId="{333A1088-737F-45CB-B68E-254E46348037}" destId="{76644BE8-9D7C-4C09-B250-3D10AF48CBB7}" srcOrd="12" destOrd="0" presId="urn:microsoft.com/office/officeart/2005/8/layout/target3"/>
    <dgm:cxn modelId="{E8146AC6-E9FD-4190-AF8A-14D8D4F36BD6}" type="presParOf" srcId="{333A1088-737F-45CB-B68E-254E46348037}" destId="{EE85B701-7295-41C0-BA7A-34D3756A2AE6}" srcOrd="13" destOrd="0" presId="urn:microsoft.com/office/officeart/2005/8/layout/target3"/>
    <dgm:cxn modelId="{BB009DD6-6570-485E-9709-519488193CB8}" type="presParOf" srcId="{333A1088-737F-45CB-B68E-254E46348037}" destId="{8BEBB6EC-1DAA-4CAC-8A25-BC0FCBD5DBD5}" srcOrd="14" destOrd="0" presId="urn:microsoft.com/office/officeart/2005/8/layout/target3"/>
    <dgm:cxn modelId="{DA42D600-670D-4858-BDD0-BBB14ED28831}" type="presParOf" srcId="{333A1088-737F-45CB-B68E-254E46348037}" destId="{AED2198E-93D5-4001-81B4-73124B309672}" srcOrd="15" destOrd="0" presId="urn:microsoft.com/office/officeart/2005/8/layout/target3"/>
    <dgm:cxn modelId="{ED692F2D-8950-4124-A4DE-BE485BF85F3B}" type="presParOf" srcId="{333A1088-737F-45CB-B68E-254E46348037}" destId="{2BE915AB-18AA-4053-B92C-3BFC9ED204BB}" srcOrd="16" destOrd="0" presId="urn:microsoft.com/office/officeart/2005/8/layout/target3"/>
    <dgm:cxn modelId="{A238B6A7-D7D1-4751-B02A-B8FABDA36CCD}" type="presParOf" srcId="{333A1088-737F-45CB-B68E-254E46348037}" destId="{6BB5E863-4638-4E1D-BFDE-399D028AC4ED}" srcOrd="17" destOrd="0" presId="urn:microsoft.com/office/officeart/2005/8/layout/target3"/>
    <dgm:cxn modelId="{B0541081-C14B-4ED9-AE75-69FC30327205}" type="presParOf" srcId="{333A1088-737F-45CB-B68E-254E46348037}" destId="{5A5FFA88-C948-4069-8E93-59FA12366E83}" srcOrd="18" destOrd="0" presId="urn:microsoft.com/office/officeart/2005/8/layout/target3"/>
    <dgm:cxn modelId="{86C1A093-C490-42B5-9770-51CE982D366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71998" y="-2496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4491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4491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Kletečková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NÁZEV:VY_32_INOVACE_3.2.8.1. K </a:t>
          </a:r>
          <a:r>
            <a:rPr lang="cs-CZ" sz="2000" kern="1200" dirty="0" smtClean="0"/>
            <a:t>18 Větné členy - prověrka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český jazyk 6. </a:t>
          </a:r>
          <a:r>
            <a:rPr lang="cs-CZ" sz="2000" kern="1200" smtClean="0"/>
            <a:t>třída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FF0F-73E9-4D6F-8D7C-D3382ACF26DA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324B1-9FD3-4493-BB0D-26FC422A2F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98234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FF0F-73E9-4D6F-8D7C-D3382ACF26DA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324B1-9FD3-4493-BB0D-26FC422A2F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23807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FF0F-73E9-4D6F-8D7C-D3382ACF26DA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324B1-9FD3-4493-BB0D-26FC422A2F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99164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FF0F-73E9-4D6F-8D7C-D3382ACF26DA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324B1-9FD3-4493-BB0D-26FC422A2F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8805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FF0F-73E9-4D6F-8D7C-D3382ACF26DA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324B1-9FD3-4493-BB0D-26FC422A2F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1140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FF0F-73E9-4D6F-8D7C-D3382ACF26DA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324B1-9FD3-4493-BB0D-26FC422A2F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90080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FF0F-73E9-4D6F-8D7C-D3382ACF26DA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324B1-9FD3-4493-BB0D-26FC422A2F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08136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FF0F-73E9-4D6F-8D7C-D3382ACF26DA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324B1-9FD3-4493-BB0D-26FC422A2F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8361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FF0F-73E9-4D6F-8D7C-D3382ACF26DA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324B1-9FD3-4493-BB0D-26FC422A2F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97941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FF0F-73E9-4D6F-8D7C-D3382ACF26DA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324B1-9FD3-4493-BB0D-26FC422A2F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63318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FF0F-73E9-4D6F-8D7C-D3382ACF26DA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324B1-9FD3-4493-BB0D-26FC422A2F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24192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C3FF0F-73E9-4D6F-8D7C-D3382ACF26DA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F324B1-9FD3-4493-BB0D-26FC422A2F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3860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43002602"/>
              </p:ext>
            </p:extLst>
          </p:nvPr>
        </p:nvGraphicFramePr>
        <p:xfrm>
          <a:off x="179512" y="906235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24086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Větné členy - prověrka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Hana Kletečková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7574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Tato prezentace slouží k ověření pochopení rozvíjejících větných členů – nového učiva v 6. ročníku. Po vybrání prověrek následuje společná oprava na tabuli – a to u obou skupin A </a:t>
            </a:r>
            <a:r>
              <a:rPr lang="cs-CZ" sz="2400" dirty="0" err="1" smtClean="0"/>
              <a:t>a</a:t>
            </a:r>
            <a:r>
              <a:rPr lang="cs-CZ" sz="2400" dirty="0" smtClean="0"/>
              <a:t> B.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25241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Větu opište a určete větné členy.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A </a:t>
            </a:r>
            <a:r>
              <a:rPr lang="cs-CZ" sz="2800" dirty="0" smtClean="0"/>
              <a:t>skupina</a:t>
            </a:r>
          </a:p>
          <a:p>
            <a:pPr marL="0" indent="0">
              <a:buNone/>
            </a:pPr>
            <a:r>
              <a:rPr lang="cs-CZ" sz="2800" dirty="0" smtClean="0"/>
              <a:t>K jedenácté hodině se část ovzduší značně vyjasnila.</a:t>
            </a:r>
          </a:p>
          <a:p>
            <a:pPr marL="0" indent="0">
              <a:buNone/>
            </a:pPr>
            <a:r>
              <a:rPr lang="cs-CZ" sz="2800" dirty="0" smtClean="0"/>
              <a:t>Jeho chování svědčí o pevných nervech.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b="1" dirty="0" smtClean="0"/>
              <a:t>B</a:t>
            </a:r>
            <a:r>
              <a:rPr lang="cs-CZ" sz="2800" dirty="0" smtClean="0"/>
              <a:t> skupina</a:t>
            </a:r>
          </a:p>
          <a:p>
            <a:pPr marL="0" indent="0">
              <a:buNone/>
            </a:pPr>
            <a:r>
              <a:rPr lang="cs-CZ" sz="2800" dirty="0" smtClean="0"/>
              <a:t>Tomuto úkolu se houževnatě věnovali všichni cestující.</a:t>
            </a:r>
          </a:p>
          <a:p>
            <a:pPr marL="0" indent="0">
              <a:buNone/>
            </a:pPr>
            <a:r>
              <a:rPr lang="cs-CZ" sz="2800" dirty="0" smtClean="0"/>
              <a:t>Na lukách hor hoří zlaté blatouchy.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73563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Řešení prověrky: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A </a:t>
            </a:r>
            <a:r>
              <a:rPr lang="cs-CZ" sz="2800" dirty="0" smtClean="0"/>
              <a:t>skupina</a:t>
            </a:r>
          </a:p>
          <a:p>
            <a:pPr marL="0" indent="0">
              <a:buNone/>
            </a:pPr>
            <a:r>
              <a:rPr lang="cs-CZ" sz="2800" dirty="0" smtClean="0"/>
              <a:t>K jedenácté hodině se část ovzduší značně vyjasnila.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723392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Řešení prověrky: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A </a:t>
            </a:r>
            <a:r>
              <a:rPr lang="cs-CZ" sz="2800" dirty="0" smtClean="0"/>
              <a:t>skupina</a:t>
            </a:r>
          </a:p>
          <a:p>
            <a:pPr marL="0" indent="0">
              <a:buNone/>
            </a:pPr>
            <a:r>
              <a:rPr lang="cs-CZ" sz="2800" dirty="0" smtClean="0"/>
              <a:t>Jeho chování svědčí o pevných nervech.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99260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Řešení prověrky: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B</a:t>
            </a:r>
            <a:r>
              <a:rPr lang="cs-CZ" sz="2800" dirty="0" smtClean="0"/>
              <a:t> skupina</a:t>
            </a:r>
          </a:p>
          <a:p>
            <a:pPr marL="0" indent="0">
              <a:buNone/>
            </a:pPr>
            <a:r>
              <a:rPr lang="cs-CZ" sz="2800" dirty="0" smtClean="0"/>
              <a:t>Tomuto úkolu se houževnatě věnovali všichni cestující.</a:t>
            </a:r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78494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Řešení prověrky: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B</a:t>
            </a:r>
            <a:r>
              <a:rPr lang="cs-CZ" dirty="0" smtClean="0"/>
              <a:t> skupina</a:t>
            </a:r>
          </a:p>
          <a:p>
            <a:pPr marL="0" indent="0">
              <a:buNone/>
            </a:pPr>
            <a:r>
              <a:rPr lang="cs-CZ" smtClean="0"/>
              <a:t>Na lukách hor </a:t>
            </a:r>
            <a:r>
              <a:rPr lang="cs-CZ" dirty="0" smtClean="0"/>
              <a:t>hoří zlaté blatouchy.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4793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Citace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Text:</a:t>
            </a:r>
          </a:p>
          <a:p>
            <a:pPr marL="0" indent="0">
              <a:buNone/>
            </a:pPr>
            <a:r>
              <a:rPr lang="cs-CZ" sz="2400" dirty="0" smtClean="0"/>
              <a:t>Z archivu autorky prezentace</a:t>
            </a:r>
          </a:p>
          <a:p>
            <a:pPr marL="0" indent="0">
              <a:buNone/>
            </a:pPr>
            <a:r>
              <a:rPr lang="cs-CZ" sz="2400" dirty="0"/>
              <a:t>a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smtClean="0"/>
              <a:t>V</a:t>
            </a:r>
            <a:r>
              <a:rPr lang="cs-CZ" sz="2400" dirty="0"/>
              <a:t>. STYBLÍK A KOL. </a:t>
            </a:r>
            <a:r>
              <a:rPr lang="cs-CZ" sz="2400" i="1" dirty="0"/>
              <a:t>Český jazyk pro 6. ročník ZŠ</a:t>
            </a:r>
            <a:r>
              <a:rPr lang="cs-CZ" sz="2400" dirty="0"/>
              <a:t>. 2. vydání. Praha: SPN, 2001. ISBN 80-7235-148-6. 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639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206</Words>
  <Application>Microsoft Office PowerPoint</Application>
  <PresentationFormat>Předvádění na obrazovce (4:3)</PresentationFormat>
  <Paragraphs>38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Větné členy - prověrka</vt:lpstr>
      <vt:lpstr>Anotace</vt:lpstr>
      <vt:lpstr>Větu opište a určete větné členy.</vt:lpstr>
      <vt:lpstr>Řešení prověrky:</vt:lpstr>
      <vt:lpstr>Řešení prověrky:</vt:lpstr>
      <vt:lpstr>Řešení prověrky:</vt:lpstr>
      <vt:lpstr>Řešení prověrky:</vt:lpstr>
      <vt:lpstr>Citace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Větné členy - prověrka</dc:title>
  <dc:creator>Hanka-mamka</dc:creator>
  <cp:lastModifiedBy>KLETECKOVAH</cp:lastModifiedBy>
  <cp:revision>13</cp:revision>
  <dcterms:created xsi:type="dcterms:W3CDTF">2012-05-31T23:37:11Z</dcterms:created>
  <dcterms:modified xsi:type="dcterms:W3CDTF">2012-06-25T20:30:01Z</dcterms:modified>
</cp:coreProperties>
</file>