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6" r:id="rId7"/>
    <p:sldId id="267" r:id="rId8"/>
    <p:sldId id="263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F230"/>
    <a:srgbClr val="CC00FF"/>
    <a:srgbClr val="F82F1A"/>
    <a:srgbClr val="24EEAB"/>
    <a:srgbClr val="F73F3B"/>
    <a:srgbClr val="CCFF66"/>
    <a:srgbClr val="E137A4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530" autoAdjust="0"/>
    <p:restoredTop sz="94660"/>
  </p:normalViewPr>
  <p:slideViewPr>
    <p:cSldViewPr>
      <p:cViewPr>
        <p:scale>
          <a:sx n="69" d="100"/>
          <a:sy n="69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</a:t>
          </a:r>
          <a:r>
            <a:rPr lang="cs-CZ" sz="2000" smtClean="0"/>
            <a:t>L 13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863" custLinFactNeighborY="-103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52789" y="80001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</a:t>
          </a:r>
          <a:r>
            <a:rPr lang="cs-CZ" sz="2000" kern="1200" smtClean="0"/>
            <a:t>L 13</a:t>
          </a:r>
          <a:endParaRPr lang="cs-CZ" sz="2000" kern="1200" dirty="0"/>
        </a:p>
      </dsp:txBody>
      <dsp:txXfrm>
        <a:off x="1152789" y="80001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940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849148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282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Písmeno Pp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</a:t>
            </a:r>
            <a:r>
              <a:rPr lang="cs-CZ" sz="2000" dirty="0" smtClean="0"/>
              <a:t>- </a:t>
            </a:r>
            <a:r>
              <a:rPr lang="cs-CZ" sz="2000" dirty="0" smtClean="0"/>
              <a:t>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</a:t>
            </a:r>
            <a:r>
              <a:rPr lang="cs-CZ" sz="2000" dirty="0" smtClean="0"/>
              <a:t>- </a:t>
            </a:r>
            <a:r>
              <a:rPr lang="cs-CZ" sz="2000" dirty="0" smtClean="0"/>
              <a:t>vyznačují kroužkem nacvičované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</a:t>
            </a:r>
            <a:r>
              <a:rPr lang="cs-CZ" sz="2000" dirty="0" smtClean="0"/>
              <a:t>- </a:t>
            </a:r>
            <a:r>
              <a:rPr lang="cs-CZ" sz="2000" dirty="0" smtClean="0"/>
              <a:t>mají za úkol pojmenovat obrázky a správně je zařadit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</a:t>
            </a:r>
            <a:r>
              <a:rPr lang="cs-CZ" sz="2000" dirty="0" smtClean="0"/>
              <a:t>- </a:t>
            </a:r>
            <a:r>
              <a:rPr lang="cs-CZ" sz="2000" dirty="0" smtClean="0"/>
              <a:t>rozlišují malé a velké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</a:t>
            </a:r>
            <a:r>
              <a:rPr lang="cs-CZ" sz="2000" dirty="0" smtClean="0"/>
              <a:t>- </a:t>
            </a:r>
            <a:r>
              <a:rPr lang="cs-CZ" sz="2000" dirty="0" smtClean="0"/>
              <a:t>určují počet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</a:t>
            </a:r>
            <a:r>
              <a:rPr lang="cs-CZ" sz="2000" dirty="0" smtClean="0"/>
              <a:t>- </a:t>
            </a:r>
            <a:r>
              <a:rPr lang="cs-CZ" sz="2000" dirty="0" smtClean="0"/>
              <a:t>čtou malá a velká písmena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se naučíme písmeno P.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858475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Pp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Ve slovech zakroužkuj Pp a za každý řádek do rámečku napiš počet zakroužkovaných písmen.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00B0F0"/>
                </a:solidFill>
              </a:rPr>
              <a:t>pes  lupa  papír  plot</a:t>
            </a:r>
          </a:p>
          <a:p>
            <a:pPr marL="0" indent="0">
              <a:buNone/>
            </a:pPr>
            <a:endParaRPr lang="cs-CZ" sz="4000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 pytel  mapa  pozdrav</a:t>
            </a:r>
          </a:p>
          <a:p>
            <a:pPr marL="0" indent="0">
              <a:buNone/>
            </a:pPr>
            <a:endParaRPr lang="cs-CZ" sz="4000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00B0F0"/>
                </a:solidFill>
              </a:rPr>
              <a:t> Petr  Pavlína  petrklíč</a:t>
            </a:r>
          </a:p>
        </p:txBody>
      </p:sp>
      <p:sp>
        <p:nvSpPr>
          <p:cNvPr id="4" name="Obdélník 3"/>
          <p:cNvSpPr/>
          <p:nvPr/>
        </p:nvSpPr>
        <p:spPr>
          <a:xfrm>
            <a:off x="6037312" y="1531640"/>
            <a:ext cx="1270992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37312" y="3136922"/>
            <a:ext cx="1297778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37312" y="4725144"/>
            <a:ext cx="129777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28778"/>
            <a:ext cx="8693224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Spoj správný obrázek s větou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Kdo je věrný přítel člověka?</a:t>
            </a: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Čím píšeme ve škole? 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1026" name="Picture 2" descr="K:\DCIM\100PHOTO\SAM_02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721" y="1484784"/>
            <a:ext cx="4104456" cy="2921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K:\DCIM\100PHOTO\SAM_095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72" y="3284984"/>
            <a:ext cx="4084712" cy="2937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Čím se řeže dříví?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              Co maminky zdobí ?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5" name="Picture 2" descr="K:\DCIM\100PHOTO\SAM_095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681028"/>
            <a:ext cx="3200872" cy="236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K:\DCIM\100PHOTO\SAM_098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08" y="2140260"/>
            <a:ext cx="4300736" cy="2721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6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Písmena Pp zakroužkuj modře.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8" name="Dvaatřiceticípá hvězda 7"/>
          <p:cNvSpPr/>
          <p:nvPr/>
        </p:nvSpPr>
        <p:spPr>
          <a:xfrm>
            <a:off x="357" y="1268760"/>
            <a:ext cx="4466634" cy="3816424"/>
          </a:xfrm>
          <a:prstGeom prst="star3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 p l e P e o p </a:t>
            </a:r>
            <a:r>
              <a:rPr lang="cs-CZ" sz="3200" dirty="0" err="1" smtClean="0">
                <a:solidFill>
                  <a:schemeClr val="tx1"/>
                </a:solidFill>
              </a:rPr>
              <a:t>P</a:t>
            </a:r>
            <a:r>
              <a:rPr lang="cs-CZ" sz="3200" dirty="0" smtClean="0">
                <a:solidFill>
                  <a:schemeClr val="tx1"/>
                </a:solidFill>
              </a:rPr>
              <a:t> s e p M P o u p U P ů í p á P s </a:t>
            </a:r>
            <a:r>
              <a:rPr lang="cs-CZ" sz="3200" dirty="0" err="1" smtClean="0">
                <a:solidFill>
                  <a:schemeClr val="tx1"/>
                </a:solidFill>
              </a:rPr>
              <a:t>S</a:t>
            </a:r>
            <a:r>
              <a:rPr lang="cs-CZ" sz="3200" dirty="0" smtClean="0">
                <a:solidFill>
                  <a:schemeClr val="tx1"/>
                </a:solidFill>
              </a:rPr>
              <a:t> p l a s o p u P o p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Dvaatřiceticípá hvězda 8"/>
          <p:cNvSpPr/>
          <p:nvPr/>
        </p:nvSpPr>
        <p:spPr>
          <a:xfrm>
            <a:off x="4355976" y="1988840"/>
            <a:ext cx="4464496" cy="4320480"/>
          </a:xfrm>
          <a:prstGeom prst="star32">
            <a:avLst/>
          </a:prstGeom>
          <a:solidFill>
            <a:srgbClr val="26F23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 p e í P ů p a P l p O u i p S P o u p S P O u e p m P l </a:t>
            </a:r>
            <a:r>
              <a:rPr lang="cs-CZ" sz="3200" dirty="0" err="1" smtClean="0">
                <a:solidFill>
                  <a:schemeClr val="tx1"/>
                </a:solidFill>
              </a:rPr>
              <a:t>L</a:t>
            </a:r>
            <a:r>
              <a:rPr lang="cs-CZ" sz="3200" dirty="0" smtClean="0">
                <a:solidFill>
                  <a:schemeClr val="tx1"/>
                </a:solidFill>
              </a:rPr>
              <a:t> o ů p u P s 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08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5000" dirty="0" smtClean="0">
                <a:solidFill>
                  <a:srgbClr val="00B0F0"/>
                </a:solidFill>
              </a:rPr>
              <a:t>Dnes jsme se naučili písmeno</a:t>
            </a:r>
            <a:r>
              <a:rPr lang="cs-CZ" sz="5000" dirty="0" smtClean="0">
                <a:solidFill>
                  <a:srgbClr val="FF0000"/>
                </a:solidFill>
              </a:rPr>
              <a:t>      </a:t>
            </a:r>
            <a:endParaRPr lang="cs-CZ" sz="7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7000" dirty="0" smtClean="0"/>
              <a:t>               </a:t>
            </a:r>
          </a:p>
          <a:p>
            <a:pPr marL="0" indent="0">
              <a:buNone/>
            </a:pPr>
            <a:r>
              <a:rPr lang="cs-CZ" sz="7000" dirty="0" smtClean="0"/>
              <a:t>           </a:t>
            </a:r>
            <a:r>
              <a:rPr lang="cs-CZ" sz="20000" dirty="0" smtClean="0">
                <a:solidFill>
                  <a:srgbClr val="002060"/>
                </a:solidFill>
              </a:rPr>
              <a:t>Pp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232248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</a:t>
            </a:r>
            <a:r>
              <a:rPr lang="cs-CZ" sz="2000" smtClean="0"/>
              <a:t>zasloužíte </a:t>
            </a:r>
            <a:r>
              <a:rPr lang="cs-CZ" sz="2000" smtClean="0"/>
              <a:t>všichni: </a:t>
            </a:r>
            <a:endParaRPr lang="cs-CZ" sz="2000" dirty="0" smtClean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6" name="Veselý obličej 5"/>
          <p:cNvSpPr/>
          <p:nvPr/>
        </p:nvSpPr>
        <p:spPr>
          <a:xfrm>
            <a:off x="5508104" y="3733800"/>
            <a:ext cx="2016224" cy="185544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341</TotalTime>
  <Words>244</Words>
  <Application>Microsoft Office PowerPoint</Application>
  <PresentationFormat>Předvádění na obrazovce (4:3)</PresentationFormat>
  <Paragraphs>49</Paragraphs>
  <Slides>10</Slides>
  <Notes>2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Martin Králík</cp:lastModifiedBy>
  <cp:revision>49</cp:revision>
  <cp:lastPrinted>2011-11-07T13:07:31Z</cp:lastPrinted>
  <dcterms:created xsi:type="dcterms:W3CDTF">2011-11-02T10:29:00Z</dcterms:created>
  <dcterms:modified xsi:type="dcterms:W3CDTF">2012-03-05T20:03:00Z</dcterms:modified>
</cp:coreProperties>
</file>