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5" r:id="rId4"/>
    <p:sldId id="257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19 4. kontrolní práce z mluvnice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0F6817-B468-4085-B912-697E37C70388}" type="presOf" srcId="{B651F6E3-6281-48DB-9319-2AEAFDAE7572}" destId="{619D679B-A015-4ECF-8348-D1034C574F40}" srcOrd="0" destOrd="0" presId="urn:microsoft.com/office/officeart/2005/8/layout/target3"/>
    <dgm:cxn modelId="{E284608E-06F1-4227-AF9D-9E2BA1CE495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D1FB6A-1D01-4C9D-B4EB-AF7A7969173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9EBD22-52BB-4EAB-88FE-B8FBF7376C83}" type="presOf" srcId="{D1B46980-6531-4606-95E6-44980827E919}" destId="{2BE915AB-18AA-4053-B92C-3BFC9ED204BB}" srcOrd="1" destOrd="0" presId="urn:microsoft.com/office/officeart/2005/8/layout/target3"/>
    <dgm:cxn modelId="{E7423E03-F269-4F12-A56B-9B3602CBD3E1}" type="presOf" srcId="{D8197B8C-B260-4A16-BDF4-0947B075E274}" destId="{5A5FFA88-C948-4069-8E93-59FA12366E83}" srcOrd="1" destOrd="0" presId="urn:microsoft.com/office/officeart/2005/8/layout/target3"/>
    <dgm:cxn modelId="{1BE4F16A-D055-4A01-84DF-F91EA6B25DD6}" type="presOf" srcId="{D1D4F407-5343-4D3F-B5B9-D407B03CAEB4}" destId="{AED2198E-93D5-4001-81B4-73124B309672}" srcOrd="1" destOrd="0" presId="urn:microsoft.com/office/officeart/2005/8/layout/target3"/>
    <dgm:cxn modelId="{21AC327D-B968-4F9E-BD62-C0A9596F0B96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EADEEB-1E5C-4007-8389-5FB9714C6C16}" type="presOf" srcId="{B651F6E3-6281-48DB-9319-2AEAFDAE7572}" destId="{6BB5E863-4638-4E1D-BFDE-399D028AC4ED}" srcOrd="1" destOrd="0" presId="urn:microsoft.com/office/officeart/2005/8/layout/target3"/>
    <dgm:cxn modelId="{0E119313-19DF-4BCB-BD4A-9045B0AAE037}" type="presOf" srcId="{757F3AB3-0718-4624-B441-E567A8F0AB56}" destId="{333A1088-737F-45CB-B68E-254E46348037}" srcOrd="0" destOrd="0" presId="urn:microsoft.com/office/officeart/2005/8/layout/target3"/>
    <dgm:cxn modelId="{33353652-02E0-45F1-8E2E-19D390EB659B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1723BD-DE6F-4872-8A19-11FB83AC668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84C769-9553-43F6-9AB1-18786A7CCC01}" type="presParOf" srcId="{333A1088-737F-45CB-B68E-254E46348037}" destId="{F5ABB229-8D3B-4694-996A-96F23CF14429}" srcOrd="0" destOrd="0" presId="urn:microsoft.com/office/officeart/2005/8/layout/target3"/>
    <dgm:cxn modelId="{867DCD1B-7847-4310-836A-7530F9FA3E0B}" type="presParOf" srcId="{333A1088-737F-45CB-B68E-254E46348037}" destId="{F41139FD-01EE-4571-8B17-4FB00FC51163}" srcOrd="1" destOrd="0" presId="urn:microsoft.com/office/officeart/2005/8/layout/target3"/>
    <dgm:cxn modelId="{9C3B09E7-9010-4403-9C6B-41201A486499}" type="presParOf" srcId="{333A1088-737F-45CB-B68E-254E46348037}" destId="{D005CE8C-CC26-4C3E-AC11-E15060ECD759}" srcOrd="2" destOrd="0" presId="urn:microsoft.com/office/officeart/2005/8/layout/target3"/>
    <dgm:cxn modelId="{00389B3F-9178-4542-8810-35CE9F2C6C29}" type="presParOf" srcId="{333A1088-737F-45CB-B68E-254E46348037}" destId="{2C702D82-9B77-49B7-9568-BB8EB47C3372}" srcOrd="3" destOrd="0" presId="urn:microsoft.com/office/officeart/2005/8/layout/target3"/>
    <dgm:cxn modelId="{DA1DFFCD-AC90-47A7-A395-A82D6E6C5040}" type="presParOf" srcId="{333A1088-737F-45CB-B68E-254E46348037}" destId="{A52A0455-90FF-4808-ABD0-F02540D31D5A}" srcOrd="4" destOrd="0" presId="urn:microsoft.com/office/officeart/2005/8/layout/target3"/>
    <dgm:cxn modelId="{1C3A45D4-5B9A-4198-BD48-72FCE4427150}" type="presParOf" srcId="{333A1088-737F-45CB-B68E-254E46348037}" destId="{6140AFEC-043D-4C43-A2F9-D0F5331DF3A3}" srcOrd="5" destOrd="0" presId="urn:microsoft.com/office/officeart/2005/8/layout/target3"/>
    <dgm:cxn modelId="{5E8F3392-CD37-49AA-837D-FDE3C543464E}" type="presParOf" srcId="{333A1088-737F-45CB-B68E-254E46348037}" destId="{9358AC05-5D7D-4327-9F80-1AD486AEA664}" srcOrd="6" destOrd="0" presId="urn:microsoft.com/office/officeart/2005/8/layout/target3"/>
    <dgm:cxn modelId="{BFF346F8-F7C1-4609-8C3E-AA3F2A36ECF3}" type="presParOf" srcId="{333A1088-737F-45CB-B68E-254E46348037}" destId="{313FC574-E1CD-4FB4-B054-0B805CE0447D}" srcOrd="7" destOrd="0" presId="urn:microsoft.com/office/officeart/2005/8/layout/target3"/>
    <dgm:cxn modelId="{4FF16AC0-5F4B-4A74-ABBA-E2445A621559}" type="presParOf" srcId="{333A1088-737F-45CB-B68E-254E46348037}" destId="{619D679B-A015-4ECF-8348-D1034C574F40}" srcOrd="8" destOrd="0" presId="urn:microsoft.com/office/officeart/2005/8/layout/target3"/>
    <dgm:cxn modelId="{14C2C9C7-6B43-4186-8B94-651CEB64EC72}" type="presParOf" srcId="{333A1088-737F-45CB-B68E-254E46348037}" destId="{322283A8-4A27-4CDA-BAE3-F381106A9174}" srcOrd="9" destOrd="0" presId="urn:microsoft.com/office/officeart/2005/8/layout/target3"/>
    <dgm:cxn modelId="{8865D104-785C-4418-9256-CADB6FFAC512}" type="presParOf" srcId="{333A1088-737F-45CB-B68E-254E46348037}" destId="{FFC9F71D-1B4F-4AD9-A4A6-86ADEFC8AF5C}" srcOrd="10" destOrd="0" presId="urn:microsoft.com/office/officeart/2005/8/layout/target3"/>
    <dgm:cxn modelId="{6839782F-0D1F-4823-9C6A-F0BC8F3B2378}" type="presParOf" srcId="{333A1088-737F-45CB-B68E-254E46348037}" destId="{25B08C86-7E15-44DC-BE7F-FFB55DD49D12}" srcOrd="11" destOrd="0" presId="urn:microsoft.com/office/officeart/2005/8/layout/target3"/>
    <dgm:cxn modelId="{661AABB6-A714-4023-B68F-F8AB8DD7DF2E}" type="presParOf" srcId="{333A1088-737F-45CB-B68E-254E46348037}" destId="{76644BE8-9D7C-4C09-B250-3D10AF48CBB7}" srcOrd="12" destOrd="0" presId="urn:microsoft.com/office/officeart/2005/8/layout/target3"/>
    <dgm:cxn modelId="{4819F5A2-F39B-4003-9EED-1104B8642A26}" type="presParOf" srcId="{333A1088-737F-45CB-B68E-254E46348037}" destId="{EE85B701-7295-41C0-BA7A-34D3756A2AE6}" srcOrd="13" destOrd="0" presId="urn:microsoft.com/office/officeart/2005/8/layout/target3"/>
    <dgm:cxn modelId="{B767AB3E-5EC9-4231-9112-64E14448BCF1}" type="presParOf" srcId="{333A1088-737F-45CB-B68E-254E46348037}" destId="{8BEBB6EC-1DAA-4CAC-8A25-BC0FCBD5DBD5}" srcOrd="14" destOrd="0" presId="urn:microsoft.com/office/officeart/2005/8/layout/target3"/>
    <dgm:cxn modelId="{DD68DFF0-BEA0-45C1-A06F-5AC3182CEB68}" type="presParOf" srcId="{333A1088-737F-45CB-B68E-254E46348037}" destId="{AED2198E-93D5-4001-81B4-73124B309672}" srcOrd="15" destOrd="0" presId="urn:microsoft.com/office/officeart/2005/8/layout/target3"/>
    <dgm:cxn modelId="{A54E1C03-AFAB-41EB-97BE-0D5094C65A07}" type="presParOf" srcId="{333A1088-737F-45CB-B68E-254E46348037}" destId="{2BE915AB-18AA-4053-B92C-3BFC9ED204BB}" srcOrd="16" destOrd="0" presId="urn:microsoft.com/office/officeart/2005/8/layout/target3"/>
    <dgm:cxn modelId="{F3A7F131-F7B5-4014-9FC7-3B46533795C7}" type="presParOf" srcId="{333A1088-737F-45CB-B68E-254E46348037}" destId="{6BB5E863-4638-4E1D-BFDE-399D028AC4ED}" srcOrd="17" destOrd="0" presId="urn:microsoft.com/office/officeart/2005/8/layout/target3"/>
    <dgm:cxn modelId="{ACFAC435-BA7B-40B6-8546-F8D594198209}" type="presParOf" srcId="{333A1088-737F-45CB-B68E-254E46348037}" destId="{5A5FFA88-C948-4069-8E93-59FA12366E83}" srcOrd="18" destOrd="0" presId="urn:microsoft.com/office/officeart/2005/8/layout/target3"/>
    <dgm:cxn modelId="{E458053A-C98B-4565-BCFF-0E5F3A5E99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19 4. kontrolní práce z mluvnice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042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474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896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529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24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56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382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293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816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736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949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AE3FF-283A-4B78-BDB7-270CCA7AF10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B0769-0B6B-4F93-B193-5E8648D2C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354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4307566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21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400" dirty="0" smtClean="0"/>
              <a:t>Příprava na 4. písemnou práci z českého jazyka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363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Tuto prezentaci lze využít jako prověrku za 4. čtvrtletí v českém jazyce v 6. ročníku, nebo jako pouhou přípravu před prověrkou.</a:t>
            </a:r>
          </a:p>
          <a:p>
            <a:pPr marL="0" indent="0">
              <a:buNone/>
            </a:pPr>
            <a:r>
              <a:rPr lang="cs-CZ" sz="2400" dirty="0" smtClean="0"/>
              <a:t>Lze ji využít i po napsání prověrky ke společné opravě, kdy žáci chodí úkoly plnit k tabuli za kontroly  učitele.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866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Urči druhy slov – nadepiš číslicí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 té chvíle se k sobě chovali přátelsky a hráli si </a:t>
            </a:r>
          </a:p>
          <a:p>
            <a:pPr marL="0" indent="0">
              <a:buNone/>
            </a:pPr>
            <a:r>
              <a:rPr lang="cs-CZ" dirty="0" smtClean="0"/>
              <a:t>spolu takovým zcela plachým způsobem, kterým</a:t>
            </a:r>
          </a:p>
          <a:p>
            <a:pPr marL="0" indent="0">
              <a:buNone/>
            </a:pPr>
            <a:r>
              <a:rPr lang="cs-CZ" dirty="0" smtClean="0"/>
              <a:t>dravé šelmy maskují svou dravost. </a:t>
            </a:r>
          </a:p>
          <a:p>
            <a:pPr marL="0" indent="0">
              <a:buNone/>
            </a:pPr>
            <a:r>
              <a:rPr lang="cs-CZ" sz="2400" u="sng" dirty="0" smtClean="0"/>
              <a:t>Urči mluvnické kategorie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hovali se –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lachým –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elmy -</a:t>
            </a:r>
          </a:p>
        </p:txBody>
      </p:sp>
    </p:spTree>
    <p:extLst>
      <p:ext uri="{BB962C8B-B14F-4D97-AF65-F5344CB8AC3E}">
        <p14:creationId xmlns:p14="http://schemas.microsoft.com/office/powerpoint/2010/main" val="151251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Blíže urči druhy slov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esátý –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ic –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ěco –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eho –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álo –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roje –</a:t>
            </a:r>
          </a:p>
          <a:p>
            <a:pPr marL="0" indent="0">
              <a:buNone/>
            </a:pPr>
            <a:r>
              <a:rPr lang="cs-CZ" dirty="0" smtClean="0"/>
              <a:t>Jiráskův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042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Podtrhni základní skladební dvojice a urči druh přísudku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Milan si koupil zmrzlinu.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Projížděli jsme krásnou krajinou.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Oheň je dobrým pomocníkem.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Parník byl plný výletníků.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90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U vět jednoduchých udělej graf a urči větné členy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Stál jsem u něho.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Petr se zajímá o filatelii.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 přestávce nevycházíme z budovy.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41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U vět jednoduchých udělej graf a urči větné členy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Vlídně se na mě usmála.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Jana přečetla bratrův dopis.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Přestávka byla v poledne.</a:t>
            </a:r>
          </a:p>
        </p:txBody>
      </p:sp>
    </p:spTree>
    <p:extLst>
      <p:ext uri="{BB962C8B-B14F-4D97-AF65-F5344CB8AC3E}">
        <p14:creationId xmlns:p14="http://schemas.microsoft.com/office/powerpoint/2010/main" val="298980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Proveď větný rozbor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Někteří chlapci se na mě přátelsky usmívali.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43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Text:</a:t>
            </a:r>
          </a:p>
          <a:p>
            <a:pPr marL="0" indent="0">
              <a:buNone/>
            </a:pPr>
            <a:r>
              <a:rPr lang="cs-CZ" sz="2400" dirty="0" smtClean="0"/>
              <a:t>Vlastní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5425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250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Příprava na 4. písemnou práci z českého jazyka</vt:lpstr>
      <vt:lpstr>Anotace</vt:lpstr>
      <vt:lpstr>Urči druhy slov – nadepiš číslicí</vt:lpstr>
      <vt:lpstr>Blíže urči druhy slov</vt:lpstr>
      <vt:lpstr>Podtrhni základní skladební dvojice a urči druh přísudku</vt:lpstr>
      <vt:lpstr>U vět jednoduchých udělej graf a urči větné členy</vt:lpstr>
      <vt:lpstr>U vět jednoduchých udělej graf a urči větné členy</vt:lpstr>
      <vt:lpstr>Proveď větný rozbor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na 4. písemnou práci z českého jazyka</dc:title>
  <dc:creator>KLETECKOVAH</dc:creator>
  <cp:lastModifiedBy>KLETECKOVAH</cp:lastModifiedBy>
  <cp:revision>15</cp:revision>
  <dcterms:created xsi:type="dcterms:W3CDTF">2012-06-03T02:56:37Z</dcterms:created>
  <dcterms:modified xsi:type="dcterms:W3CDTF">2012-06-25T20:31:06Z</dcterms:modified>
</cp:coreProperties>
</file>