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61" r:id="rId4"/>
    <p:sldId id="257" r:id="rId5"/>
    <p:sldId id="258" r:id="rId6"/>
    <p:sldId id="259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NÁZEV:VY_32_INOVACE_3.2.8.1. K </a:t>
          </a:r>
          <a:r>
            <a:rPr lang="cs-CZ" sz="2000" dirty="0" smtClean="0"/>
            <a:t>20 4. kontrolní práce pro 6. </a:t>
          </a:r>
          <a:r>
            <a:rPr lang="cs-CZ" sz="2000" smtClean="0"/>
            <a:t>třídu 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Kletečková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Český jazyk 6. třída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</a:t>
          </a:r>
          <a:r>
            <a:rPr lang="cs-CZ" sz="2000" dirty="0" smtClean="0">
              <a:solidFill>
                <a:prstClr val="black"/>
              </a:solidFill>
            </a:rPr>
            <a:t>CZ.1.07/1.4.00/21.2976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-2826" custLinFactNeighborY="-98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98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298" custLinFactNeighborY="-541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9B67DE-679F-443D-BD9E-3DED47FE1413}" type="presOf" srcId="{D8197B8C-B260-4A16-BDF4-0947B075E274}" destId="{25B08C86-7E15-44DC-BE7F-FFB55DD49D12}" srcOrd="0" destOrd="0" presId="urn:microsoft.com/office/officeart/2005/8/layout/target3"/>
    <dgm:cxn modelId="{3905057F-B370-4DD4-9F4C-D1ACA1BF1FCA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156F23C-5258-4778-9951-F4B5ABACEF50}" type="presOf" srcId="{757F3AB3-0718-4624-B441-E567A8F0AB56}" destId="{333A1088-737F-45CB-B68E-254E46348037}" srcOrd="0" destOrd="0" presId="urn:microsoft.com/office/officeart/2005/8/layout/target3"/>
    <dgm:cxn modelId="{B2D69CE3-F174-4640-B893-9091206133CF}" type="presOf" srcId="{D1D4F407-5343-4D3F-B5B9-D407B03CAEB4}" destId="{AED2198E-93D5-4001-81B4-73124B309672}" srcOrd="1" destOrd="0" presId="urn:microsoft.com/office/officeart/2005/8/layout/target3"/>
    <dgm:cxn modelId="{172563DC-A65E-425F-8ACA-0DC035D2DBB4}" type="presOf" srcId="{D1B46980-6531-4606-95E6-44980827E919}" destId="{6140AFEC-043D-4C43-A2F9-D0F5331DF3A3}" srcOrd="0" destOrd="0" presId="urn:microsoft.com/office/officeart/2005/8/layout/target3"/>
    <dgm:cxn modelId="{17EA2FE2-E4D3-4BC4-A899-75230B025410}" type="presOf" srcId="{B651F6E3-6281-48DB-9319-2AEAFDAE7572}" destId="{619D679B-A015-4ECF-8348-D1034C574F40}" srcOrd="0" destOrd="0" presId="urn:microsoft.com/office/officeart/2005/8/layout/target3"/>
    <dgm:cxn modelId="{BFE7D140-4271-46D7-934F-D4720422F323}" type="presOf" srcId="{B651F6E3-6281-48DB-9319-2AEAFDAE7572}" destId="{6BB5E863-4638-4E1D-BFDE-399D028AC4ED}" srcOrd="1" destOrd="0" presId="urn:microsoft.com/office/officeart/2005/8/layout/target3"/>
    <dgm:cxn modelId="{41CCDDBE-6B91-4E9E-8306-8ABA5240E033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DE98ADB6-CAA5-4054-8BB2-835365CC5B57}" type="presOf" srcId="{D8197B8C-B260-4A16-BDF4-0947B075E274}" destId="{5A5FFA88-C948-4069-8E93-59FA12366E83}" srcOrd="1" destOrd="0" presId="urn:microsoft.com/office/officeart/2005/8/layout/target3"/>
    <dgm:cxn modelId="{1E53CC43-3933-4180-8515-678B49B2CCD9}" type="presOf" srcId="{D1D4F407-5343-4D3F-B5B9-D407B03CAEB4}" destId="{D005CE8C-CC26-4C3E-AC11-E15060ECD759}" srcOrd="0" destOrd="0" presId="urn:microsoft.com/office/officeart/2005/8/layout/target3"/>
    <dgm:cxn modelId="{7C6C340B-4597-4246-B1BC-9A7C3FB20655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2F6B55B-4FCF-4FEA-A7F8-1B87230355A1}" type="presParOf" srcId="{333A1088-737F-45CB-B68E-254E46348037}" destId="{F5ABB229-8D3B-4694-996A-96F23CF14429}" srcOrd="0" destOrd="0" presId="urn:microsoft.com/office/officeart/2005/8/layout/target3"/>
    <dgm:cxn modelId="{6A5C48C7-471D-46C8-8DBC-3CA3D6625CFB}" type="presParOf" srcId="{333A1088-737F-45CB-B68E-254E46348037}" destId="{F41139FD-01EE-4571-8B17-4FB00FC51163}" srcOrd="1" destOrd="0" presId="urn:microsoft.com/office/officeart/2005/8/layout/target3"/>
    <dgm:cxn modelId="{0AAB9B2A-2C0A-4CFE-A77C-13E8D5712A3F}" type="presParOf" srcId="{333A1088-737F-45CB-B68E-254E46348037}" destId="{D005CE8C-CC26-4C3E-AC11-E15060ECD759}" srcOrd="2" destOrd="0" presId="urn:microsoft.com/office/officeart/2005/8/layout/target3"/>
    <dgm:cxn modelId="{0D6340F9-87FB-4CA2-8CC9-9BA993767AD4}" type="presParOf" srcId="{333A1088-737F-45CB-B68E-254E46348037}" destId="{2C702D82-9B77-49B7-9568-BB8EB47C3372}" srcOrd="3" destOrd="0" presId="urn:microsoft.com/office/officeart/2005/8/layout/target3"/>
    <dgm:cxn modelId="{93B4E274-CDEE-4CBD-BA00-6BBBE5908907}" type="presParOf" srcId="{333A1088-737F-45CB-B68E-254E46348037}" destId="{A52A0455-90FF-4808-ABD0-F02540D31D5A}" srcOrd="4" destOrd="0" presId="urn:microsoft.com/office/officeart/2005/8/layout/target3"/>
    <dgm:cxn modelId="{52649DE4-22AB-42A0-875E-3829C5474CFE}" type="presParOf" srcId="{333A1088-737F-45CB-B68E-254E46348037}" destId="{6140AFEC-043D-4C43-A2F9-D0F5331DF3A3}" srcOrd="5" destOrd="0" presId="urn:microsoft.com/office/officeart/2005/8/layout/target3"/>
    <dgm:cxn modelId="{37762539-D3F9-497B-BF99-E44544FDFB37}" type="presParOf" srcId="{333A1088-737F-45CB-B68E-254E46348037}" destId="{9358AC05-5D7D-4327-9F80-1AD486AEA664}" srcOrd="6" destOrd="0" presId="urn:microsoft.com/office/officeart/2005/8/layout/target3"/>
    <dgm:cxn modelId="{EF9D9A6F-4884-4DAA-B6A0-9214CB2E33F7}" type="presParOf" srcId="{333A1088-737F-45CB-B68E-254E46348037}" destId="{313FC574-E1CD-4FB4-B054-0B805CE0447D}" srcOrd="7" destOrd="0" presId="urn:microsoft.com/office/officeart/2005/8/layout/target3"/>
    <dgm:cxn modelId="{4BF1FCB3-A60C-4E00-AC48-55A7156D9C5D}" type="presParOf" srcId="{333A1088-737F-45CB-B68E-254E46348037}" destId="{619D679B-A015-4ECF-8348-D1034C574F40}" srcOrd="8" destOrd="0" presId="urn:microsoft.com/office/officeart/2005/8/layout/target3"/>
    <dgm:cxn modelId="{99B769CC-6AAD-4F33-8FA8-8B93FD4B42E8}" type="presParOf" srcId="{333A1088-737F-45CB-B68E-254E46348037}" destId="{322283A8-4A27-4CDA-BAE3-F381106A9174}" srcOrd="9" destOrd="0" presId="urn:microsoft.com/office/officeart/2005/8/layout/target3"/>
    <dgm:cxn modelId="{E3FE9C6B-5AA4-457A-B63F-3A258ED9AE04}" type="presParOf" srcId="{333A1088-737F-45CB-B68E-254E46348037}" destId="{FFC9F71D-1B4F-4AD9-A4A6-86ADEFC8AF5C}" srcOrd="10" destOrd="0" presId="urn:microsoft.com/office/officeart/2005/8/layout/target3"/>
    <dgm:cxn modelId="{F6EA5950-AAA2-41D0-9C06-F566282C05AB}" type="presParOf" srcId="{333A1088-737F-45CB-B68E-254E46348037}" destId="{25B08C86-7E15-44DC-BE7F-FFB55DD49D12}" srcOrd="11" destOrd="0" presId="urn:microsoft.com/office/officeart/2005/8/layout/target3"/>
    <dgm:cxn modelId="{AB64264F-5473-4DA3-8A26-0DAFB84FD43F}" type="presParOf" srcId="{333A1088-737F-45CB-B68E-254E46348037}" destId="{76644BE8-9D7C-4C09-B250-3D10AF48CBB7}" srcOrd="12" destOrd="0" presId="urn:microsoft.com/office/officeart/2005/8/layout/target3"/>
    <dgm:cxn modelId="{831EAF32-6BEB-4115-852C-7AD29E81CE7B}" type="presParOf" srcId="{333A1088-737F-45CB-B68E-254E46348037}" destId="{EE85B701-7295-41C0-BA7A-34D3756A2AE6}" srcOrd="13" destOrd="0" presId="urn:microsoft.com/office/officeart/2005/8/layout/target3"/>
    <dgm:cxn modelId="{44E3DB94-8BF8-422A-A5A9-A6485D397CB8}" type="presParOf" srcId="{333A1088-737F-45CB-B68E-254E46348037}" destId="{8BEBB6EC-1DAA-4CAC-8A25-BC0FCBD5DBD5}" srcOrd="14" destOrd="0" presId="urn:microsoft.com/office/officeart/2005/8/layout/target3"/>
    <dgm:cxn modelId="{81642BF5-EE7D-4E01-8F29-0645F2DC54DA}" type="presParOf" srcId="{333A1088-737F-45CB-B68E-254E46348037}" destId="{AED2198E-93D5-4001-81B4-73124B309672}" srcOrd="15" destOrd="0" presId="urn:microsoft.com/office/officeart/2005/8/layout/target3"/>
    <dgm:cxn modelId="{043018FA-9BB1-495B-9647-ACEB4A8A2C5D}" type="presParOf" srcId="{333A1088-737F-45CB-B68E-254E46348037}" destId="{2BE915AB-18AA-4053-B92C-3BFC9ED204BB}" srcOrd="16" destOrd="0" presId="urn:microsoft.com/office/officeart/2005/8/layout/target3"/>
    <dgm:cxn modelId="{D77FDCC9-CE89-4A01-99D9-F8A62FA7E891}" type="presParOf" srcId="{333A1088-737F-45CB-B68E-254E46348037}" destId="{6BB5E863-4638-4E1D-BFDE-399D028AC4ED}" srcOrd="17" destOrd="0" presId="urn:microsoft.com/office/officeart/2005/8/layout/target3"/>
    <dgm:cxn modelId="{EEE5B5E8-29DF-4D40-88B4-2F1F78C14B89}" type="presParOf" srcId="{333A1088-737F-45CB-B68E-254E46348037}" destId="{5A5FFA88-C948-4069-8E93-59FA12366E83}" srcOrd="18" destOrd="0" presId="urn:microsoft.com/office/officeart/2005/8/layout/target3"/>
    <dgm:cxn modelId="{72A377B8-E818-48A9-B927-EF100627CEC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71998" y="-2496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4491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4491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Kletečková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NÁZEV:VY_32_INOVACE_3.2.8.1. K </a:t>
          </a:r>
          <a:r>
            <a:rPr lang="cs-CZ" sz="2000" kern="1200" dirty="0" smtClean="0"/>
            <a:t>20 4. kontrolní práce pro 6. </a:t>
          </a:r>
          <a:r>
            <a:rPr lang="cs-CZ" sz="2000" kern="1200" smtClean="0"/>
            <a:t>třídu 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54491" y="117185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Český jazyk 6. třída</a:t>
          </a:r>
          <a:endParaRPr lang="cs-CZ" sz="2000" kern="1200" dirty="0"/>
        </a:p>
      </dsp:txBody>
      <dsp:txXfrm>
        <a:off x="1254491" y="117185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</a:t>
          </a:r>
          <a:r>
            <a:rPr lang="cs-CZ" sz="2000" kern="1200" dirty="0" smtClean="0">
              <a:solidFill>
                <a:prstClr val="black"/>
              </a:solidFill>
            </a:rPr>
            <a:t>CZ.1.07/1.4.00/21.2976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27B-3B06-4F38-8F0A-A27F45C675F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3EA1-AA11-4132-823F-C77252CC87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5040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27B-3B06-4F38-8F0A-A27F45C675F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3EA1-AA11-4132-823F-C77252CC87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1217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27B-3B06-4F38-8F0A-A27F45C675F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3EA1-AA11-4132-823F-C77252CC87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8296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27B-3B06-4F38-8F0A-A27F45C675F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3EA1-AA11-4132-823F-C77252CC87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1090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27B-3B06-4F38-8F0A-A27F45C675F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3EA1-AA11-4132-823F-C77252CC87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2348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27B-3B06-4F38-8F0A-A27F45C675F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3EA1-AA11-4132-823F-C77252CC87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7355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27B-3B06-4F38-8F0A-A27F45C675F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3EA1-AA11-4132-823F-C77252CC87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7155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27B-3B06-4F38-8F0A-A27F45C675F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3EA1-AA11-4132-823F-C77252CC87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3140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27B-3B06-4F38-8F0A-A27F45C675F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3EA1-AA11-4132-823F-C77252CC87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5927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27B-3B06-4F38-8F0A-A27F45C675F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3EA1-AA11-4132-823F-C77252CC87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9390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B627B-3B06-4F38-8F0A-A27F45C675F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F3EA1-AA11-4132-823F-C77252CC87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606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B627B-3B06-4F38-8F0A-A27F45C675F0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F3EA1-AA11-4132-823F-C77252CC87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3326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87136778"/>
              </p:ext>
            </p:extLst>
          </p:nvPr>
        </p:nvGraphicFramePr>
        <p:xfrm>
          <a:off x="179512" y="906235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124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Písemná práce za 4. čtvrtletí z českého jazyka - náhradní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Hana Kletečková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3499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Anotace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Náhradní prověrka z českého jazyka je určena pro 6. ročník a jedná se o 4. čtvrtletí. Na tabuli se společně po rozdání už oklasifikované práce provede rozbor a oprava. Žáci chodí doplňovat text na tabuli, učitel jejich práci kontroluje.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07414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u="sng" dirty="0" smtClean="0"/>
              <a:t>Doplň pravopis</a:t>
            </a:r>
            <a:endParaRPr lang="cs-CZ" sz="24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err="1" smtClean="0"/>
              <a:t>Borov</a:t>
            </a:r>
            <a:r>
              <a:rPr lang="cs-CZ" sz="2400" dirty="0" smtClean="0"/>
              <a:t>-  les roste desítky let. </a:t>
            </a:r>
            <a:r>
              <a:rPr lang="cs-CZ" sz="2400" dirty="0" err="1" smtClean="0"/>
              <a:t>Starostliv</a:t>
            </a:r>
            <a:r>
              <a:rPr lang="cs-CZ" sz="2400" dirty="0" smtClean="0"/>
              <a:t>-  lesní hospodáři o něj rozum-ě pečoval-. Hub-  </a:t>
            </a:r>
            <a:r>
              <a:rPr lang="cs-CZ" sz="2400" dirty="0" err="1" smtClean="0"/>
              <a:t>škodliv</a:t>
            </a:r>
            <a:r>
              <a:rPr lang="cs-CZ" sz="2400" dirty="0" smtClean="0"/>
              <a:t>-  hm-z. Podél trati v-hloubil- příkop-, aby se </a:t>
            </a:r>
            <a:r>
              <a:rPr lang="cs-CZ" sz="2400" dirty="0" err="1" smtClean="0"/>
              <a:t>nero</a:t>
            </a:r>
            <a:r>
              <a:rPr lang="cs-CZ" sz="2400" dirty="0" smtClean="0"/>
              <a:t>-šířil </a:t>
            </a:r>
            <a:r>
              <a:rPr lang="cs-CZ" sz="2400" dirty="0" err="1" smtClean="0"/>
              <a:t>zl</a:t>
            </a:r>
            <a:r>
              <a:rPr lang="cs-CZ" sz="2400" dirty="0" smtClean="0"/>
              <a:t>- a nebezpečný požár. </a:t>
            </a:r>
            <a:r>
              <a:rPr lang="cs-CZ" sz="2400" dirty="0" err="1" smtClean="0"/>
              <a:t>Ohlás</a:t>
            </a:r>
            <a:r>
              <a:rPr lang="cs-CZ" sz="2400" dirty="0" smtClean="0"/>
              <a:t>-  se </a:t>
            </a:r>
            <a:r>
              <a:rPr lang="cs-CZ" sz="2400" dirty="0" err="1" smtClean="0"/>
              <a:t>mlhav</a:t>
            </a:r>
            <a:r>
              <a:rPr lang="cs-CZ" sz="2400" dirty="0" smtClean="0"/>
              <a:t>-  l-</a:t>
            </a:r>
            <a:r>
              <a:rPr lang="cs-CZ" sz="2400" dirty="0" err="1" smtClean="0"/>
              <a:t>stopad</a:t>
            </a:r>
            <a:r>
              <a:rPr lang="cs-CZ" sz="2400" dirty="0" smtClean="0"/>
              <a:t>. Otužil-  dřevaři spěchají do v-</a:t>
            </a:r>
            <a:r>
              <a:rPr lang="cs-CZ" sz="2400" dirty="0" err="1" smtClean="0"/>
              <a:t>sokého</a:t>
            </a:r>
            <a:r>
              <a:rPr lang="cs-CZ" sz="2400" dirty="0" smtClean="0"/>
              <a:t> lesa. Ostrá p-la zanechává za sebou dílo  </a:t>
            </a:r>
            <a:r>
              <a:rPr lang="cs-CZ" sz="2400" dirty="0"/>
              <a:t>-</a:t>
            </a:r>
            <a:r>
              <a:rPr lang="cs-CZ" sz="2400" dirty="0" smtClean="0"/>
              <a:t>kázy. Staré strom-  udělal-  m-sto pro nov-  život. </a:t>
            </a:r>
            <a:r>
              <a:rPr lang="cs-CZ" sz="2400" dirty="0" err="1" smtClean="0"/>
              <a:t>Dřevařov</a:t>
            </a:r>
            <a:r>
              <a:rPr lang="cs-CZ" sz="2400" dirty="0" smtClean="0"/>
              <a:t>-  ruce v-konal-  velký kus práce. Na </a:t>
            </a:r>
            <a:r>
              <a:rPr lang="cs-CZ" sz="2400" dirty="0" err="1" smtClean="0"/>
              <a:t>prostran</a:t>
            </a:r>
            <a:r>
              <a:rPr lang="cs-CZ" sz="2400" dirty="0" smtClean="0"/>
              <a:t>-é m-</a:t>
            </a:r>
            <a:r>
              <a:rPr lang="cs-CZ" sz="2400" dirty="0" err="1" smtClean="0"/>
              <a:t>tině</a:t>
            </a:r>
            <a:r>
              <a:rPr lang="cs-CZ" sz="2400" dirty="0" smtClean="0"/>
              <a:t> vyroste </a:t>
            </a:r>
            <a:r>
              <a:rPr lang="cs-CZ" sz="2400" dirty="0" err="1" smtClean="0"/>
              <a:t>brz</a:t>
            </a:r>
            <a:r>
              <a:rPr lang="cs-CZ" sz="2400" dirty="0" smtClean="0"/>
              <a:t>- nov-  les.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380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u="sng" dirty="0" smtClean="0"/>
              <a:t>Jazykový a větný rozbor</a:t>
            </a:r>
            <a:endParaRPr lang="cs-CZ" sz="24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400" u="sng" dirty="0" smtClean="0"/>
              <a:t>Urči druhy slov (nadepiš číslicí nebo slovem)</a:t>
            </a:r>
          </a:p>
          <a:p>
            <a:pPr marL="457200" indent="-457200">
              <a:buAutoNum type="arabicPeriod"/>
            </a:pPr>
            <a:endParaRPr lang="cs-CZ" sz="2400" u="sng" dirty="0"/>
          </a:p>
          <a:p>
            <a:pPr marL="0" indent="0">
              <a:buNone/>
            </a:pPr>
            <a:r>
              <a:rPr lang="cs-CZ" sz="2400" dirty="0" smtClean="0"/>
              <a:t>     Přivítal mne srdečně. My tam nepůjdeme. Nikdo se s malým</a:t>
            </a:r>
          </a:p>
          <a:p>
            <a:pPr marL="0" indent="0">
              <a:buNone/>
            </a:pPr>
            <a:r>
              <a:rPr lang="cs-CZ" sz="2400" dirty="0" smtClean="0"/>
              <a:t>     Petrem rozumně nedomluvil.</a:t>
            </a:r>
          </a:p>
          <a:p>
            <a:pPr marL="0" indent="0">
              <a:buNone/>
            </a:pPr>
            <a:r>
              <a:rPr lang="cs-CZ" sz="2400" dirty="0" smtClean="0"/>
              <a:t>  </a:t>
            </a:r>
          </a:p>
          <a:p>
            <a:pPr marL="0" indent="0">
              <a:buNone/>
            </a:pPr>
            <a:r>
              <a:rPr lang="cs-CZ" sz="2400" dirty="0" smtClean="0"/>
              <a:t>2. </a:t>
            </a:r>
            <a:r>
              <a:rPr lang="cs-CZ" sz="2400" u="sng" dirty="0" smtClean="0"/>
              <a:t>Vypiš z úkolu 1 zájmena a urči jejich druh </a:t>
            </a:r>
          </a:p>
          <a:p>
            <a:pPr marL="0" indent="0">
              <a:buNone/>
            </a:pPr>
            <a:endParaRPr lang="cs-CZ" sz="2400" u="sng" dirty="0"/>
          </a:p>
          <a:p>
            <a:pPr marL="0" indent="0">
              <a:buNone/>
            </a:pPr>
            <a:endParaRPr lang="cs-CZ" sz="2400" u="sng" dirty="0" smtClean="0"/>
          </a:p>
          <a:p>
            <a:pPr marL="0" indent="0">
              <a:buNone/>
            </a:pPr>
            <a:r>
              <a:rPr lang="cs-CZ" sz="2400" dirty="0" smtClean="0"/>
              <a:t>3. </a:t>
            </a:r>
            <a:r>
              <a:rPr lang="cs-CZ" sz="2400" u="sng" dirty="0" smtClean="0"/>
              <a:t>Urči mluvnické kategorie u slov z úkolu 1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přivítal -                       malým -          </a:t>
            </a:r>
          </a:p>
        </p:txBody>
      </p:sp>
    </p:spTree>
    <p:extLst>
      <p:ext uri="{BB962C8B-B14F-4D97-AF65-F5344CB8AC3E}">
        <p14:creationId xmlns:p14="http://schemas.microsoft.com/office/powerpoint/2010/main" val="355334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4. </a:t>
            </a:r>
            <a:r>
              <a:rPr lang="cs-CZ" sz="2400" u="sng" dirty="0" smtClean="0"/>
              <a:t>Vypiš číslovky a urči jejich druh</a:t>
            </a:r>
            <a:endParaRPr lang="cs-CZ" sz="2400" u="sng" dirty="0"/>
          </a:p>
          <a:p>
            <a:pPr marL="0" indent="0">
              <a:buNone/>
            </a:pPr>
            <a:r>
              <a:rPr lang="cs-CZ" sz="2400" dirty="0" smtClean="0"/>
              <a:t>    mladý, druhý, pět, lípa, dvacet, několik, dvoje</a:t>
            </a:r>
          </a:p>
          <a:p>
            <a:pPr marL="0" indent="0">
              <a:buNone/>
            </a:pPr>
            <a:r>
              <a:rPr lang="cs-CZ" sz="2400" dirty="0" smtClean="0"/>
              <a:t>5. </a:t>
            </a:r>
            <a:r>
              <a:rPr lang="cs-CZ" sz="2400" u="sng" dirty="0" smtClean="0"/>
              <a:t>Vypiš základní skladební dvojici a urči druh přísudku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Vlevo se vynořila zídka.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Chytrost nejsou žádné čáry.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Vlasy byly bílé jako sníh.</a:t>
            </a:r>
          </a:p>
          <a:p>
            <a:pPr marL="0" indent="0">
              <a:buNone/>
            </a:pPr>
            <a:r>
              <a:rPr lang="cs-CZ" sz="2400" dirty="0" smtClean="0"/>
              <a:t>6. </a:t>
            </a:r>
            <a:r>
              <a:rPr lang="cs-CZ" sz="2400" u="sng" dirty="0" smtClean="0"/>
              <a:t>Proveď graf věty a nadepiš větné členy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Někteří havíři se na mě včera přátelsky usmívali.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8762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Citace</a:t>
            </a: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Text:</a:t>
            </a:r>
          </a:p>
          <a:p>
            <a:pPr marL="0" indent="0">
              <a:buNone/>
            </a:pPr>
            <a:r>
              <a:rPr lang="cs-CZ" sz="2400" dirty="0" smtClean="0"/>
              <a:t>Z archivu autorky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02099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310</Words>
  <Application>Microsoft Office PowerPoint</Application>
  <PresentationFormat>Předvádění na obrazovce (4:3)</PresentationFormat>
  <Paragraphs>33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Písemná práce za 4. čtvrtletí z českého jazyka - náhradní</vt:lpstr>
      <vt:lpstr>Anotace</vt:lpstr>
      <vt:lpstr>Doplň pravopis</vt:lpstr>
      <vt:lpstr>Jazykový a větný rozbor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Písemná práce za 4. čtvrtletí z českého jazyka - náhradní</dc:title>
  <dc:creator>KLETECKOVAH</dc:creator>
  <cp:lastModifiedBy>KLETECKOVAH</cp:lastModifiedBy>
  <cp:revision>13</cp:revision>
  <dcterms:created xsi:type="dcterms:W3CDTF">2012-06-12T12:19:20Z</dcterms:created>
  <dcterms:modified xsi:type="dcterms:W3CDTF">2012-06-25T20:32:50Z</dcterms:modified>
</cp:coreProperties>
</file>