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8" r:id="rId2"/>
    <p:sldId id="263" r:id="rId3"/>
    <p:sldId id="256" r:id="rId4"/>
    <p:sldId id="264" r:id="rId5"/>
    <p:sldId id="257" r:id="rId6"/>
    <p:sldId id="260" r:id="rId7"/>
    <p:sldId id="261" r:id="rId8"/>
    <p:sldId id="262" r:id="rId9"/>
    <p:sldId id="265" r:id="rId10"/>
    <p:sldId id="259" r:id="rId11"/>
    <p:sldId id="266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</a:t>
          </a:r>
          <a:r>
            <a:rPr lang="cs-CZ" sz="1600" dirty="0" smtClean="0"/>
            <a:t>VY_32_INOVACE_3.2.6.2. O 01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5883ADD-EC89-4CD9-A31C-7AC1B26F1DD7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8E3175E-671A-42B9-AA45-38B43B89F59D}" type="presOf" srcId="{D8197B8C-B260-4A16-BDF4-0947B075E274}" destId="{25B08C86-7E15-44DC-BE7F-FFB55DD49D12}" srcOrd="0" destOrd="0" presId="urn:microsoft.com/office/officeart/2005/8/layout/target3"/>
    <dgm:cxn modelId="{BE59AB2D-F12A-4F06-987F-93907DC096A1}" type="presOf" srcId="{B651F6E3-6281-48DB-9319-2AEAFDAE7572}" destId="{6BB5E863-4638-4E1D-BFDE-399D028AC4ED}" srcOrd="1" destOrd="0" presId="urn:microsoft.com/office/officeart/2005/8/layout/target3"/>
    <dgm:cxn modelId="{8C8F67D9-7FED-492E-BD3E-00A0F7C2EAAE}" type="presOf" srcId="{D1B46980-6531-4606-95E6-44980827E919}" destId="{2BE915AB-18AA-4053-B92C-3BFC9ED204BB}" srcOrd="1" destOrd="0" presId="urn:microsoft.com/office/officeart/2005/8/layout/target3"/>
    <dgm:cxn modelId="{4633C7DD-6EB6-4334-853C-CF6F800EC7A7}" type="presOf" srcId="{4C35D32F-0EAB-4CD7-82EE-45574DC2A586}" destId="{8BEBB6EC-1DAA-4CAC-8A25-BC0FCBD5DBD5}" srcOrd="0" destOrd="0" presId="urn:microsoft.com/office/officeart/2005/8/layout/target3"/>
    <dgm:cxn modelId="{5A730D30-791B-4914-9115-1E18698D901D}" type="presOf" srcId="{D1D4F407-5343-4D3F-B5B9-D407B03CAEB4}" destId="{AED2198E-93D5-4001-81B4-73124B309672}" srcOrd="1" destOrd="0" presId="urn:microsoft.com/office/officeart/2005/8/layout/target3"/>
    <dgm:cxn modelId="{7DC39364-918B-4A02-85C2-0B8DD09FB6C2}" type="presOf" srcId="{D1D4F407-5343-4D3F-B5B9-D407B03CAEB4}" destId="{D005CE8C-CC26-4C3E-AC11-E15060ECD759}" srcOrd="0" destOrd="0" presId="urn:microsoft.com/office/officeart/2005/8/layout/target3"/>
    <dgm:cxn modelId="{74D7386E-CF62-4F9F-9172-A7038DD6E9D1}" type="presOf" srcId="{4C35D32F-0EAB-4CD7-82EE-45574DC2A586}" destId="{890E4F0B-2866-4A3F-A3C7-2A14B1797930}" srcOrd="1" destOrd="0" presId="urn:microsoft.com/office/officeart/2005/8/layout/target3"/>
    <dgm:cxn modelId="{F0ACB030-8694-401E-8684-FF03DC6A6477}" type="presOf" srcId="{B651F6E3-6281-48DB-9319-2AEAFDAE7572}" destId="{619D679B-A015-4ECF-8348-D1034C574F40}" srcOrd="0" destOrd="0" presId="urn:microsoft.com/office/officeart/2005/8/layout/target3"/>
    <dgm:cxn modelId="{E047E047-CC08-4D1F-B6AD-0B4367A93EE2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C2B1EF1-C2A2-4310-948A-F1696A81EBBF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40DBFC9-99B9-4A77-89E7-75FB0E0CBD68}" type="presParOf" srcId="{333A1088-737F-45CB-B68E-254E46348037}" destId="{F5ABB229-8D3B-4694-996A-96F23CF14429}" srcOrd="0" destOrd="0" presId="urn:microsoft.com/office/officeart/2005/8/layout/target3"/>
    <dgm:cxn modelId="{F8FF5731-1ED5-46C1-B4B5-188DB621C5C5}" type="presParOf" srcId="{333A1088-737F-45CB-B68E-254E46348037}" destId="{F41139FD-01EE-4571-8B17-4FB00FC51163}" srcOrd="1" destOrd="0" presId="urn:microsoft.com/office/officeart/2005/8/layout/target3"/>
    <dgm:cxn modelId="{F3DBBF49-8BAA-498B-B183-FA105646FC6E}" type="presParOf" srcId="{333A1088-737F-45CB-B68E-254E46348037}" destId="{D005CE8C-CC26-4C3E-AC11-E15060ECD759}" srcOrd="2" destOrd="0" presId="urn:microsoft.com/office/officeart/2005/8/layout/target3"/>
    <dgm:cxn modelId="{37301129-8115-4C35-B582-4267552974D3}" type="presParOf" srcId="{333A1088-737F-45CB-B68E-254E46348037}" destId="{2C702D82-9B77-49B7-9568-BB8EB47C3372}" srcOrd="3" destOrd="0" presId="urn:microsoft.com/office/officeart/2005/8/layout/target3"/>
    <dgm:cxn modelId="{157E2C57-A5AE-40C8-ACC0-C2ED87F73B28}" type="presParOf" srcId="{333A1088-737F-45CB-B68E-254E46348037}" destId="{A52A0455-90FF-4808-ABD0-F02540D31D5A}" srcOrd="4" destOrd="0" presId="urn:microsoft.com/office/officeart/2005/8/layout/target3"/>
    <dgm:cxn modelId="{6D4E127F-A62B-40E3-9DF8-AC03A92100E9}" type="presParOf" srcId="{333A1088-737F-45CB-B68E-254E46348037}" destId="{6140AFEC-043D-4C43-A2F9-D0F5331DF3A3}" srcOrd="5" destOrd="0" presId="urn:microsoft.com/office/officeart/2005/8/layout/target3"/>
    <dgm:cxn modelId="{2B68F06F-3E07-4B61-9D42-35086B368AFD}" type="presParOf" srcId="{333A1088-737F-45CB-B68E-254E46348037}" destId="{9358AC05-5D7D-4327-9F80-1AD486AEA664}" srcOrd="6" destOrd="0" presId="urn:microsoft.com/office/officeart/2005/8/layout/target3"/>
    <dgm:cxn modelId="{2A0D5CE6-2154-41BB-B02B-57CCF717085F}" type="presParOf" srcId="{333A1088-737F-45CB-B68E-254E46348037}" destId="{313FC574-E1CD-4FB4-B054-0B805CE0447D}" srcOrd="7" destOrd="0" presId="urn:microsoft.com/office/officeart/2005/8/layout/target3"/>
    <dgm:cxn modelId="{2711FEAC-6841-4E83-8040-4996C1B72759}" type="presParOf" srcId="{333A1088-737F-45CB-B68E-254E46348037}" destId="{619D679B-A015-4ECF-8348-D1034C574F40}" srcOrd="8" destOrd="0" presId="urn:microsoft.com/office/officeart/2005/8/layout/target3"/>
    <dgm:cxn modelId="{816FAC16-C951-4102-A444-9B8B969D2140}" type="presParOf" srcId="{333A1088-737F-45CB-B68E-254E46348037}" destId="{322283A8-4A27-4CDA-BAE3-F381106A9174}" srcOrd="9" destOrd="0" presId="urn:microsoft.com/office/officeart/2005/8/layout/target3"/>
    <dgm:cxn modelId="{E6755AC1-D702-409C-9F9B-87305201D823}" type="presParOf" srcId="{333A1088-737F-45CB-B68E-254E46348037}" destId="{FFC9F71D-1B4F-4AD9-A4A6-86ADEFC8AF5C}" srcOrd="10" destOrd="0" presId="urn:microsoft.com/office/officeart/2005/8/layout/target3"/>
    <dgm:cxn modelId="{4A703462-722C-4C78-8137-A875A1878E8C}" type="presParOf" srcId="{333A1088-737F-45CB-B68E-254E46348037}" destId="{25B08C86-7E15-44DC-BE7F-FFB55DD49D12}" srcOrd="11" destOrd="0" presId="urn:microsoft.com/office/officeart/2005/8/layout/target3"/>
    <dgm:cxn modelId="{A38BBECC-05ED-431D-8777-E5EE369F4CEA}" type="presParOf" srcId="{333A1088-737F-45CB-B68E-254E46348037}" destId="{76644BE8-9D7C-4C09-B250-3D10AF48CBB7}" srcOrd="12" destOrd="0" presId="urn:microsoft.com/office/officeart/2005/8/layout/target3"/>
    <dgm:cxn modelId="{5CC34476-9A36-49E4-806F-117E8D6DDF58}" type="presParOf" srcId="{333A1088-737F-45CB-B68E-254E46348037}" destId="{EE85B701-7295-41C0-BA7A-34D3756A2AE6}" srcOrd="13" destOrd="0" presId="urn:microsoft.com/office/officeart/2005/8/layout/target3"/>
    <dgm:cxn modelId="{32107CCE-4F04-4E24-9C46-6EC7AEB56174}" type="presParOf" srcId="{333A1088-737F-45CB-B68E-254E46348037}" destId="{8BEBB6EC-1DAA-4CAC-8A25-BC0FCBD5DBD5}" srcOrd="14" destOrd="0" presId="urn:microsoft.com/office/officeart/2005/8/layout/target3"/>
    <dgm:cxn modelId="{77D96D90-21C8-40CD-BAB6-DC41BC1E4EC3}" type="presParOf" srcId="{333A1088-737F-45CB-B68E-254E46348037}" destId="{AED2198E-93D5-4001-81B4-73124B309672}" srcOrd="15" destOrd="0" presId="urn:microsoft.com/office/officeart/2005/8/layout/target3"/>
    <dgm:cxn modelId="{5CEC0C91-FC77-4FDC-A4AF-08E41BD42B9D}" type="presParOf" srcId="{333A1088-737F-45CB-B68E-254E46348037}" destId="{2BE915AB-18AA-4053-B92C-3BFC9ED204BB}" srcOrd="16" destOrd="0" presId="urn:microsoft.com/office/officeart/2005/8/layout/target3"/>
    <dgm:cxn modelId="{88BE6B4F-4180-42C3-959A-EF09382CDB96}" type="presParOf" srcId="{333A1088-737F-45CB-B68E-254E46348037}" destId="{6BB5E863-4638-4E1D-BFDE-399D028AC4ED}" srcOrd="17" destOrd="0" presId="urn:microsoft.com/office/officeart/2005/8/layout/target3"/>
    <dgm:cxn modelId="{D7DE69D7-8107-4264-974F-D8022355E9A1}" type="presParOf" srcId="{333A1088-737F-45CB-B68E-254E46348037}" destId="{5A5FFA88-C948-4069-8E93-59FA12366E83}" srcOrd="18" destOrd="0" presId="urn:microsoft.com/office/officeart/2005/8/layout/target3"/>
    <dgm:cxn modelId="{085AF268-62A0-4DB8-A723-877B4F0F697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</a:gsLst>
          <a:lin ang="950000" scaled="1"/>
        </a:gradFill>
        <a:ln>
          <a:noFill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700000"/>
          </a:lightRig>
        </a:scene3d>
        <a:sp3d contourW="19050">
          <a:bevelT w="31750" h="38100"/>
          <a:contourClr>
            <a:schemeClr val="accent1">
              <a:hueOff val="0"/>
              <a:satOff val="0"/>
              <a:lumOff val="0"/>
              <a:alphaOff val="0"/>
              <a:shade val="15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</a:gsLst>
          <a:lin ang="950000" scaled="1"/>
        </a:gradFill>
        <a:ln>
          <a:noFill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700000"/>
          </a:lightRig>
        </a:scene3d>
        <a:sp3d contourW="19050">
          <a:bevelT w="31750" h="38100"/>
          <a:contourClr>
            <a:schemeClr val="accent1">
              <a:hueOff val="0"/>
              <a:satOff val="0"/>
              <a:lumOff val="0"/>
              <a:alphaOff val="0"/>
              <a:shade val="15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</a:gsLst>
          <a:lin ang="950000" scaled="1"/>
        </a:gradFill>
        <a:ln>
          <a:noFill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700000"/>
          </a:lightRig>
        </a:scene3d>
        <a:sp3d contourW="19050">
          <a:bevelT w="31750" h="38100"/>
          <a:contourClr>
            <a:schemeClr val="accent1">
              <a:hueOff val="0"/>
              <a:satOff val="0"/>
              <a:lumOff val="0"/>
              <a:alphaOff val="0"/>
              <a:shade val="15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</a:t>
          </a:r>
          <a:r>
            <a:rPr lang="cs-CZ" sz="1600" kern="1200" dirty="0" smtClean="0"/>
            <a:t>VY_32_INOVACE_3.2.6.2. O 01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</a:gsLst>
          <a:lin ang="950000" scaled="1"/>
        </a:gradFill>
        <a:ln>
          <a:noFill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700000"/>
          </a:lightRig>
        </a:scene3d>
        <a:sp3d contourW="19050">
          <a:bevelT w="31750" h="38100"/>
          <a:contourClr>
            <a:schemeClr val="accent1">
              <a:hueOff val="0"/>
              <a:satOff val="0"/>
              <a:lumOff val="0"/>
              <a:alphaOff val="0"/>
              <a:shade val="15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</a:gsLst>
          <a:lin ang="950000" scaled="1"/>
        </a:gradFill>
        <a:ln>
          <a:noFill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700000"/>
          </a:lightRig>
        </a:scene3d>
        <a:sp3d contourW="19050">
          <a:bevelT w="31750" h="38100"/>
          <a:contourClr>
            <a:schemeClr val="accent1">
              <a:hueOff val="0"/>
              <a:satOff val="0"/>
              <a:lumOff val="0"/>
              <a:alphaOff val="0"/>
              <a:shade val="15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D9AA4C-8144-44C4-89B7-BCCFDB6DE09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996FDF-2A0E-4C04-AF5B-52C6E1F9C6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661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B30EF56-EA07-45DA-AE73-10175DD43BD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B6113A43-51CF-4E19-8ACB-0C242D76FF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0EF56-EA07-45DA-AE73-10175DD43BD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13A43-51CF-4E19-8ACB-0C242D76FF45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B30EF56-EA07-45DA-AE73-10175DD43BD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13A43-51CF-4E19-8ACB-0C242D76FF4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0EF56-EA07-45DA-AE73-10175DD43BD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13A43-51CF-4E19-8ACB-0C242D76FF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0EF56-EA07-45DA-AE73-10175DD43BD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13A43-51CF-4E19-8ACB-0C242D76FF4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30EF56-EA07-45DA-AE73-10175DD43BD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13A43-51CF-4E19-8ACB-0C242D76FF4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0EF56-EA07-45DA-AE73-10175DD43BD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13A43-51CF-4E19-8ACB-0C242D76FF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B30EF56-EA07-45DA-AE73-10175DD43BD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13A43-51CF-4E19-8ACB-0C242D76FF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B30EF56-EA07-45DA-AE73-10175DD43BD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13A43-51CF-4E19-8ACB-0C242D76FF4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0EF56-EA07-45DA-AE73-10175DD43BD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13A43-51CF-4E19-8ACB-0C242D76FF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0EF56-EA07-45DA-AE73-10175DD43BD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13A43-51CF-4E19-8ACB-0C242D76FF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5B30EF56-EA07-45DA-AE73-10175DD43BD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B6113A43-51CF-4E19-8ACB-0C242D76FF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hyperlink" Target="http://akidsphoto.com/botanical/flowers/pansy02.html" TargetMode="External"/><Relationship Id="rId18" Type="http://schemas.openxmlformats.org/officeDocument/2006/relationships/image" Target="../media/image15.jpeg"/><Relationship Id="rId26" Type="http://schemas.openxmlformats.org/officeDocument/2006/relationships/hyperlink" Target="http://media.photobucket.com/image/lily%20of%20the%20valley/YungBlood187/Lily.jpg?o=18" TargetMode="External"/><Relationship Id="rId3" Type="http://schemas.openxmlformats.org/officeDocument/2006/relationships/image" Target="../media/image6.jpeg"/><Relationship Id="rId21" Type="http://schemas.openxmlformats.org/officeDocument/2006/relationships/hyperlink" Target="http://www.akidsphoto.com/botanical/flowers/dlcflwrs/dahlia01.html" TargetMode="External"/><Relationship Id="rId34" Type="http://schemas.openxmlformats.org/officeDocument/2006/relationships/image" Target="../media/image27.jpeg"/><Relationship Id="rId7" Type="http://schemas.openxmlformats.org/officeDocument/2006/relationships/hyperlink" Target="http://akidsphoto.com/botanical/flowers/daff01.html" TargetMode="External"/><Relationship Id="rId12" Type="http://schemas.openxmlformats.org/officeDocument/2006/relationships/image" Target="../media/image12.jpeg"/><Relationship Id="rId17" Type="http://schemas.openxmlformats.org/officeDocument/2006/relationships/hyperlink" Target="http://akidsphoto.com/botanical/flowers/dandelion.html" TargetMode="External"/><Relationship Id="rId25" Type="http://schemas.openxmlformats.org/officeDocument/2006/relationships/image" Target="../media/image20.jpeg"/><Relationship Id="rId33" Type="http://schemas.openxmlformats.org/officeDocument/2006/relationships/image" Target="../media/image26.jpeg"/><Relationship Id="rId2" Type="http://schemas.openxmlformats.org/officeDocument/2006/relationships/image" Target="../media/image5.jpeg"/><Relationship Id="rId16" Type="http://schemas.openxmlformats.org/officeDocument/2006/relationships/image" Target="../media/image14.jpeg"/><Relationship Id="rId20" Type="http://schemas.openxmlformats.org/officeDocument/2006/relationships/image" Target="../media/image16.jpeg"/><Relationship Id="rId29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11" Type="http://schemas.openxmlformats.org/officeDocument/2006/relationships/hyperlink" Target="http://akidsphoto.com/botanical/flowers/lily07.html" TargetMode="External"/><Relationship Id="rId24" Type="http://schemas.openxmlformats.org/officeDocument/2006/relationships/image" Target="../media/image19.jpeg"/><Relationship Id="rId32" Type="http://schemas.openxmlformats.org/officeDocument/2006/relationships/image" Target="../media/image25.jpeg"/><Relationship Id="rId5" Type="http://schemas.openxmlformats.org/officeDocument/2006/relationships/image" Target="../media/image8.jpeg"/><Relationship Id="rId15" Type="http://schemas.openxmlformats.org/officeDocument/2006/relationships/hyperlink" Target="http://akidsphoto.com/botanical/flowers/geran01.html" TargetMode="External"/><Relationship Id="rId23" Type="http://schemas.openxmlformats.org/officeDocument/2006/relationships/image" Target="../media/image18.jpeg"/><Relationship Id="rId28" Type="http://schemas.openxmlformats.org/officeDocument/2006/relationships/image" Target="../media/image22.jpeg"/><Relationship Id="rId10" Type="http://schemas.openxmlformats.org/officeDocument/2006/relationships/image" Target="../media/image11.jpeg"/><Relationship Id="rId19" Type="http://schemas.openxmlformats.org/officeDocument/2006/relationships/hyperlink" Target="http://akidsphoto.com/botanical/flowers/crocus01.html" TargetMode="External"/><Relationship Id="rId31" Type="http://schemas.openxmlformats.org/officeDocument/2006/relationships/image" Target="../media/image24.jpeg"/><Relationship Id="rId4" Type="http://schemas.openxmlformats.org/officeDocument/2006/relationships/image" Target="../media/image7.jpeg"/><Relationship Id="rId9" Type="http://schemas.openxmlformats.org/officeDocument/2006/relationships/hyperlink" Target="http://akidsphoto.com/botanical/flowers/daisy04.html" TargetMode="External"/><Relationship Id="rId14" Type="http://schemas.openxmlformats.org/officeDocument/2006/relationships/image" Target="../media/image13.jpeg"/><Relationship Id="rId22" Type="http://schemas.openxmlformats.org/officeDocument/2006/relationships/image" Target="../media/image17.jpeg"/><Relationship Id="rId27" Type="http://schemas.openxmlformats.org/officeDocument/2006/relationships/image" Target="../media/image21.jpeg"/><Relationship Id="rId30" Type="http://schemas.openxmlformats.org/officeDocument/2006/relationships/hyperlink" Target="http://www.sciencekids.co.nz/pictures/plants/lavender.html" TargetMode="External"/><Relationship Id="rId35" Type="http://schemas.openxmlformats.org/officeDocument/2006/relationships/image" Target="../media/image2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11" Type="http://schemas.openxmlformats.org/officeDocument/2006/relationships/image" Target="../media/image38.jpeg"/><Relationship Id="rId5" Type="http://schemas.openxmlformats.org/officeDocument/2006/relationships/image" Target="../media/image32.jpeg"/><Relationship Id="rId10" Type="http://schemas.openxmlformats.org/officeDocument/2006/relationships/image" Target="../media/image37.jpeg"/><Relationship Id="rId4" Type="http://schemas.openxmlformats.org/officeDocument/2006/relationships/image" Target="../media/image31.jpeg"/><Relationship Id="rId9" Type="http://schemas.openxmlformats.org/officeDocument/2006/relationships/image" Target="../media/image3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ree-pictures.com/oaktreepicture.jpg" TargetMode="External"/><Relationship Id="rId13" Type="http://schemas.openxmlformats.org/officeDocument/2006/relationships/image" Target="../media/image47.jpeg"/><Relationship Id="rId18" Type="http://schemas.openxmlformats.org/officeDocument/2006/relationships/hyperlink" Target="http://www.tree-pictures.com/elm-tree1.jpg" TargetMode="External"/><Relationship Id="rId3" Type="http://schemas.openxmlformats.org/officeDocument/2006/relationships/image" Target="../media/image40.jpeg"/><Relationship Id="rId7" Type="http://schemas.openxmlformats.org/officeDocument/2006/relationships/image" Target="../media/image44.jpeg"/><Relationship Id="rId12" Type="http://schemas.openxmlformats.org/officeDocument/2006/relationships/hyperlink" Target="http://www.tree-pictures.com/ash.jpg" TargetMode="External"/><Relationship Id="rId17" Type="http://schemas.openxmlformats.org/officeDocument/2006/relationships/image" Target="../media/image49.jpeg"/><Relationship Id="rId2" Type="http://schemas.openxmlformats.org/officeDocument/2006/relationships/image" Target="../media/image39.jpeg"/><Relationship Id="rId16" Type="http://schemas.openxmlformats.org/officeDocument/2006/relationships/hyperlink" Target="http://www.tree-pictures.com/golden-willow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jpeg"/><Relationship Id="rId11" Type="http://schemas.openxmlformats.org/officeDocument/2006/relationships/image" Target="../media/image46.jpeg"/><Relationship Id="rId5" Type="http://schemas.openxmlformats.org/officeDocument/2006/relationships/image" Target="../media/image42.jpeg"/><Relationship Id="rId15" Type="http://schemas.openxmlformats.org/officeDocument/2006/relationships/image" Target="../media/image48.jpeg"/><Relationship Id="rId10" Type="http://schemas.openxmlformats.org/officeDocument/2006/relationships/hyperlink" Target="http://www.tree-pictures.com/beech5.jpg" TargetMode="External"/><Relationship Id="rId19" Type="http://schemas.openxmlformats.org/officeDocument/2006/relationships/image" Target="../media/image50.jpeg"/><Relationship Id="rId4" Type="http://schemas.openxmlformats.org/officeDocument/2006/relationships/image" Target="../media/image41.jpeg"/><Relationship Id="rId9" Type="http://schemas.openxmlformats.org/officeDocument/2006/relationships/image" Target="../media/image45.jpeg"/><Relationship Id="rId14" Type="http://schemas.openxmlformats.org/officeDocument/2006/relationships/hyperlink" Target="http://www.tree-pictures.com/aspenquaking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jpeg"/><Relationship Id="rId13" Type="http://schemas.openxmlformats.org/officeDocument/2006/relationships/image" Target="../media/image62.jpeg"/><Relationship Id="rId3" Type="http://schemas.openxmlformats.org/officeDocument/2006/relationships/image" Target="../media/image52.jpeg"/><Relationship Id="rId7" Type="http://schemas.openxmlformats.org/officeDocument/2006/relationships/image" Target="../media/image56.jpeg"/><Relationship Id="rId12" Type="http://schemas.openxmlformats.org/officeDocument/2006/relationships/image" Target="../media/image61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jpeg"/><Relationship Id="rId11" Type="http://schemas.openxmlformats.org/officeDocument/2006/relationships/image" Target="../media/image60.jpeg"/><Relationship Id="rId5" Type="http://schemas.openxmlformats.org/officeDocument/2006/relationships/image" Target="../media/image54.jpeg"/><Relationship Id="rId10" Type="http://schemas.openxmlformats.org/officeDocument/2006/relationships/image" Target="../media/image59.jpeg"/><Relationship Id="rId4" Type="http://schemas.openxmlformats.org/officeDocument/2006/relationships/image" Target="../media/image53.jpeg"/><Relationship Id="rId9" Type="http://schemas.openxmlformats.org/officeDocument/2006/relationships/image" Target="../media/image5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11" Type="http://schemas.openxmlformats.org/officeDocument/2006/relationships/image" Target="../media/image38.jpeg"/><Relationship Id="rId5" Type="http://schemas.openxmlformats.org/officeDocument/2006/relationships/image" Target="../media/image32.jpeg"/><Relationship Id="rId10" Type="http://schemas.openxmlformats.org/officeDocument/2006/relationships/image" Target="../media/image37.jpeg"/><Relationship Id="rId4" Type="http://schemas.openxmlformats.org/officeDocument/2006/relationships/image" Target="../media/image31.jpeg"/><Relationship Id="rId9" Type="http://schemas.openxmlformats.org/officeDocument/2006/relationships/image" Target="../media/image3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akidsphoto.com/botanical/flowers/daff01.html" TargetMode="External"/><Relationship Id="rId13" Type="http://schemas.openxmlformats.org/officeDocument/2006/relationships/image" Target="../media/image12.jpeg"/><Relationship Id="rId18" Type="http://schemas.openxmlformats.org/officeDocument/2006/relationships/hyperlink" Target="http://akidsphoto.com/botanical/flowers/dandelion.html" TargetMode="External"/><Relationship Id="rId26" Type="http://schemas.openxmlformats.org/officeDocument/2006/relationships/image" Target="../media/image20.jpeg"/><Relationship Id="rId3" Type="http://schemas.openxmlformats.org/officeDocument/2006/relationships/image" Target="../media/image6.jpeg"/><Relationship Id="rId21" Type="http://schemas.openxmlformats.org/officeDocument/2006/relationships/image" Target="../media/image16.jpeg"/><Relationship Id="rId34" Type="http://schemas.openxmlformats.org/officeDocument/2006/relationships/image" Target="../media/image26.jpeg"/><Relationship Id="rId7" Type="http://schemas.openxmlformats.org/officeDocument/2006/relationships/image" Target="../media/image9.jpeg"/><Relationship Id="rId12" Type="http://schemas.openxmlformats.org/officeDocument/2006/relationships/hyperlink" Target="http://akidsphoto.com/botanical/flowers/lily07.html" TargetMode="External"/><Relationship Id="rId17" Type="http://schemas.openxmlformats.org/officeDocument/2006/relationships/image" Target="../media/image14.jpeg"/><Relationship Id="rId25" Type="http://schemas.openxmlformats.org/officeDocument/2006/relationships/image" Target="../media/image19.jpeg"/><Relationship Id="rId33" Type="http://schemas.openxmlformats.org/officeDocument/2006/relationships/image" Target="../media/image25.jpeg"/><Relationship Id="rId2" Type="http://schemas.openxmlformats.org/officeDocument/2006/relationships/image" Target="../media/image5.jpeg"/><Relationship Id="rId16" Type="http://schemas.openxmlformats.org/officeDocument/2006/relationships/hyperlink" Target="http://akidsphoto.com/botanical/flowers/geran01.html" TargetMode="External"/><Relationship Id="rId20" Type="http://schemas.openxmlformats.org/officeDocument/2006/relationships/hyperlink" Target="http://akidsphoto.com/botanical/flowers/crocus01.html" TargetMode="External"/><Relationship Id="rId29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1.jpeg"/><Relationship Id="rId24" Type="http://schemas.openxmlformats.org/officeDocument/2006/relationships/image" Target="../media/image18.jpeg"/><Relationship Id="rId32" Type="http://schemas.openxmlformats.org/officeDocument/2006/relationships/image" Target="../media/image24.jpeg"/><Relationship Id="rId5" Type="http://schemas.openxmlformats.org/officeDocument/2006/relationships/image" Target="../media/image63.jpeg"/><Relationship Id="rId15" Type="http://schemas.openxmlformats.org/officeDocument/2006/relationships/image" Target="../media/image13.jpeg"/><Relationship Id="rId23" Type="http://schemas.openxmlformats.org/officeDocument/2006/relationships/image" Target="../media/image17.jpeg"/><Relationship Id="rId28" Type="http://schemas.openxmlformats.org/officeDocument/2006/relationships/image" Target="../media/image21.jpeg"/><Relationship Id="rId36" Type="http://schemas.openxmlformats.org/officeDocument/2006/relationships/image" Target="../media/image28.jpeg"/><Relationship Id="rId10" Type="http://schemas.openxmlformats.org/officeDocument/2006/relationships/hyperlink" Target="http://akidsphoto.com/botanical/flowers/daisy04.html" TargetMode="External"/><Relationship Id="rId19" Type="http://schemas.openxmlformats.org/officeDocument/2006/relationships/image" Target="../media/image15.jpeg"/><Relationship Id="rId31" Type="http://schemas.openxmlformats.org/officeDocument/2006/relationships/hyperlink" Target="http://www.sciencekids.co.nz/pictures/plants/lavender.html" TargetMode="External"/><Relationship Id="rId4" Type="http://schemas.openxmlformats.org/officeDocument/2006/relationships/image" Target="../media/image7.jpeg"/><Relationship Id="rId9" Type="http://schemas.openxmlformats.org/officeDocument/2006/relationships/image" Target="../media/image10.jpeg"/><Relationship Id="rId14" Type="http://schemas.openxmlformats.org/officeDocument/2006/relationships/hyperlink" Target="http://akidsphoto.com/botanical/flowers/pansy02.html" TargetMode="External"/><Relationship Id="rId22" Type="http://schemas.openxmlformats.org/officeDocument/2006/relationships/hyperlink" Target="http://www.akidsphoto.com/botanical/flowers/dlcflwrs/dahlia01.html" TargetMode="External"/><Relationship Id="rId27" Type="http://schemas.openxmlformats.org/officeDocument/2006/relationships/hyperlink" Target="http://media.photobucket.com/image/lily%20of%20the%20valley/YungBlood187/Lily.jpg?o=18" TargetMode="External"/><Relationship Id="rId30" Type="http://schemas.openxmlformats.org/officeDocument/2006/relationships/image" Target="../media/image23.jpeg"/><Relationship Id="rId35" Type="http://schemas.openxmlformats.org/officeDocument/2006/relationships/image" Target="../media/image27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jpeg"/><Relationship Id="rId13" Type="http://schemas.openxmlformats.org/officeDocument/2006/relationships/image" Target="../media/image62.jpeg"/><Relationship Id="rId3" Type="http://schemas.openxmlformats.org/officeDocument/2006/relationships/image" Target="../media/image52.jpeg"/><Relationship Id="rId7" Type="http://schemas.openxmlformats.org/officeDocument/2006/relationships/image" Target="../media/image56.jpeg"/><Relationship Id="rId12" Type="http://schemas.openxmlformats.org/officeDocument/2006/relationships/image" Target="../media/image61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jpeg"/><Relationship Id="rId11" Type="http://schemas.openxmlformats.org/officeDocument/2006/relationships/image" Target="../media/image60.jpeg"/><Relationship Id="rId5" Type="http://schemas.openxmlformats.org/officeDocument/2006/relationships/image" Target="../media/image54.jpeg"/><Relationship Id="rId10" Type="http://schemas.openxmlformats.org/officeDocument/2006/relationships/image" Target="../media/image59.jpeg"/><Relationship Id="rId4" Type="http://schemas.openxmlformats.org/officeDocument/2006/relationships/image" Target="../media/image53.jpeg"/><Relationship Id="rId9" Type="http://schemas.openxmlformats.org/officeDocument/2006/relationships/image" Target="../media/image58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4810253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3229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3399"/>
                </a:solidFill>
              </a:rPr>
              <a:t>ANOTACE:</a:t>
            </a:r>
            <a:endParaRPr lang="cs-CZ" sz="2400" dirty="0">
              <a:solidFill>
                <a:srgbClr val="FF3399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412776"/>
            <a:ext cx="7416824" cy="4093428"/>
          </a:xfrm>
          <a:prstGeom prst="rect">
            <a:avLst/>
          </a:prstGeom>
          <a:noFill/>
          <a:ln>
            <a:solidFill>
              <a:srgbClr val="FF3399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000" dirty="0" smtClean="0"/>
              <a:t>Prezentace je vhodná pro žáky 5. a 6. třídy ZŠ pro rozšíření slovní zásoby o rostlinách.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 V první části prezentace děti prostřednictvím obrázků určují české ekvivalenty květin a jejich anglické názvy. Následuje rozhovor „Na zahradě“, kde žáci podle smyslu doplňují dané výrazy. 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 V další části se žáci učí názvy stromů, a to ovocných, listnatých i jehličnatých.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 Poslední část prezentace je věnována keřům a oblíbeným bobulovitým rostlinám.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Na konci jsou připojeny obrázky všech rostlin, které mohou být využity ke hře Bingo nebo k jiným soutěžím podle nápadu vyučujícího.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34549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635897" y="2996952"/>
            <a:ext cx="4752528" cy="792089"/>
          </a:xfrm>
        </p:spPr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896" y="1412776"/>
            <a:ext cx="5224640" cy="1512168"/>
          </a:xfrm>
          <a:ln w="38100">
            <a:solidFill>
              <a:srgbClr val="FF3399"/>
            </a:solidFill>
          </a:ln>
        </p:spPr>
        <p:txBody>
          <a:bodyPr/>
          <a:lstStyle/>
          <a:p>
            <a:r>
              <a:rPr lang="cs-CZ" dirty="0" smtClean="0"/>
              <a:t>FLOWERS, TREES AND           BUSHES</a:t>
            </a:r>
            <a:endParaRPr lang="cs-CZ" dirty="0"/>
          </a:p>
        </p:txBody>
      </p:sp>
      <p:pic>
        <p:nvPicPr>
          <p:cNvPr id="1026" name="Picture 2" descr="http://www.anglaisfacile.com/cgi2/myexam/images/3655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340518"/>
            <a:ext cx="2707991" cy="195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t2.gstatic.com/images?q=tbn:ANd9GcQLYv7cuELiOWIbMsuMw9KUMBMj5tX75cSpcwecyvlsWfgC0ST05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501008"/>
            <a:ext cx="2160240" cy="282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5686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kidsfront.com/words/img/flowers/ro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721" y="1"/>
            <a:ext cx="1469177" cy="136048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kidsfront.com/words/img/flowers/sunflow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288" y="3398837"/>
            <a:ext cx="1469176" cy="13430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kidsfront.com/words/img/flowers/hibiscu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875" y="17461"/>
            <a:ext cx="1333500" cy="134302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kidsfront.com/words/img/flowers/cornflower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2660" y="5127510"/>
            <a:ext cx="1483399" cy="130515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5575" y="2941637"/>
            <a:ext cx="952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lily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7976" y="1265237"/>
            <a:ext cx="76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rose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5575" y="4693786"/>
            <a:ext cx="12731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sunflower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948" y="6446836"/>
            <a:ext cx="1374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dirty="0" err="1" smtClean="0"/>
              <a:t>daisy</a:t>
            </a:r>
            <a:endParaRPr lang="cs-CZ" dirty="0"/>
          </a:p>
        </p:txBody>
      </p:sp>
      <p:pic>
        <p:nvPicPr>
          <p:cNvPr id="2064" name="Picture 16" descr="http://kidsfront.com/words/img/flowers/orchid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350" y="3398837"/>
            <a:ext cx="1383599" cy="13430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193963" y="4693786"/>
            <a:ext cx="809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orchid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27176" y="6446836"/>
            <a:ext cx="1342938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cornflower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2897" y="2946101"/>
            <a:ext cx="933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thistle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51175" y="1301065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hibiscus</a:t>
            </a:r>
            <a:endParaRPr lang="cs-CZ" dirty="0"/>
          </a:p>
        </p:txBody>
      </p:sp>
      <p:pic>
        <p:nvPicPr>
          <p:cNvPr id="2066" name="Picture 18" descr="Daffodil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1737" y="5895"/>
            <a:ext cx="1449036" cy="135459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679575" y="1301065"/>
            <a:ext cx="1085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daffodil</a:t>
            </a:r>
            <a:endParaRPr lang="cs-CZ" dirty="0"/>
          </a:p>
        </p:txBody>
      </p:sp>
      <p:pic>
        <p:nvPicPr>
          <p:cNvPr id="2068" name="Picture 20" descr="Daisy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48" y="5120711"/>
            <a:ext cx="1428750" cy="131195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White Easter Lily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93862"/>
            <a:ext cx="1428750" cy="12987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051175" y="6389688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waterlily</a:t>
            </a:r>
            <a:endParaRPr lang="cs-CZ" dirty="0"/>
          </a:p>
        </p:txBody>
      </p:sp>
      <p:pic>
        <p:nvPicPr>
          <p:cNvPr id="2074" name="Picture 26" descr="Pansies Thumbnail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7894" y="12699"/>
            <a:ext cx="1467869" cy="134302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794375" y="1243401"/>
            <a:ext cx="864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pansy</a:t>
            </a:r>
            <a:endParaRPr lang="cs-CZ" dirty="0"/>
          </a:p>
        </p:txBody>
      </p:sp>
      <p:pic>
        <p:nvPicPr>
          <p:cNvPr id="2076" name="Picture 28" descr="Pelargonium Thumbnail">
            <a:hlinkClick r:id="rId15"/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400" y="1681056"/>
            <a:ext cx="1352550" cy="131153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870114" y="2941637"/>
            <a:ext cx="1552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pelargonium</a:t>
            </a:r>
            <a:endParaRPr lang="cs-CZ" dirty="0"/>
          </a:p>
        </p:txBody>
      </p:sp>
      <p:pic>
        <p:nvPicPr>
          <p:cNvPr id="2078" name="Picture 30" descr="Dandelion Thumbnail">
            <a:hlinkClick r:id="rId17"/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0955" y="1670397"/>
            <a:ext cx="1511153" cy="132219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693496" y="2941638"/>
            <a:ext cx="1237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dandelion</a:t>
            </a:r>
            <a:endParaRPr lang="cs-CZ" dirty="0"/>
          </a:p>
        </p:txBody>
      </p:sp>
      <p:pic>
        <p:nvPicPr>
          <p:cNvPr id="2080" name="Picture 32" descr="Crocus Thumbnail">
            <a:hlinkClick r:id="rId19"/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107" y="1665052"/>
            <a:ext cx="1385467" cy="132753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4594225" y="4693785"/>
            <a:ext cx="742950" cy="3689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tulip</a:t>
            </a:r>
            <a:endParaRPr lang="cs-CZ" dirty="0"/>
          </a:p>
        </p:txBody>
      </p:sp>
      <p:pic>
        <p:nvPicPr>
          <p:cNvPr id="2084" name="Picture 36" descr="Photo of Orange Dahlia">
            <a:hlinkClick r:id="rId21"/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392" y="5117024"/>
            <a:ext cx="1446716" cy="13261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5961062" y="6389688"/>
            <a:ext cx="76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dahlia</a:t>
            </a:r>
            <a:endParaRPr lang="cs-CZ" dirty="0"/>
          </a:p>
        </p:txBody>
      </p:sp>
      <p:pic>
        <p:nvPicPr>
          <p:cNvPr id="2086" name="Picture 38" descr="http://t2.gstatic.com/images?q=tbn:ANd9GcSwyWn3yNGCskyjjjdLVComn277aUKaw6qItDkPy60PcAK1He3o4A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7936" y="5120711"/>
            <a:ext cx="1417213" cy="131056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8" name="Picture 40" descr="Photo: Tulip field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0700" y="3398836"/>
            <a:ext cx="1387474" cy="134302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0" name="Picture 42" descr="Click to show &quot;Forget-Me-Not&quot; result 7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25" y="17460"/>
            <a:ext cx="1331026" cy="134302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4117975" y="1301065"/>
            <a:ext cx="1690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f</a:t>
            </a:r>
            <a:r>
              <a:rPr lang="cs-CZ" dirty="0" err="1" smtClean="0"/>
              <a:t>orget</a:t>
            </a:r>
            <a:r>
              <a:rPr lang="cs-CZ" dirty="0" smtClean="0"/>
              <a:t>-</a:t>
            </a:r>
            <a:r>
              <a:rPr lang="cs-CZ" dirty="0" err="1" smtClean="0"/>
              <a:t>me</a:t>
            </a:r>
            <a:r>
              <a:rPr lang="cs-CZ" dirty="0" smtClean="0"/>
              <a:t>-not</a:t>
            </a:r>
            <a:endParaRPr lang="cs-CZ" dirty="0"/>
          </a:p>
        </p:txBody>
      </p:sp>
      <p:sp>
        <p:nvSpPr>
          <p:cNvPr id="19" name="AutoShape 44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155575" y="-411163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AutoShape 46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307975" y="-258763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AutoShape 48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460375" y="-106363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AutoShape 50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612775" y="460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AutoShape 5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55575" y="-411163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AutoShape 5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307975" y="-258763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AutoShape 5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460375" y="-106363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AutoShape 5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612775" y="46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AutoShape 6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765175" y="198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AutoShape 6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917575" y="350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AutoShape 6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069975" y="503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48" name="AutoShape 7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527175" y="960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49" name="AutoShape 7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679575" y="1112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1" name="AutoShape 7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831975" y="1265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3" name="AutoShape 7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984375" y="1417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5" name="AutoShape 7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-2196752" y="1902866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7" name="AutoShape 8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2289175" y="1722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61" name="AutoShape 8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2593975" y="2027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63" name="AutoShape 8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2746375" y="2179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71" name="AutoShape 9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3355975" y="2789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75" name="AutoShape 9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3660775" y="3094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81" name="AutoShape 10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4117975" y="3551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85" name="AutoShape 10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4422775" y="3856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87" name="AutoShape 11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4575175" y="4008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89" name="AutoShape 11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4727575" y="4160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2" name="AutoShape 11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5032375" y="4465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3" name="AutoShape 11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5184775" y="4618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4" name="AutoShape 12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5337175" y="4770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6" name="AutoShape 12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5641975" y="5075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7" name="AutoShape 12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5794375" y="5227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02" name="AutoShape 13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6556375" y="5989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03" name="AutoShape 13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6708775" y="6142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04" name="AutoShape 14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6861175" y="6294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05" name="AutoShape 14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7013575" y="6446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07" name="AutoShape 14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7318375" y="6751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08" name="AutoShape 14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7470775" y="6904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09" name="AutoShape 15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7623175" y="7056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0" name="AutoShape 15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7775575" y="7208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1" name="AutoShape 15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7927975" y="7361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2" name="AutoShape 15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8080375" y="7513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3" name="AutoShape 15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8232775" y="7666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4" name="AutoShape 16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8385175" y="7818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5" name="AutoShape 16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8537575" y="7970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6" name="AutoShape 16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8689975" y="8123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7" name="AutoShape 16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8842375" y="8275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8" name="AutoShape 16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8994775" y="8428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9" name="AutoShape 17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9147175" y="8580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0" name="AutoShape 17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9299575" y="8732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1" name="AutoShape 17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9451975" y="8885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2" name="AutoShape 17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9604375" y="9037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3" name="AutoShape 17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9756775" y="9190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4" name="AutoShape 18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9909175" y="9342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5" name="AutoShape 18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0061575" y="9494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6" name="AutoShape 18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0213975" y="9647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7" name="AutoShape 18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0366375" y="9799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8" name="AutoShape 18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0518775" y="9952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9" name="AutoShape 19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0671175" y="10104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0" name="AutoShape 19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0823575" y="10256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1" name="AutoShape 19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0975975" y="10409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2" name="AutoShape 19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1128375" y="10561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3" name="AutoShape 19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1280775" y="10714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4" name="AutoShape 20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1433175" y="10866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5" name="AutoShape 20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1585575" y="11018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6" name="AutoShape 20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1737975" y="11171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7" name="AutoShape 20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1890375" y="11323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8" name="AutoShape 20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2042775" y="11476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9" name="AutoShape 21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2195175" y="11628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0" name="AutoShape 21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2347575" y="11780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1" name="AutoShape 21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2499975" y="11933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2" name="AutoShape 21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2652375" y="12085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3" name="AutoShape 21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2804775" y="12238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4" name="AutoShape 22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2957175" y="12390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5" name="AutoShape 22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3109575" y="12542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6" name="AutoShape 22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3261975" y="12695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7" name="AutoShape 22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3414375" y="12847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8" name="AutoShape 22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3566775" y="13000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9" name="AutoShape 23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3719175" y="13152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0" name="AutoShape 23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3871575" y="13304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1" name="AutoShape 23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4023975" y="13457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2" name="AutoShape 23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4176375" y="13609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3" name="AutoShape 23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4328775" y="13762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4" name="AutoShape 24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4481175" y="13914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5" name="AutoShape 24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4633575" y="14066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6" name="AutoShape 24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4785975" y="14219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7" name="AutoShape 24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4938375" y="14371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8" name="AutoShape 24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5090775" y="14524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9" name="AutoShape 25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5243175" y="14676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0" name="AutoShape 25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5395575" y="14828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1" name="AutoShape 25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5547975" y="14981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2" name="AutoShape 25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5700375" y="15133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3" name="AutoShape 25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5852775" y="15286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4" name="AutoShape 26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6005175" y="15438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5" name="AutoShape 26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6157575" y="15590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6" name="AutoShape 26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6309975" y="15743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7" name="AutoShape 26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6462375" y="15895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8" name="AutoShape 26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6614775" y="16048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9" name="AutoShape 27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6767175" y="16200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0" name="AutoShape 27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6919575" y="16352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1" name="AutoShape 27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7071975" y="16505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2" name="AutoShape 27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7224375" y="16657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3" name="AutoShape 27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7376775" y="16810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4" name="AutoShape 28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7529175" y="16962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5" name="AutoShape 28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7681575" y="17114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6" name="AutoShape 28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7833975" y="17267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7" name="AutoShape 28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7986375" y="17419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8" name="AutoShape 28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8138775" y="17572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9" name="AutoShape 29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8291175" y="17724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0" name="AutoShape 29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8443575" y="17876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1" name="AutoShape 29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8595975" y="18029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2" name="AutoShape 29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8748375" y="18181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3" name="AutoShape 29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8900775" y="18334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4" name="AutoShape 30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9053175" y="18486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5" name="AutoShape 30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9205575" y="18638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6" name="AutoShape 30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9357975" y="18791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7" name="AutoShape 30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9510375" y="18943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8" name="AutoShape 30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9662775" y="19096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9" name="AutoShape 31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9815175" y="19248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90" name="AutoShape 312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765175" y="1984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91" name="AutoShape 314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917575" y="3508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92" name="AutoShape 316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1069975" y="5032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98" name="AutoShape 328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1984375" y="14176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00" name="AutoShape 332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-2124744" y="2291701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02" name="AutoShape 336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2546263" y="2517476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03" name="AutoShape 338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2746375" y="21796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07" name="AutoShape 346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3355975" y="27892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09" name="AutoShape 350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3660775" y="30940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12" name="AutoShape 356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4117975" y="35512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13" name="AutoShape 358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4270375" y="37036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14" name="AutoShape 360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4422775" y="38560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15" name="AutoShape 362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4575175" y="40084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412" name="Picture 364" descr="http://th120.photobucket.com/albums/o186/YungBlood187/th_Lily.jpg">
            <a:hlinkClick r:id="rId26"/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150" y="8728"/>
            <a:ext cx="1442019" cy="136048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16" name="TextovéPole 2215"/>
          <p:cNvSpPr txBox="1"/>
          <p:nvPr/>
        </p:nvSpPr>
        <p:spPr>
          <a:xfrm flipH="1">
            <a:off x="6930862" y="1301065"/>
            <a:ext cx="23687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ily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v</a:t>
            </a:r>
            <a:r>
              <a:rPr lang="cs-CZ" dirty="0" err="1" smtClean="0"/>
              <a:t>alley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414" name="Picture 366" descr="http://t0.gstatic.com/images?q=tbn:ANd9GcQlK1-WJR_JNoSqH0WkDZOIYohOFg-khERDR7JwNkSOUkjE65VAjw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0700" y="1670397"/>
            <a:ext cx="1311275" cy="132219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17" name="TextovéPole 2216"/>
          <p:cNvSpPr txBox="1"/>
          <p:nvPr/>
        </p:nvSpPr>
        <p:spPr>
          <a:xfrm>
            <a:off x="4575175" y="2941637"/>
            <a:ext cx="835504" cy="3737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violet</a:t>
            </a:r>
            <a:endParaRPr lang="cs-CZ" dirty="0"/>
          </a:p>
        </p:txBody>
      </p:sp>
      <p:sp>
        <p:nvSpPr>
          <p:cNvPr id="2218" name="AutoShape 368" descr="data:image/jpeg;base64,/9j/4AAQSkZJRgABAQAAAQABAAD/2wBDAAkGBwgHBgkIBwgKCgkLDRYPDQwMDRsUFRAWIB0iIiAdHx8kKDQsJCYxJx8fLT0tMTU3Ojo6Iys/RD84QzQ5Ojf/2wBDAQoKCg0MDRoPDxo3JR8lNzc3Nzc3Nzc3Nzc3Nzc3Nzc3Nzc3Nzc3Nzc3Nzc3Nzc3Nzc3Nzc3Nzc3Nzc3Nzc3Nzf/wAARCABaAIYDASIAAhEBAxEB/8QAGwAAAgIDAQAAAAAAAAAAAAAABAUDBgABAgf/xAA1EAACAQMDAwIEBAUEAwAAAAABAgMABBEFEiExQVEGExQiYXEjMoGhB0KxwfBykdHhQ1Lx/8QAGQEAAgMBAAAAAAAAAAAAAAAAAgMAAQQF/8QAIhEAAgICAgMAAwEAAAAAAAAAAAECEQMhBDESE0EiI1Fh/9oADAMBAAIRAxEAPwCmw2qCc2+bf2hlh7Ssv3IPP0rVy1olk4tI291mCO8p7deMfaoYL2NJGhjcSl1K7lHSg2mZZmimUqG6N4I6GtbarRp1QygmvdQWOGC/lAA/EWORtpA81ZfSemx/Etf3Y2W0B9yWRh0A6KPJPQAVTbSa6tJoptPZWIB3nqp57j9Fphcare3EMPxc6Ksb7/bQbVz247mpGSS/0KLSRZX9cCS2ikS1MBuI8vHnhD5UjsaT6lqgvntksLdF2klz1Z2P7/8A2kV8VmVZrbAjHykL2Pit6esjfOAeCNp+v+f2qXsKMmi36f6svGuY9Mt0kgliJRZ1YByBkkYxyOuOe/Sj9D9T31zqHtuipC8pYQoo2lmPLHuST1zx4ApCJrWfXtJnW6jtpXkSOaUrkqS2FYr38f1qxJaW9r6iu4LYOCB8nybdjHPHfGCCQM+KtK3TDhb77HPpG1sJdenuZQU9zf7kVx0I3fKPm56D9eKZ+odCh1O9eKDT1Uf+OSNNuOOfpiqjoKX+lais+pgXEKSgH3ed2ehB69qfeqvUmp2NtJHbXjPbTfNE6AF1Q9ie2ORn6UFOLJkbhsqVjNaSrMJracyRkqrxtgqRRF3q8LQRw3km4IPyE8ik9lfraxSIq5J8UtNsJppJWZsu3c02/pcZtbRZZbfRWtUls5VMpGeDyD9abWVyt1bEeyrLAo3IOxPcVR4Y3sLxSv4kb/y030K/eOe6BkMaH82ewq7CWSuy4vZTzWUl3GTHtXAPYfevK9Ut3ivJFkkEjk5LDuatVx6q9ixmtLUyN7gILFsCqi2WJJ71nyyT0czmZoZGlEBuIA4GVB57isoplJ/LjP1rKSZFJoIhW2tp2aJC7E/Lxj9ql1wQCNHVcSPjamOc0ZHavFfGYxxtsDMEB/NgZBH0+1Q3CxzMouoYlyfldEAKfr3H3zWnxezfFScm29CqER2mlStE3uSTMBPJnmLH8oH18+KglkNwE9tWKgAdKMt45Lue5iMQVbY7Wy2AMkjPYdqhCy2IEiSrLAzbZAhOFPYfQ+CPBqqdBLXR0llPDbSzkvHlCFA4yT0zUFrd3iiQO0sioOWQ8xD/ANtg/OP8yKJvVcBolm2IWzknnnFc6XpztqML7i21NwUdTx+46/7VW+0UvKdNDFI455rKW0txcLAyy+9gZYA5wfp9O1epWmowXelRatpisJZrgxXBQ8gBQCM/cZB7c15vZC00e7nL28EsMg2tBOm6NlJB2kdvIx0xVo0e80iK2ubqxlsrTS7lVFxbCY77WZS2xo0IyVbOCMjzxijqjVHWmVb1Jr+pyXaWk99JO9m7oXZFUk57gAZOMc4716N6At45bFGu72aW8mj3GMKoTB6Jgjk4xznvVc1+DQvU9jjTb+3fWbWJiu9Nj3CDB28E7iMNj701/h/NcJYwBl9ycExRugyAAAMk/QY/wUCTtiYY5eyXl18EOu6M2mWdxq1mryWfv7XjkTDQbj8v0Izxn7VVWvpHcMcYB6CvVP4m3M6emZtNstPnnDsj3l1GuY4VUhgPJPA+gHevHQ3FBKTvRk5M2p1F6LHY6rbrKHmQcDnihZb5ALhYl4lbOaVI1SBqjySqhUuROSpneeK1XOea6U0BnOSPJrKkxx0J+1ZVENaU9613FHY75JSwIQHg4OefApp6ijjgmG1jG559puR+hHapPRdxDbQahK4xKVRQ/hSea71kw3+tzZAjiQ7i7DhEHT9q0Y06s38eLUbsSWy3d3I8awgMDuZVPU4HzEd+BRN1YTJbJbNgPPKvyY6Y8+OT+1MLK1t5r28e4IS0iRi0jnABI2oM+S2MUNdosMahHxIhBXHGaN6Ro6F2oXNlJK8cdthoyE98yv8AMM8nYf1p3oVzpN+IrO+a7tnh2m0u7XG+N8AMrA9QSARx1yO9AXt8sUUam1gmunQMbh4hlc9h9aXx3U9gAIVUyzHd867lwOpI/wA6UuKabbZE2MNSciaSCaGL4reQXQnGAcbtp/KT45xUbabELaJ3yqBsO3bp/U1tLybXPduZ8/GQIoZVUDK9mB7985yenJHSyenrezvdDvIb5XkjuAo2sfmyrdcducGrUr1Qa2rQr0PS47hGvNPmVHjbahdSzKx4wR3Jzj9asV7bz+nbbTbVJ9krM80vt8Yb5AMeOjcVS9HvZdHu3ayimlgeUBQ8nIK9D0+vP/VWPWJJ1W5vJrwXyxEM8ZgMZVCdo2NuOedo5xnOaYh0Ha6L3p2t3c2lx3C+zJMZjFKWXOVCggHznJqmfxK0TTLSystT021+EmmZhcQRIfb/ANfhf6c1NqEs2mzGx0yVoVjI92QHJkfHOT4GSAPvV00G5a29Nm71KI3kywSEQIBmdck4wcLjnHPil5IKrK5GKM8d1s8HVq7D11a2V5eLNJa2kjpEpeT21JWIfU9qHzSDhtE4epEahVNSK2KoFhQYVlQK9ZUKBondPysR9jRyandgEe7kNjcCoO7HPPFLga6Bq7Y22ug6TU7twFMu1B/IoAU/p5+tEQafPcWy3MkwjiHQkdKUbqaaRpU+qxTOZhFawYDMxJ5PQAeauLbf9Ci23T2Trpd3NJHHHcRMMZBlO0gfY80uuHaTUZEaXcsf4SuPy47kU3Jt4ryB5Lke4h2sWXaWGMA/eho7C4uJvw7cuuPzL0Ge+aclRsxpR2wL4n2byT2GI3QgFgOuPpVj9MQGxtZtR1TUEjjZhttVUtJINwJxjhcjuenU+KVjTHsb0zXUPyrA5jBHVscH6j/qiLue4MQnluT78Jy3AHJHTAokv6PTGVlJpttaOlkN8s0pdfdwzxLgfKO2c5O7A4wPNPtKm09i9jf263TXUe14SoI8rnPQ7sHjkYFU7TbfZGLt2b46YloivHyg4P7nj/SaKstT+Hv4ZbmKNlEgLFUCsefIo3tUOU7VDfStOm1eOe9lkMUUMwjljJO5GI6E/wC4z3r0jSLaBdBkt7mZBG6AA7h+H/Lx9P8AivNZ7y80vV9Tv7aaQwvJGk3vkPHOrgbCRgdyM/fjHeS/9QIEihtlS2lmZTLGzglcDp1JHPnxQtOWmHD9kfF6LXonpSWD03caQmpW8L3M0jOYhvJUgADPTOP615d6n9PnQtQ+GW5S5jZdySKuDjwR2NelaBdPNGkXtzSRoRI8gwuPqBnPeqz/ABDNjc6us1hetcFlPuIYSghOeFGeT3pGRKJz+bhx4opJ7KCVwawGi5YaGdNtKObZgNZUZOKyrIQ5rea4zWs1BlEmaYaTq8umMVCCSBzl0zg/oaV5rMmom07RcW4u0WG51nSrmdSNPljXHLPIGOaJgiF1P8VahriCLazxBypQeB48VVkGTTKwlmtn328jRsRglTjIpiyP6M98l3sexndczvLL7MLElA53E/TPfxmhLwxHAuLiSSWY7nkEeenA/ao0ZnI3sT96OgjEmI2KhW4JbpV+x3oJcl+SXw3cXl5abRaRpDAIlHzKJBMPJyOhz0/uTQp1ixmUZsN925wFSTCg/bk8+B9q3d3CaQ6JbzyyMwP4bYZcfY5qCz0+d42nJCSvn5zxs/4/tTfKujX7Et2We2uxY2tq18kRuDIXmV5lUR/IQm1S2W2nBx5x4oa01mKw1MDRUggdU2NdNGpZ8jJJdxxnwMVXJbL2/kleNogcF43Dj9Mda7sbGeS5kNjFKuAu1cZIPfPbPf8AWiHwluj1LStUSJpry2xJdBAd6LxITwePPfxz360P6ptNNE9hd+oluIbiZMuloo/EUHux7j6Dv16VUrGCPQLhJdRuZ0aV22RRTFFbpuY4zxz0FMPVM8s72paZJoVjxE6tnjxg8ilZdIXzZx9T1sr+rLaPfTtp0csdoW/CSZgXUY7kdec/pSqZKZSLmhpUrOcWxTIpzWUVIgzWVArFYrdQwElBk9qmqDGbxWVusqijuIc0dDxQcPWio+oqwZB8RoyNqXxUXHUAGdvJaAE3Fmk0uMK5ONtRztNOEgtlQFyVZQdp56YJoYdKgnJz1PSiUn0MhkaavYTFpEEEaafc3Nuuxi4j9xSckEDcQcADminbVtDs2eF7b3C+wIRvdVI5bbnpwOfJFIW5voc8/KetSRjaiqOB4FaPP8bOks7WPySG16sC6j8TGWkYqGBnJfaSATjPQZzxUdxcyXDl5XLtjGTQRYk8k9fP0rYrPKTkc3LklOTtkjGoJSCK6brUL0IshkwOtZQ12TuxmsqDY47Vn//Z"/>
          <p:cNvSpPr>
            <a:spLocks noChangeAspect="1" noChangeArrowheads="1"/>
          </p:cNvSpPr>
          <p:nvPr/>
        </p:nvSpPr>
        <p:spPr bwMode="auto">
          <a:xfrm>
            <a:off x="155575" y="-838200"/>
            <a:ext cx="26098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19" name="AutoShape 370" descr="data:image/jpeg;base64,/9j/4AAQSkZJRgABAQAAAQABAAD/2wBDAAkGBwgHBgkIBwgKCgkLDRYPDQwMDRsUFRAWIB0iIiAdHx8kKDQsJCYxJx8fLT0tMTU3Ojo6Iys/RD84QzQ5Ojf/2wBDAQoKCg0MDRoPDxo3JR8lNzc3Nzc3Nzc3Nzc3Nzc3Nzc3Nzc3Nzc3Nzc3Nzc3Nzc3Nzc3Nzc3Nzc3Nzc3Nzc3Nzf/wAARCABaAIYDASIAAhEBAxEB/8QAGwAAAgIDAQAAAAAAAAAAAAAABAUDBgABAgf/xAA1EAACAQMDAwIEBAUEAwAAAAABAgMABBEFEiExQVEGExQiYXEjMoGhB0KxwfBykdHhQ1Lx/8QAGQEAAgMBAAAAAAAAAAAAAAAAAgMAAQQF/8QAIhEAAgICAgMAAwEAAAAAAAAAAAECEQMhBDESE0EiI1Fh/9oADAMBAAIRAxEAPwCmw2qCc2+bf2hlh7Ssv3IPP0rVy1olk4tI291mCO8p7deMfaoYL2NJGhjcSl1K7lHSg2mZZmimUqG6N4I6GtbarRp1QygmvdQWOGC/lAA/EWORtpA81ZfSemx/Etf3Y2W0B9yWRh0A6KPJPQAVTbSa6tJoptPZWIB3nqp57j9Fphcare3EMPxc6Ksb7/bQbVz247mpGSS/0KLSRZX9cCS2ikS1MBuI8vHnhD5UjsaT6lqgvntksLdF2klz1Z2P7/8A2kV8VmVZrbAjHykL2Pit6esjfOAeCNp+v+f2qXsKMmi36f6svGuY9Mt0kgliJRZ1YByBkkYxyOuOe/Sj9D9T31zqHtuipC8pYQoo2lmPLHuST1zx4ApCJrWfXtJnW6jtpXkSOaUrkqS2FYr38f1qxJaW9r6iu4LYOCB8nybdjHPHfGCCQM+KtK3TDhb77HPpG1sJdenuZQU9zf7kVx0I3fKPm56D9eKZ+odCh1O9eKDT1Uf+OSNNuOOfpiqjoKX+lais+pgXEKSgH3ed2ehB69qfeqvUmp2NtJHbXjPbTfNE6AF1Q9ie2ORn6UFOLJkbhsqVjNaSrMJracyRkqrxtgqRRF3q8LQRw3km4IPyE8ik9lfraxSIq5J8UtNsJppJWZsu3c02/pcZtbRZZbfRWtUls5VMpGeDyD9abWVyt1bEeyrLAo3IOxPcVR4Y3sLxSv4kb/y030K/eOe6BkMaH82ewq7CWSuy4vZTzWUl3GTHtXAPYfevK9Ut3ivJFkkEjk5LDuatVx6q9ixmtLUyN7gILFsCqi2WJJ71nyyT0czmZoZGlEBuIA4GVB57isoplJ/LjP1rKSZFJoIhW2tp2aJC7E/Lxj9ql1wQCNHVcSPjamOc0ZHavFfGYxxtsDMEB/NgZBH0+1Q3CxzMouoYlyfldEAKfr3H3zWnxezfFScm29CqER2mlStE3uSTMBPJnmLH8oH18+KglkNwE9tWKgAdKMt45Lue5iMQVbY7Wy2AMkjPYdqhCy2IEiSrLAzbZAhOFPYfQ+CPBqqdBLXR0llPDbSzkvHlCFA4yT0zUFrd3iiQO0sioOWQ8xD/ANtg/OP8yKJvVcBolm2IWzknnnFc6XpztqML7i21NwUdTx+46/7VW+0UvKdNDFI455rKW0txcLAyy+9gZYA5wfp9O1epWmowXelRatpisJZrgxXBQ8gBQCM/cZB7c15vZC00e7nL28EsMg2tBOm6NlJB2kdvIx0xVo0e80iK2ubqxlsrTS7lVFxbCY77WZS2xo0IyVbOCMjzxijqjVHWmVb1Jr+pyXaWk99JO9m7oXZFUk57gAZOMc4716N6At45bFGu72aW8mj3GMKoTB6Jgjk4xznvVc1+DQvU9jjTb+3fWbWJiu9Nj3CDB28E7iMNj701/h/NcJYwBl9ycExRugyAAAMk/QY/wUCTtiYY5eyXl18EOu6M2mWdxq1mryWfv7XjkTDQbj8v0Izxn7VVWvpHcMcYB6CvVP4m3M6emZtNstPnnDsj3l1GuY4VUhgPJPA+gHevHQ3FBKTvRk5M2p1F6LHY6rbrKHmQcDnihZb5ALhYl4lbOaVI1SBqjySqhUuROSpneeK1XOea6U0BnOSPJrKkxx0J+1ZVENaU9613FHY75JSwIQHg4OefApp6ijjgmG1jG559puR+hHapPRdxDbQahK4xKVRQ/hSea71kw3+tzZAjiQ7i7DhEHT9q0Y06s38eLUbsSWy3d3I8awgMDuZVPU4HzEd+BRN1YTJbJbNgPPKvyY6Y8+OT+1MLK1t5r28e4IS0iRi0jnABI2oM+S2MUNdosMahHxIhBXHGaN6Ro6F2oXNlJK8cdthoyE98yv8AMM8nYf1p3oVzpN+IrO+a7tnh2m0u7XG+N8AMrA9QSARx1yO9AXt8sUUam1gmunQMbh4hlc9h9aXx3U9gAIVUyzHd867lwOpI/wA6UuKabbZE2MNSciaSCaGL4reQXQnGAcbtp/KT45xUbabELaJ3yqBsO3bp/U1tLybXPduZ8/GQIoZVUDK9mB7985yenJHSyenrezvdDvIb5XkjuAo2sfmyrdcducGrUr1Qa2rQr0PS47hGvNPmVHjbahdSzKx4wR3Jzj9asV7bz+nbbTbVJ9krM80vt8Yb5AMeOjcVS9HvZdHu3ayimlgeUBQ8nIK9D0+vP/VWPWJJ1W5vJrwXyxEM8ZgMZVCdo2NuOedo5xnOaYh0Ha6L3p2t3c2lx3C+zJMZjFKWXOVCggHznJqmfxK0TTLSystT021+EmmZhcQRIfb/ANfhf6c1NqEs2mzGx0yVoVjI92QHJkfHOT4GSAPvV00G5a29Nm71KI3kywSEQIBmdck4wcLjnHPil5IKrK5GKM8d1s8HVq7D11a2V5eLNJa2kjpEpeT21JWIfU9qHzSDhtE4epEahVNSK2KoFhQYVlQK9ZUKBondPysR9jRyandgEe7kNjcCoO7HPPFLga6Bq7Y22ug6TU7twFMu1B/IoAU/p5+tEQafPcWy3MkwjiHQkdKUbqaaRpU+qxTOZhFawYDMxJ5PQAeauLbf9Ci23T2Trpd3NJHHHcRMMZBlO0gfY80uuHaTUZEaXcsf4SuPy47kU3Jt4ryB5Lke4h2sWXaWGMA/eho7C4uJvw7cuuPzL0Ge+aclRsxpR2wL4n2byT2GI3QgFgOuPpVj9MQGxtZtR1TUEjjZhttVUtJINwJxjhcjuenU+KVjTHsb0zXUPyrA5jBHVscH6j/qiLue4MQnluT78Jy3AHJHTAokv6PTGVlJpttaOlkN8s0pdfdwzxLgfKO2c5O7A4wPNPtKm09i9jf263TXUe14SoI8rnPQ7sHjkYFU7TbfZGLt2b46YloivHyg4P7nj/SaKstT+Hv4ZbmKNlEgLFUCsefIo3tUOU7VDfStOm1eOe9lkMUUMwjljJO5GI6E/wC4z3r0jSLaBdBkt7mZBG6AA7h+H/Lx9P8AivNZ7y80vV9Tv7aaQwvJGk3vkPHOrgbCRgdyM/fjHeS/9QIEihtlS2lmZTLGzglcDp1JHPnxQtOWmHD9kfF6LXonpSWD03caQmpW8L3M0jOYhvJUgADPTOP615d6n9PnQtQ+GW5S5jZdySKuDjwR2NelaBdPNGkXtzSRoRI8gwuPqBnPeqz/ABDNjc6us1hetcFlPuIYSghOeFGeT3pGRKJz+bhx4opJ7KCVwawGi5YaGdNtKObZgNZUZOKyrIQ5rea4zWs1BlEmaYaTq8umMVCCSBzl0zg/oaV5rMmom07RcW4u0WG51nSrmdSNPljXHLPIGOaJgiF1P8VahriCLazxBypQeB48VVkGTTKwlmtn328jRsRglTjIpiyP6M98l3sexndczvLL7MLElA53E/TPfxmhLwxHAuLiSSWY7nkEeenA/ao0ZnI3sT96OgjEmI2KhW4JbpV+x3oJcl+SXw3cXl5abRaRpDAIlHzKJBMPJyOhz0/uTQp1ixmUZsN925wFSTCg/bk8+B9q3d3CaQ6JbzyyMwP4bYZcfY5qCz0+d42nJCSvn5zxs/4/tTfKujX7Et2We2uxY2tq18kRuDIXmV5lUR/IQm1S2W2nBx5x4oa01mKw1MDRUggdU2NdNGpZ8jJJdxxnwMVXJbL2/kleNogcF43Dj9Mda7sbGeS5kNjFKuAu1cZIPfPbPf8AWiHwluj1LStUSJpry2xJdBAd6LxITwePPfxz360P6ptNNE9hd+oluIbiZMuloo/EUHux7j6Dv16VUrGCPQLhJdRuZ0aV22RRTFFbpuY4zxz0FMPVM8s72paZJoVjxE6tnjxg8ilZdIXzZx9T1sr+rLaPfTtp0csdoW/CSZgXUY7kdec/pSqZKZSLmhpUrOcWxTIpzWUVIgzWVArFYrdQwElBk9qmqDGbxWVusqijuIc0dDxQcPWio+oqwZB8RoyNqXxUXHUAGdvJaAE3Fmk0uMK5ONtRztNOEgtlQFyVZQdp56YJoYdKgnJz1PSiUn0MhkaavYTFpEEEaafc3Nuuxi4j9xSckEDcQcADminbVtDs2eF7b3C+wIRvdVI5bbnpwOfJFIW5voc8/KetSRjaiqOB4FaPP8bOks7WPySG16sC6j8TGWkYqGBnJfaSATjPQZzxUdxcyXDl5XLtjGTQRYk8k9fP0rYrPKTkc3LklOTtkjGoJSCK6brUL0IshkwOtZQ12TuxmsqDY47Vn//Z"/>
          <p:cNvSpPr>
            <a:spLocks noChangeAspect="1" noChangeArrowheads="1"/>
          </p:cNvSpPr>
          <p:nvPr/>
        </p:nvSpPr>
        <p:spPr bwMode="auto">
          <a:xfrm>
            <a:off x="307975" y="-685800"/>
            <a:ext cx="26098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420" name="Picture 372" descr="http://t3.gstatic.com/images?q=tbn:ANd9GcRDJ_WxsN6ArqbEAvZ36Eay-zq3QwnaV2Pr3BFqb4kR4wMpkLXLPQ"/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149" y="5127510"/>
            <a:ext cx="1343025" cy="13193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20" name="TextovéPole 2219"/>
          <p:cNvSpPr txBox="1"/>
          <p:nvPr/>
        </p:nvSpPr>
        <p:spPr>
          <a:xfrm>
            <a:off x="4575175" y="6389688"/>
            <a:ext cx="790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lilac</a:t>
            </a:r>
            <a:endParaRPr lang="cs-CZ" dirty="0"/>
          </a:p>
        </p:txBody>
      </p:sp>
      <p:pic>
        <p:nvPicPr>
          <p:cNvPr id="2422" name="Picture 374" descr="lavender">
            <a:hlinkClick r:id="rId30"/>
          </p:cNvPr>
          <p:cNvPicPr>
            <a:picLocks noChangeAspect="1" noChangeArrowheads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6" y="3398837"/>
            <a:ext cx="1460499" cy="13430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21" name="TextovéPole 2220"/>
          <p:cNvSpPr txBox="1"/>
          <p:nvPr/>
        </p:nvSpPr>
        <p:spPr>
          <a:xfrm flipH="1">
            <a:off x="1612897" y="4693419"/>
            <a:ext cx="11334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lavender</a:t>
            </a:r>
            <a:endParaRPr lang="cs-CZ" dirty="0"/>
          </a:p>
        </p:txBody>
      </p:sp>
      <p:sp>
        <p:nvSpPr>
          <p:cNvPr id="2056" name="TextovéPole 2055"/>
          <p:cNvSpPr txBox="1"/>
          <p:nvPr/>
        </p:nvSpPr>
        <p:spPr>
          <a:xfrm>
            <a:off x="7332662" y="2941637"/>
            <a:ext cx="928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crocus</a:t>
            </a:r>
            <a:endParaRPr lang="cs-CZ" dirty="0"/>
          </a:p>
        </p:txBody>
      </p:sp>
      <p:pic>
        <p:nvPicPr>
          <p:cNvPr id="1026" name="Picture 2" descr="http://img.ehowcdn.com/article-new/ehow/images/a05/mi/6k/daisy-flower-crafts-kids-1.1-800x800.jpg"/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107" y="5127510"/>
            <a:ext cx="1332062" cy="1315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2" name="TextovéPole 2071"/>
          <p:cNvSpPr txBox="1"/>
          <p:nvPr/>
        </p:nvSpPr>
        <p:spPr>
          <a:xfrm>
            <a:off x="7152107" y="6389689"/>
            <a:ext cx="1385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moon</a:t>
            </a:r>
            <a:r>
              <a:rPr lang="cs-CZ" dirty="0" smtClean="0"/>
              <a:t> </a:t>
            </a:r>
            <a:r>
              <a:rPr lang="cs-CZ" dirty="0" err="1" smtClean="0"/>
              <a:t>daisy</a:t>
            </a:r>
            <a:endParaRPr lang="cs-CZ" dirty="0"/>
          </a:p>
        </p:txBody>
      </p:sp>
      <p:pic>
        <p:nvPicPr>
          <p:cNvPr id="1028" name="Picture 4" descr="http://t2.gstatic.com/images?q=tbn:ANd9GcQDmrLoeuakOusBswnpDiFAXfR7GVpGUHa8xiCyRzEh2CtiI34M"/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174" y="3398837"/>
            <a:ext cx="1403441" cy="13430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4" name="TextovéPole 1023"/>
          <p:cNvSpPr txBox="1"/>
          <p:nvPr/>
        </p:nvSpPr>
        <p:spPr>
          <a:xfrm>
            <a:off x="5794375" y="4693419"/>
            <a:ext cx="121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carnation</a:t>
            </a:r>
            <a:endParaRPr lang="cs-CZ" dirty="0"/>
          </a:p>
        </p:txBody>
      </p:sp>
      <p:pic>
        <p:nvPicPr>
          <p:cNvPr id="1030" name="Picture 6" descr="http://t0.gstatic.com/images?q=tbn:ANd9GcTpTt0O-8X12NvpJ5IyV_DCC0t64Jseju_I5Z0rYCLBzwqoZ59HWQ"/>
          <p:cNvPicPr>
            <a:picLocks noChangeAspect="1" noChangeArrowheads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132046" y="3398835"/>
            <a:ext cx="1434104" cy="13430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5" name="TextovéPole 1024"/>
          <p:cNvSpPr txBox="1"/>
          <p:nvPr/>
        </p:nvSpPr>
        <p:spPr>
          <a:xfrm>
            <a:off x="7318375" y="4693419"/>
            <a:ext cx="11657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gerbera</a:t>
            </a:r>
            <a:endParaRPr lang="cs-CZ" dirty="0"/>
          </a:p>
        </p:txBody>
      </p:sp>
      <p:pic>
        <p:nvPicPr>
          <p:cNvPr id="15" name="Picture 2" descr="http://t1.gstatic.com/images?q=tbn:ANd9GcT9lv6aAeYDIB256Gyvbm16y0FqObnplwNtrv48SpUcIZdoPrVr"/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0" y="1681056"/>
            <a:ext cx="1529186" cy="1311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228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20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0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0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1052736"/>
            <a:ext cx="813690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Mummy, </a:t>
            </a:r>
            <a:r>
              <a:rPr lang="cs-CZ" sz="2400" b="1" dirty="0" smtClean="0"/>
              <a:t>     </a:t>
            </a:r>
            <a:r>
              <a:rPr lang="en-US" sz="2400" b="1" dirty="0" smtClean="0"/>
              <a:t>can </a:t>
            </a:r>
            <a:r>
              <a:rPr lang="cs-CZ" sz="2400" b="1" dirty="0" smtClean="0"/>
              <a:t>     </a:t>
            </a:r>
            <a:r>
              <a:rPr lang="en-US" sz="2400" b="1" dirty="0" smtClean="0"/>
              <a:t>I </a:t>
            </a:r>
            <a:r>
              <a:rPr lang="en-US" sz="2400" b="1" dirty="0"/>
              <a:t>help </a:t>
            </a:r>
            <a:r>
              <a:rPr lang="en-US" sz="2400" b="1" dirty="0" smtClean="0"/>
              <a:t>you</a:t>
            </a:r>
            <a:r>
              <a:rPr lang="cs-CZ" sz="2400" b="1" dirty="0" smtClean="0"/>
              <a:t>      </a:t>
            </a:r>
            <a:r>
              <a:rPr lang="en-US" sz="2400" b="1" dirty="0" smtClean="0"/>
              <a:t>to </a:t>
            </a:r>
            <a:r>
              <a:rPr lang="cs-CZ" sz="2400" b="1" dirty="0" smtClean="0"/>
              <a:t>      </a:t>
            </a:r>
            <a:r>
              <a:rPr lang="en-US" sz="2400" b="1" dirty="0" smtClean="0"/>
              <a:t>work in the garden?</a:t>
            </a:r>
            <a:r>
              <a:rPr lang="en-US" sz="2400" b="1" dirty="0"/>
              <a:t/>
            </a:r>
            <a:br>
              <a:rPr lang="en-US" sz="2400" b="1" dirty="0"/>
            </a:br>
            <a:r>
              <a:rPr lang="en-US" sz="2400" b="1" dirty="0" smtClean="0"/>
              <a:t>Of </a:t>
            </a:r>
            <a:r>
              <a:rPr lang="cs-CZ" sz="2400" b="1" dirty="0" smtClean="0"/>
              <a:t>  </a:t>
            </a:r>
            <a:r>
              <a:rPr lang="en-US" sz="2400" b="1" dirty="0" smtClean="0"/>
              <a:t>course </a:t>
            </a:r>
            <a:r>
              <a:rPr lang="cs-CZ" sz="2400" b="1" dirty="0" smtClean="0"/>
              <a:t>    </a:t>
            </a:r>
            <a:r>
              <a:rPr lang="en-US" sz="2400" b="1" dirty="0" smtClean="0"/>
              <a:t>you </a:t>
            </a:r>
            <a:r>
              <a:rPr lang="en-US" sz="2400" b="1" dirty="0"/>
              <a:t>can!</a:t>
            </a:r>
            <a:br>
              <a:rPr lang="en-US" sz="2400" b="1" dirty="0"/>
            </a:br>
            <a:r>
              <a:rPr lang="en-US" sz="2400" b="1" dirty="0"/>
              <a:t>Bring me </a:t>
            </a:r>
            <a:r>
              <a:rPr lang="en-US" sz="2400" b="1" dirty="0" smtClean="0"/>
              <a:t>the</a:t>
            </a:r>
            <a:r>
              <a:rPr lang="cs-CZ" sz="2400" b="1" dirty="0" smtClean="0"/>
              <a:t>  </a:t>
            </a:r>
            <a:r>
              <a:rPr lang="en-US" sz="2400" b="1" dirty="0" smtClean="0"/>
              <a:t> </a:t>
            </a:r>
            <a:r>
              <a:rPr lang="en-US" sz="2400" b="1" u="sng" dirty="0" smtClean="0"/>
              <a:t>watering</a:t>
            </a:r>
            <a:r>
              <a:rPr lang="en-US" sz="2400" b="1" dirty="0" smtClean="0"/>
              <a:t> </a:t>
            </a:r>
            <a:r>
              <a:rPr lang="cs-CZ" sz="2400" b="1" dirty="0" smtClean="0"/>
              <a:t>    </a:t>
            </a:r>
            <a:r>
              <a:rPr lang="en-US" sz="2400" b="1" dirty="0" smtClean="0"/>
              <a:t>can</a:t>
            </a:r>
            <a:r>
              <a:rPr lang="en-US" sz="2400" b="1" dirty="0"/>
              <a:t>;</a:t>
            </a:r>
            <a:br>
              <a:rPr lang="en-US" sz="2400" b="1" dirty="0"/>
            </a:br>
            <a:r>
              <a:rPr lang="en-US" sz="2400" b="1" dirty="0"/>
              <a:t>I have </a:t>
            </a:r>
            <a:r>
              <a:rPr lang="en-US" sz="2400" b="1" dirty="0" smtClean="0"/>
              <a:t>to</a:t>
            </a:r>
            <a:r>
              <a:rPr lang="cs-CZ" sz="2400" b="1" dirty="0" smtClean="0"/>
              <a:t>     </a:t>
            </a:r>
            <a:r>
              <a:rPr lang="en-US" sz="2400" b="1" dirty="0" smtClean="0"/>
              <a:t> </a:t>
            </a:r>
            <a:r>
              <a:rPr lang="en-US" sz="2400" b="1" dirty="0"/>
              <a:t>water </a:t>
            </a:r>
            <a:r>
              <a:rPr lang="cs-CZ" sz="2400" b="1" dirty="0" smtClean="0"/>
              <a:t>     </a:t>
            </a:r>
            <a:r>
              <a:rPr lang="en-US" sz="2400" b="1" dirty="0" smtClean="0"/>
              <a:t>my tomatoes</a:t>
            </a:r>
            <a:r>
              <a:rPr lang="cs-CZ" sz="2400" b="1" dirty="0" smtClean="0"/>
              <a:t>.</a:t>
            </a:r>
            <a:r>
              <a:rPr lang="en-US" sz="2400" b="1" dirty="0"/>
              <a:t/>
            </a:r>
            <a:br>
              <a:rPr lang="en-US" sz="2400" b="1" dirty="0"/>
            </a:br>
            <a:r>
              <a:rPr lang="en-US" sz="2400" b="1" dirty="0"/>
              <a:t>-What </a:t>
            </a:r>
            <a:r>
              <a:rPr lang="cs-CZ" sz="2400" b="1" dirty="0" smtClean="0"/>
              <a:t>   </a:t>
            </a:r>
            <a:r>
              <a:rPr lang="en-US" sz="2400" b="1" dirty="0" smtClean="0"/>
              <a:t>else </a:t>
            </a:r>
            <a:r>
              <a:rPr lang="cs-CZ" sz="2400" b="1" dirty="0" smtClean="0"/>
              <a:t>    </a:t>
            </a:r>
            <a:r>
              <a:rPr lang="en-US" sz="2400" b="1" dirty="0" smtClean="0"/>
              <a:t>will you</a:t>
            </a:r>
            <a:r>
              <a:rPr lang="cs-CZ" sz="2400" b="1" dirty="0" smtClean="0"/>
              <a:t> </a:t>
            </a:r>
            <a:r>
              <a:rPr lang="en-US" sz="2400" b="1" u="sng" dirty="0" smtClean="0"/>
              <a:t>plant</a:t>
            </a:r>
            <a:r>
              <a:rPr lang="en-US" sz="2400" b="1" dirty="0" smtClean="0"/>
              <a:t> next?</a:t>
            </a:r>
            <a:r>
              <a:rPr lang="en-US" sz="2400" b="1" dirty="0"/>
              <a:t/>
            </a:r>
            <a:br>
              <a:rPr lang="en-US" sz="2400" b="1" dirty="0"/>
            </a:br>
            <a:r>
              <a:rPr lang="en-US" sz="2400" b="1" dirty="0" smtClean="0"/>
              <a:t>I </a:t>
            </a:r>
            <a:r>
              <a:rPr lang="en-US" sz="2400" b="1" dirty="0"/>
              <a:t>have some </a:t>
            </a:r>
            <a:r>
              <a:rPr lang="en-US" sz="2400" b="1" dirty="0" smtClean="0"/>
              <a:t>radish </a:t>
            </a:r>
            <a:r>
              <a:rPr lang="cs-CZ" sz="2400" b="1" dirty="0" smtClean="0"/>
              <a:t>   </a:t>
            </a:r>
            <a:r>
              <a:rPr lang="en-US" sz="2400" b="1" dirty="0" smtClean="0"/>
              <a:t>seeds</a:t>
            </a:r>
            <a:r>
              <a:rPr lang="cs-CZ" sz="2400" b="1" dirty="0" smtClean="0"/>
              <a:t>     </a:t>
            </a:r>
            <a:r>
              <a:rPr lang="en-US" sz="2400" b="1" dirty="0" smtClean="0"/>
              <a:t>to sow. </a:t>
            </a:r>
            <a:r>
              <a:rPr lang="en-US" sz="2400" b="1" dirty="0"/>
              <a:t/>
            </a:r>
            <a:br>
              <a:rPr lang="en-US" sz="2400" b="1" dirty="0"/>
            </a:br>
            <a:r>
              <a:rPr lang="en-US" sz="2400" b="1" dirty="0" smtClean="0"/>
              <a:t>I also</a:t>
            </a:r>
            <a:r>
              <a:rPr lang="cs-CZ" sz="2400" b="1" dirty="0" smtClean="0"/>
              <a:t>   </a:t>
            </a:r>
            <a:r>
              <a:rPr lang="en-US" sz="2400" b="1" dirty="0" smtClean="0"/>
              <a:t> have</a:t>
            </a:r>
            <a:r>
              <a:rPr lang="cs-CZ" sz="2400" b="1" dirty="0" smtClean="0"/>
              <a:t>   </a:t>
            </a:r>
            <a:r>
              <a:rPr lang="en-US" sz="2400" b="1" dirty="0" smtClean="0"/>
              <a:t> </a:t>
            </a:r>
            <a:r>
              <a:rPr lang="en-US" sz="2400" b="1" dirty="0"/>
              <a:t>to </a:t>
            </a:r>
            <a:r>
              <a:rPr lang="en-US" sz="2400" b="1" u="sng" dirty="0" smtClean="0"/>
              <a:t>fertilize</a:t>
            </a:r>
            <a:r>
              <a:rPr lang="en-US" sz="2400" b="1" dirty="0" smtClean="0"/>
              <a:t> </a:t>
            </a:r>
            <a:r>
              <a:rPr lang="en-US" sz="2400" b="1" dirty="0"/>
              <a:t>my beans.</a:t>
            </a:r>
            <a:br>
              <a:rPr lang="en-US" sz="2400" b="1" dirty="0"/>
            </a:br>
            <a:r>
              <a:rPr lang="en-US" sz="2400" b="1" dirty="0"/>
              <a:t>-Do you use a </a:t>
            </a:r>
            <a:r>
              <a:rPr lang="cs-CZ" sz="2400" b="1" dirty="0" smtClean="0"/>
              <a:t>  </a:t>
            </a:r>
            <a:r>
              <a:rPr lang="en-US" sz="2400" b="1" dirty="0" smtClean="0"/>
              <a:t>chemical</a:t>
            </a:r>
            <a:r>
              <a:rPr lang="cs-CZ" sz="2400" b="1" dirty="0" smtClean="0"/>
              <a:t>    </a:t>
            </a:r>
            <a:r>
              <a:rPr lang="en-US" sz="2400" b="1" dirty="0" smtClean="0"/>
              <a:t> </a:t>
            </a:r>
            <a:r>
              <a:rPr lang="en-US" sz="2400" b="1" dirty="0"/>
              <a:t>liquid?</a:t>
            </a:r>
            <a:br>
              <a:rPr lang="en-US" sz="2400" b="1" dirty="0"/>
            </a:br>
            <a:r>
              <a:rPr lang="en-US" sz="2400" b="1" dirty="0"/>
              <a:t>Of course not! I </a:t>
            </a:r>
            <a:r>
              <a:rPr lang="cs-CZ" sz="2400" b="1" dirty="0" smtClean="0"/>
              <a:t>     </a:t>
            </a:r>
            <a:r>
              <a:rPr lang="en-US" sz="2400" b="1" dirty="0" smtClean="0"/>
              <a:t>use </a:t>
            </a:r>
            <a:r>
              <a:rPr lang="cs-CZ" sz="2400" b="1" dirty="0" smtClean="0"/>
              <a:t>       </a:t>
            </a:r>
            <a:r>
              <a:rPr lang="en-US" sz="2400" b="1" dirty="0" smtClean="0"/>
              <a:t>natural manure</a:t>
            </a:r>
            <a:r>
              <a:rPr lang="cs-CZ" sz="2400" b="1" dirty="0" smtClean="0"/>
              <a:t>.</a:t>
            </a:r>
            <a:r>
              <a:rPr lang="en-US" sz="2400" b="1" dirty="0"/>
              <a:t/>
            </a:r>
            <a:br>
              <a:rPr lang="en-US" sz="2400" b="1" dirty="0"/>
            </a:br>
            <a:r>
              <a:rPr lang="en-US" sz="2400" b="1" dirty="0"/>
              <a:t>-Here is your watering </a:t>
            </a:r>
            <a:r>
              <a:rPr lang="en-US" sz="2400" b="1" dirty="0" smtClean="0"/>
              <a:t>can, what else </a:t>
            </a:r>
            <a:r>
              <a:rPr lang="cs-CZ" sz="2400" b="1" dirty="0" smtClean="0"/>
              <a:t>   </a:t>
            </a:r>
            <a:r>
              <a:rPr lang="en-US" sz="2400" b="1" dirty="0" smtClean="0"/>
              <a:t>shall</a:t>
            </a:r>
            <a:r>
              <a:rPr lang="cs-CZ" sz="2400" b="1" dirty="0" smtClean="0"/>
              <a:t>     </a:t>
            </a:r>
            <a:r>
              <a:rPr lang="en-US" sz="2400" b="1" dirty="0" smtClean="0"/>
              <a:t> I do?</a:t>
            </a:r>
            <a:r>
              <a:rPr lang="en-US" sz="2400" b="1" dirty="0"/>
              <a:t/>
            </a:r>
            <a:br>
              <a:rPr lang="en-US" sz="2400" b="1" dirty="0"/>
            </a:br>
            <a:r>
              <a:rPr lang="en-US" sz="2400" b="1" dirty="0" smtClean="0"/>
              <a:t>-</a:t>
            </a:r>
            <a:r>
              <a:rPr lang="en-US" sz="2400" b="1" dirty="0"/>
              <a:t>Maybe </a:t>
            </a:r>
            <a:r>
              <a:rPr lang="cs-CZ" sz="2400" b="1" dirty="0" smtClean="0"/>
              <a:t>    </a:t>
            </a:r>
            <a:r>
              <a:rPr lang="en-US" sz="2400" b="1" dirty="0" smtClean="0"/>
              <a:t>you </a:t>
            </a:r>
            <a:r>
              <a:rPr lang="cs-CZ" sz="2400" b="1" dirty="0" smtClean="0"/>
              <a:t>   </a:t>
            </a:r>
            <a:r>
              <a:rPr lang="en-US" sz="2400" b="1" dirty="0" smtClean="0"/>
              <a:t>can </a:t>
            </a:r>
            <a:r>
              <a:rPr lang="en-US" sz="2400" b="1" dirty="0"/>
              <a:t>take off the </a:t>
            </a:r>
            <a:r>
              <a:rPr lang="en-US" sz="2400" b="1" dirty="0" smtClean="0"/>
              <a:t>weeds, and then you can take a spade</a:t>
            </a:r>
            <a:r>
              <a:rPr lang="cs-CZ" sz="2400" b="1" dirty="0" smtClean="0"/>
              <a:t> </a:t>
            </a:r>
            <a:r>
              <a:rPr lang="en-US" sz="2400" b="1" dirty="0" smtClean="0"/>
              <a:t>and </a:t>
            </a:r>
            <a:r>
              <a:rPr lang="cs-CZ" sz="2400" b="1" dirty="0" smtClean="0"/>
              <a:t>    </a:t>
            </a:r>
            <a:r>
              <a:rPr lang="en-US" sz="2400" b="1" dirty="0" smtClean="0"/>
              <a:t>dig</a:t>
            </a:r>
            <a:r>
              <a:rPr lang="cs-CZ" sz="2400" b="1" dirty="0" smtClean="0"/>
              <a:t>     </a:t>
            </a:r>
            <a:r>
              <a:rPr lang="en-US" sz="2400" b="1" dirty="0" smtClean="0"/>
              <a:t>this small plot of </a:t>
            </a:r>
            <a:r>
              <a:rPr lang="cs-CZ" sz="2400" b="1" dirty="0" smtClean="0"/>
              <a:t>  </a:t>
            </a:r>
            <a:r>
              <a:rPr lang="en-US" sz="2400" b="1" dirty="0" smtClean="0"/>
              <a:t>land </a:t>
            </a:r>
            <a:r>
              <a:rPr lang="cs-CZ" sz="2400" b="1" dirty="0" smtClean="0"/>
              <a:t>    </a:t>
            </a:r>
            <a:r>
              <a:rPr lang="en-US" sz="2400" b="1" dirty="0" smtClean="0"/>
              <a:t>while</a:t>
            </a:r>
            <a:r>
              <a:rPr lang="cs-CZ" sz="2400" b="1" dirty="0" smtClean="0"/>
              <a:t> </a:t>
            </a:r>
            <a:r>
              <a:rPr lang="en-US" sz="2400" b="1" dirty="0" smtClean="0"/>
              <a:t>I am picking up</a:t>
            </a:r>
            <a:r>
              <a:rPr lang="cs-CZ" sz="2400" b="1" dirty="0" smtClean="0"/>
              <a:t>    </a:t>
            </a:r>
            <a:r>
              <a:rPr lang="en-US" sz="2400" b="1" dirty="0" smtClean="0"/>
              <a:t> some </a:t>
            </a:r>
            <a:r>
              <a:rPr lang="cs-CZ" sz="2400" b="1" dirty="0" smtClean="0"/>
              <a:t>    </a:t>
            </a:r>
            <a:r>
              <a:rPr lang="en-US" sz="2400" b="1" dirty="0" smtClean="0"/>
              <a:t>carrots.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046570" y="5502507"/>
            <a:ext cx="1129570" cy="338336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84168" y="5164171"/>
            <a:ext cx="936103" cy="338336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882860" y="5164171"/>
            <a:ext cx="792088" cy="338336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583668" y="4811434"/>
            <a:ext cx="999607" cy="352737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436096" y="4381312"/>
            <a:ext cx="1080120" cy="338336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663664" y="4042976"/>
            <a:ext cx="1188256" cy="338336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00360" y="3712791"/>
            <a:ext cx="1351560" cy="338336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349641" y="3330391"/>
            <a:ext cx="972108" cy="338336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059708" y="2970312"/>
            <a:ext cx="1152251" cy="338336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03648" y="2556542"/>
            <a:ext cx="972108" cy="338336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835695" y="2191544"/>
            <a:ext cx="1311571" cy="355104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442614" y="1869976"/>
            <a:ext cx="1409306" cy="321568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971600" y="1497382"/>
            <a:ext cx="1224136" cy="338336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355976" y="1052736"/>
            <a:ext cx="936104" cy="360040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835696" y="1052736"/>
            <a:ext cx="1080120" cy="360040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946383"/>
            <a:ext cx="7848872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i="1" dirty="0" err="1" smtClean="0"/>
              <a:t>Complete</a:t>
            </a:r>
            <a:r>
              <a:rPr lang="cs-CZ" sz="2000" b="1" i="1" dirty="0" smtClean="0"/>
              <a:t> </a:t>
            </a:r>
            <a:r>
              <a:rPr lang="cs-CZ" sz="2000" b="1" i="1" dirty="0" err="1" smtClean="0"/>
              <a:t>the</a:t>
            </a:r>
            <a:r>
              <a:rPr lang="cs-CZ" sz="2000" b="1" i="1" dirty="0" smtClean="0"/>
              <a:t> </a:t>
            </a:r>
            <a:r>
              <a:rPr lang="cs-CZ" sz="2000" b="1" i="1" dirty="0" err="1" smtClean="0"/>
              <a:t>dialogue</a:t>
            </a:r>
            <a:r>
              <a:rPr lang="cs-CZ" sz="2000" b="1" i="1" dirty="0" smtClean="0"/>
              <a:t> </a:t>
            </a:r>
            <a:r>
              <a:rPr lang="cs-CZ" sz="2000" b="1" i="1" dirty="0" err="1" smtClean="0"/>
              <a:t>with</a:t>
            </a:r>
            <a:r>
              <a:rPr lang="cs-CZ" sz="2000" b="1" i="1" dirty="0" smtClean="0"/>
              <a:t> these </a:t>
            </a:r>
            <a:r>
              <a:rPr lang="cs-CZ" sz="2000" b="1" i="1" dirty="0" err="1" smtClean="0"/>
              <a:t>words</a:t>
            </a:r>
            <a:r>
              <a:rPr lang="cs-CZ" sz="2000" b="1" i="1" dirty="0" smtClean="0"/>
              <a:t>:</a:t>
            </a:r>
            <a:r>
              <a:rPr lang="cs-CZ" sz="2000" b="1" dirty="0" smtClean="0">
                <a:solidFill>
                  <a:srgbClr val="FF3399"/>
                </a:solidFill>
              </a:rPr>
              <a:t> </a:t>
            </a:r>
            <a:r>
              <a:rPr lang="cs-CZ" sz="2000" b="1" dirty="0" err="1" smtClean="0">
                <a:solidFill>
                  <a:srgbClr val="FF3399"/>
                </a:solidFill>
              </a:rPr>
              <a:t>some</a:t>
            </a:r>
            <a:r>
              <a:rPr lang="cs-CZ" sz="2000" b="1" dirty="0" smtClean="0">
                <a:solidFill>
                  <a:srgbClr val="FF3399"/>
                </a:solidFill>
              </a:rPr>
              <a:t>, </a:t>
            </a:r>
            <a:r>
              <a:rPr lang="cs-CZ" sz="2000" b="1" dirty="0" err="1" smtClean="0">
                <a:solidFill>
                  <a:srgbClr val="FF3399"/>
                </a:solidFill>
              </a:rPr>
              <a:t>can</a:t>
            </a:r>
            <a:r>
              <a:rPr lang="cs-CZ" sz="2000" b="1" dirty="0" smtClean="0">
                <a:solidFill>
                  <a:srgbClr val="FF3399"/>
                </a:solidFill>
              </a:rPr>
              <a:t>, </a:t>
            </a:r>
            <a:r>
              <a:rPr lang="cs-CZ" sz="2000" b="1" dirty="0" err="1" smtClean="0">
                <a:solidFill>
                  <a:srgbClr val="FF3399"/>
                </a:solidFill>
              </a:rPr>
              <a:t>land</a:t>
            </a:r>
            <a:r>
              <a:rPr lang="cs-CZ" sz="2000" b="1" dirty="0" smtClean="0">
                <a:solidFill>
                  <a:srgbClr val="FF3399"/>
                </a:solidFill>
              </a:rPr>
              <a:t>, to, </a:t>
            </a:r>
            <a:r>
              <a:rPr lang="cs-CZ" sz="2000" b="1" dirty="0" err="1" smtClean="0">
                <a:solidFill>
                  <a:srgbClr val="FF3399"/>
                </a:solidFill>
              </a:rPr>
              <a:t>dig</a:t>
            </a:r>
            <a:r>
              <a:rPr lang="cs-CZ" sz="2000" b="1" dirty="0" smtClean="0">
                <a:solidFill>
                  <a:srgbClr val="FF3399"/>
                </a:solidFill>
              </a:rPr>
              <a:t>, </a:t>
            </a:r>
            <a:r>
              <a:rPr lang="cs-CZ" sz="2000" b="1" dirty="0" err="1" smtClean="0">
                <a:solidFill>
                  <a:srgbClr val="FF3399"/>
                </a:solidFill>
              </a:rPr>
              <a:t>course</a:t>
            </a:r>
            <a:r>
              <a:rPr lang="cs-CZ" sz="2000" b="1" dirty="0" smtClean="0">
                <a:solidFill>
                  <a:srgbClr val="FF3399"/>
                </a:solidFill>
              </a:rPr>
              <a:t>, </a:t>
            </a:r>
            <a:r>
              <a:rPr lang="cs-CZ" sz="2000" b="1" dirty="0" err="1" smtClean="0">
                <a:solidFill>
                  <a:srgbClr val="FF3399"/>
                </a:solidFill>
              </a:rPr>
              <a:t>you</a:t>
            </a:r>
            <a:r>
              <a:rPr lang="cs-CZ" sz="2000" b="1" dirty="0" smtClean="0">
                <a:solidFill>
                  <a:srgbClr val="FF3399"/>
                </a:solidFill>
              </a:rPr>
              <a:t>, </a:t>
            </a:r>
            <a:r>
              <a:rPr lang="cs-CZ" sz="2000" b="1" dirty="0" err="1" smtClean="0">
                <a:solidFill>
                  <a:srgbClr val="FF3399"/>
                </a:solidFill>
              </a:rPr>
              <a:t>watering</a:t>
            </a:r>
            <a:r>
              <a:rPr lang="cs-CZ" sz="2000" b="1" dirty="0" smtClean="0">
                <a:solidFill>
                  <a:srgbClr val="FF3399"/>
                </a:solidFill>
              </a:rPr>
              <a:t>, </a:t>
            </a:r>
            <a:r>
              <a:rPr lang="cs-CZ" sz="2000" b="1" dirty="0" err="1" smtClean="0">
                <a:solidFill>
                  <a:srgbClr val="FF3399"/>
                </a:solidFill>
              </a:rPr>
              <a:t>shall</a:t>
            </a:r>
            <a:r>
              <a:rPr lang="cs-CZ" sz="2000" b="1" dirty="0" smtClean="0">
                <a:solidFill>
                  <a:srgbClr val="FF3399"/>
                </a:solidFill>
              </a:rPr>
              <a:t>, </a:t>
            </a:r>
            <a:r>
              <a:rPr lang="cs-CZ" sz="2000" b="1" dirty="0" err="1" smtClean="0">
                <a:solidFill>
                  <a:srgbClr val="FF3399"/>
                </a:solidFill>
              </a:rPr>
              <a:t>water</a:t>
            </a:r>
            <a:r>
              <a:rPr lang="cs-CZ" sz="2000" b="1" dirty="0" smtClean="0">
                <a:solidFill>
                  <a:srgbClr val="FF3399"/>
                </a:solidFill>
              </a:rPr>
              <a:t>, use, </a:t>
            </a:r>
            <a:r>
              <a:rPr lang="cs-CZ" sz="2000" b="1" dirty="0" err="1" smtClean="0">
                <a:solidFill>
                  <a:srgbClr val="FF3399"/>
                </a:solidFill>
              </a:rPr>
              <a:t>else</a:t>
            </a:r>
            <a:r>
              <a:rPr lang="cs-CZ" sz="2000" b="1" dirty="0" smtClean="0">
                <a:solidFill>
                  <a:srgbClr val="FF3399"/>
                </a:solidFill>
              </a:rPr>
              <a:t>, </a:t>
            </a:r>
            <a:r>
              <a:rPr lang="cs-CZ" sz="2000" b="1" dirty="0" err="1" smtClean="0">
                <a:solidFill>
                  <a:srgbClr val="FF3399"/>
                </a:solidFill>
              </a:rPr>
              <a:t>chemical</a:t>
            </a:r>
            <a:r>
              <a:rPr lang="cs-CZ" sz="2000" b="1" dirty="0" smtClean="0">
                <a:solidFill>
                  <a:srgbClr val="FF3399"/>
                </a:solidFill>
              </a:rPr>
              <a:t>, </a:t>
            </a:r>
            <a:r>
              <a:rPr lang="cs-CZ" sz="2000" b="1" dirty="0" err="1" smtClean="0">
                <a:solidFill>
                  <a:srgbClr val="FF3399"/>
                </a:solidFill>
              </a:rPr>
              <a:t>seeds</a:t>
            </a:r>
            <a:r>
              <a:rPr lang="cs-CZ" sz="2000" b="1" dirty="0" smtClean="0">
                <a:solidFill>
                  <a:srgbClr val="FF3399"/>
                </a:solidFill>
              </a:rPr>
              <a:t>, </a:t>
            </a:r>
            <a:r>
              <a:rPr lang="cs-CZ" sz="2000" b="1" dirty="0" err="1" smtClean="0">
                <a:solidFill>
                  <a:srgbClr val="FF3399"/>
                </a:solidFill>
              </a:rPr>
              <a:t>have</a:t>
            </a:r>
            <a:endParaRPr lang="cs-CZ" sz="2000" b="1" dirty="0">
              <a:solidFill>
                <a:srgbClr val="FF3399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404664"/>
            <a:ext cx="31682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3399"/>
                </a:solidFill>
              </a:rPr>
              <a:t>IN THE GARDEN</a:t>
            </a:r>
            <a:endParaRPr lang="cs-CZ" sz="3200" b="1" dirty="0">
              <a:solidFill>
                <a:srgbClr val="FF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010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6632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3399"/>
                </a:solidFill>
              </a:rPr>
              <a:t>Trees</a:t>
            </a:r>
            <a:r>
              <a:rPr lang="cs-CZ" sz="3200" dirty="0" smtClean="0">
                <a:solidFill>
                  <a:srgbClr val="FF3399"/>
                </a:solidFill>
              </a:rPr>
              <a:t> are a symbol </a:t>
            </a:r>
            <a:r>
              <a:rPr lang="cs-CZ" sz="3200" dirty="0" err="1" smtClean="0">
                <a:solidFill>
                  <a:srgbClr val="FF3399"/>
                </a:solidFill>
              </a:rPr>
              <a:t>of</a:t>
            </a:r>
            <a:r>
              <a:rPr lang="cs-CZ" sz="3200" dirty="0" smtClean="0">
                <a:solidFill>
                  <a:srgbClr val="FF3399"/>
                </a:solidFill>
              </a:rPr>
              <a:t> </a:t>
            </a:r>
            <a:r>
              <a:rPr lang="cs-CZ" sz="3200" dirty="0" err="1" smtClean="0">
                <a:solidFill>
                  <a:srgbClr val="FF3399"/>
                </a:solidFill>
              </a:rPr>
              <a:t>life</a:t>
            </a:r>
            <a:r>
              <a:rPr lang="cs-CZ" sz="3200" dirty="0">
                <a:solidFill>
                  <a:srgbClr val="FF3399"/>
                </a:solidFill>
              </a:rPr>
              <a:t>.</a:t>
            </a:r>
          </a:p>
        </p:txBody>
      </p:sp>
      <p:pic>
        <p:nvPicPr>
          <p:cNvPr id="3076" name="Picture 4" descr="Click to show &quot;Apple Trees&quot; result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5" y="1008220"/>
            <a:ext cx="1803163" cy="152142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flipH="1">
            <a:off x="164675" y="2529640"/>
            <a:ext cx="1532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Apple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3078" name="Picture 6" descr="Click to show &quot;plum Trees&quot; result 2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2637" y="1008219"/>
            <a:ext cx="1814217" cy="153319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254141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Plum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3080" name="Picture 8" descr="Click to show &quot;pear Trees&quot; result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6066" y="1002332"/>
            <a:ext cx="1789056" cy="153319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95936" y="2541414"/>
            <a:ext cx="1341596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Pear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3082" name="Picture 10" descr="Click to show &quot;peach Trees&quot; result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855" y="1008219"/>
            <a:ext cx="1862394" cy="152142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24128" y="2491859"/>
            <a:ext cx="12577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Peach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3084" name="Picture 12" descr="Click to show &quot;cherry Trees&quot; result 2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2635" y="3440768"/>
            <a:ext cx="1814219" cy="15004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88324" y="254141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Cherry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3086" name="Picture 14" descr="Click to show &quot;apricot Trees&quot; result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855" y="3435864"/>
            <a:ext cx="1862394" cy="150530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 flipH="1">
            <a:off x="3815916" y="4941169"/>
            <a:ext cx="1404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Apricot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88" name="Picture 16" descr="Click to show &quot;hazel nut Trees&quot; result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6066" y="3440768"/>
            <a:ext cx="1789057" cy="15004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 flipH="1">
            <a:off x="5724128" y="4941168"/>
            <a:ext cx="1600785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Hazel</a:t>
            </a:r>
            <a:r>
              <a:rPr lang="cs-CZ" dirty="0" smtClean="0"/>
              <a:t> </a:t>
            </a:r>
            <a:r>
              <a:rPr lang="cs-CZ" dirty="0" err="1" smtClean="0"/>
              <a:t>nut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3090" name="Picture 18" descr="Click to show &quot;walnut Trees&quot; result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913" y="3427537"/>
            <a:ext cx="1819088" cy="151363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 flipH="1">
            <a:off x="7488323" y="4941168"/>
            <a:ext cx="1655675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Walnut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3092" name="Picture 20" descr="Click to show &quot;sour cherry Trees&quot; result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5123" y="1008220"/>
            <a:ext cx="1808878" cy="152730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842637" y="4941169"/>
            <a:ext cx="1814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Sour</a:t>
            </a:r>
            <a:r>
              <a:rPr lang="cs-CZ" dirty="0" smtClean="0"/>
              <a:t> </a:t>
            </a:r>
            <a:r>
              <a:rPr lang="cs-CZ" dirty="0" err="1" smtClean="0"/>
              <a:t>cherry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3094" name="Picture 22" descr="Click to show &quot;round plum Trees&quot; result 1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440768"/>
            <a:ext cx="1842636" cy="15004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986" y="4941168"/>
            <a:ext cx="1837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Round</a:t>
            </a:r>
            <a:r>
              <a:rPr lang="cs-CZ" dirty="0" smtClean="0"/>
              <a:t> </a:t>
            </a:r>
            <a:r>
              <a:rPr lang="cs-CZ" dirty="0" err="1" smtClean="0"/>
              <a:t>plum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5445224"/>
            <a:ext cx="8280920" cy="10772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rgbClr val="FF3399"/>
                </a:solidFill>
              </a:rPr>
              <a:t>Do </a:t>
            </a:r>
            <a:r>
              <a:rPr lang="cs-CZ" sz="3200" dirty="0" err="1" smtClean="0">
                <a:solidFill>
                  <a:srgbClr val="FF3399"/>
                </a:solidFill>
              </a:rPr>
              <a:t>you</a:t>
            </a:r>
            <a:r>
              <a:rPr lang="cs-CZ" sz="3200" dirty="0" smtClean="0">
                <a:solidFill>
                  <a:srgbClr val="FF3399"/>
                </a:solidFill>
              </a:rPr>
              <a:t> </a:t>
            </a:r>
            <a:r>
              <a:rPr lang="cs-CZ" sz="3200" dirty="0" err="1" smtClean="0">
                <a:solidFill>
                  <a:srgbClr val="FF3399"/>
                </a:solidFill>
              </a:rPr>
              <a:t>know</a:t>
            </a:r>
            <a:r>
              <a:rPr lang="cs-CZ" sz="3200" dirty="0" smtClean="0">
                <a:solidFill>
                  <a:srgbClr val="FF3399"/>
                </a:solidFill>
              </a:rPr>
              <a:t> these </a:t>
            </a:r>
            <a:r>
              <a:rPr lang="cs-CZ" sz="3200" dirty="0" err="1" smtClean="0">
                <a:solidFill>
                  <a:srgbClr val="FF3399"/>
                </a:solidFill>
              </a:rPr>
              <a:t>fruit</a:t>
            </a:r>
            <a:r>
              <a:rPr lang="cs-CZ" sz="3200" dirty="0" smtClean="0">
                <a:solidFill>
                  <a:srgbClr val="FF3399"/>
                </a:solidFill>
              </a:rPr>
              <a:t> </a:t>
            </a:r>
            <a:r>
              <a:rPr lang="cs-CZ" sz="3200" dirty="0" err="1" smtClean="0">
                <a:solidFill>
                  <a:srgbClr val="FF3399"/>
                </a:solidFill>
              </a:rPr>
              <a:t>trees</a:t>
            </a:r>
            <a:r>
              <a:rPr lang="cs-CZ" sz="3200" dirty="0" smtClean="0">
                <a:solidFill>
                  <a:srgbClr val="FF3399"/>
                </a:solidFill>
              </a:rPr>
              <a:t>?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err="1" smtClean="0">
                <a:solidFill>
                  <a:srgbClr val="FF3399"/>
                </a:solidFill>
              </a:rPr>
              <a:t>Which</a:t>
            </a:r>
            <a:r>
              <a:rPr lang="cs-CZ" sz="3200" dirty="0" smtClean="0">
                <a:solidFill>
                  <a:srgbClr val="FF3399"/>
                </a:solidFill>
              </a:rPr>
              <a:t> </a:t>
            </a:r>
            <a:r>
              <a:rPr lang="cs-CZ" sz="3200" dirty="0" err="1" smtClean="0">
                <a:solidFill>
                  <a:srgbClr val="FF3399"/>
                </a:solidFill>
              </a:rPr>
              <a:t>of</a:t>
            </a:r>
            <a:r>
              <a:rPr lang="cs-CZ" sz="3200" dirty="0" smtClean="0">
                <a:solidFill>
                  <a:srgbClr val="FF3399"/>
                </a:solidFill>
              </a:rPr>
              <a:t> </a:t>
            </a:r>
            <a:r>
              <a:rPr lang="cs-CZ" sz="3200" dirty="0" err="1" smtClean="0">
                <a:solidFill>
                  <a:srgbClr val="FF3399"/>
                </a:solidFill>
              </a:rPr>
              <a:t>them</a:t>
            </a:r>
            <a:r>
              <a:rPr lang="cs-CZ" sz="3200" dirty="0" smtClean="0">
                <a:solidFill>
                  <a:srgbClr val="FF3399"/>
                </a:solidFill>
              </a:rPr>
              <a:t> </a:t>
            </a:r>
            <a:r>
              <a:rPr lang="cs-CZ" sz="3200" dirty="0" err="1" smtClean="0">
                <a:solidFill>
                  <a:srgbClr val="FF3399"/>
                </a:solidFill>
              </a:rPr>
              <a:t>have</a:t>
            </a:r>
            <a:r>
              <a:rPr lang="cs-CZ" sz="3200" dirty="0" smtClean="0">
                <a:solidFill>
                  <a:srgbClr val="FF3399"/>
                </a:solidFill>
              </a:rPr>
              <a:t> </a:t>
            </a:r>
            <a:r>
              <a:rPr lang="cs-CZ" sz="3200" dirty="0" err="1" smtClean="0">
                <a:solidFill>
                  <a:srgbClr val="FF3399"/>
                </a:solidFill>
              </a:rPr>
              <a:t>you</a:t>
            </a:r>
            <a:r>
              <a:rPr lang="cs-CZ" sz="3200" dirty="0" smtClean="0">
                <a:solidFill>
                  <a:srgbClr val="FF3399"/>
                </a:solidFill>
              </a:rPr>
              <a:t> </a:t>
            </a:r>
            <a:r>
              <a:rPr lang="cs-CZ" sz="3200" dirty="0" err="1" smtClean="0">
                <a:solidFill>
                  <a:srgbClr val="FF3399"/>
                </a:solidFill>
              </a:rPr>
              <a:t>got</a:t>
            </a:r>
            <a:r>
              <a:rPr lang="cs-CZ" sz="3200" dirty="0" smtClean="0">
                <a:solidFill>
                  <a:srgbClr val="FF3399"/>
                </a:solidFill>
              </a:rPr>
              <a:t> in </a:t>
            </a:r>
            <a:r>
              <a:rPr lang="cs-CZ" sz="3200" dirty="0" err="1" smtClean="0">
                <a:solidFill>
                  <a:srgbClr val="FF3399"/>
                </a:solidFill>
              </a:rPr>
              <a:t>your</a:t>
            </a:r>
            <a:r>
              <a:rPr lang="cs-CZ" sz="3200" dirty="0" smtClean="0">
                <a:solidFill>
                  <a:srgbClr val="FF3399"/>
                </a:solidFill>
              </a:rPr>
              <a:t> garden?</a:t>
            </a:r>
            <a:endParaRPr lang="cs-CZ" sz="3200" dirty="0">
              <a:solidFill>
                <a:srgbClr val="FF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0708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5150" y="30162"/>
            <a:ext cx="80392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3200" dirty="0">
                <a:solidFill>
                  <a:srgbClr val="FF3399"/>
                </a:solidFill>
              </a:rPr>
              <a:t>D</a:t>
            </a:r>
            <a:r>
              <a:rPr lang="cs-CZ" sz="3200" dirty="0" smtClean="0">
                <a:solidFill>
                  <a:srgbClr val="FF3399"/>
                </a:solidFill>
              </a:rPr>
              <a:t>o </a:t>
            </a:r>
            <a:r>
              <a:rPr lang="cs-CZ" sz="3200" dirty="0" err="1" smtClean="0">
                <a:solidFill>
                  <a:srgbClr val="FF3399"/>
                </a:solidFill>
              </a:rPr>
              <a:t>you</a:t>
            </a:r>
            <a:r>
              <a:rPr lang="cs-CZ" sz="3200" dirty="0" smtClean="0">
                <a:solidFill>
                  <a:srgbClr val="FF3399"/>
                </a:solidFill>
              </a:rPr>
              <a:t> </a:t>
            </a:r>
            <a:r>
              <a:rPr lang="cs-CZ" sz="3200" dirty="0" err="1" smtClean="0">
                <a:solidFill>
                  <a:srgbClr val="FF3399"/>
                </a:solidFill>
              </a:rPr>
              <a:t>know</a:t>
            </a:r>
            <a:r>
              <a:rPr lang="cs-CZ" sz="3200" dirty="0" smtClean="0">
                <a:solidFill>
                  <a:srgbClr val="FF3399"/>
                </a:solidFill>
              </a:rPr>
              <a:t> these </a:t>
            </a:r>
            <a:r>
              <a:rPr lang="cs-CZ" sz="3200" dirty="0" err="1" smtClean="0">
                <a:solidFill>
                  <a:srgbClr val="FF3399"/>
                </a:solidFill>
              </a:rPr>
              <a:t>forest</a:t>
            </a:r>
            <a:r>
              <a:rPr lang="cs-CZ" sz="3200" dirty="0" smtClean="0">
                <a:solidFill>
                  <a:srgbClr val="FF3399"/>
                </a:solidFill>
              </a:rPr>
              <a:t> </a:t>
            </a:r>
            <a:r>
              <a:rPr lang="cs-CZ" sz="3200" dirty="0" err="1" smtClean="0">
                <a:solidFill>
                  <a:srgbClr val="FF3399"/>
                </a:solidFill>
              </a:rPr>
              <a:t>trees</a:t>
            </a:r>
            <a:r>
              <a:rPr lang="cs-CZ" sz="3200" dirty="0" smtClean="0">
                <a:solidFill>
                  <a:srgbClr val="FF3399"/>
                </a:solidFill>
              </a:rPr>
              <a:t>?</a:t>
            </a:r>
            <a:endParaRPr lang="cs-CZ" sz="3200" dirty="0">
              <a:solidFill>
                <a:srgbClr val="FF3399"/>
              </a:solidFill>
            </a:endParaRPr>
          </a:p>
        </p:txBody>
      </p:sp>
      <p:pic>
        <p:nvPicPr>
          <p:cNvPr id="4098" name="Picture 2" descr="Click to show &quot;pine tree&quot; result 2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9" y="664257"/>
            <a:ext cx="1512168" cy="226418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6171" y="2928442"/>
            <a:ext cx="1428143" cy="3658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Pine </a:t>
            </a:r>
            <a:r>
              <a:rPr lang="cs-CZ" dirty="0" err="1" smtClean="0"/>
              <a:t>tree</a:t>
            </a:r>
            <a:endParaRPr lang="cs-CZ" dirty="0"/>
          </a:p>
        </p:txBody>
      </p:sp>
      <p:sp>
        <p:nvSpPr>
          <p:cNvPr id="4" name="AutoShape 4" descr="Click to show &quot;spruce tree&quot; result 2"/>
          <p:cNvSpPr>
            <a:spLocks noChangeAspect="1" noChangeArrowheads="1"/>
          </p:cNvSpPr>
          <p:nvPr/>
        </p:nvSpPr>
        <p:spPr bwMode="auto">
          <a:xfrm>
            <a:off x="155575" y="-579438"/>
            <a:ext cx="819150" cy="12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02" name="Picture 6" descr="Click to show &quot;spruce tree&quot; result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7021" y="660759"/>
            <a:ext cx="1526030" cy="226418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54314" y="2928443"/>
            <a:ext cx="2413630" cy="3729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Spruce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104" name="Picture 8" descr="Click to show &quot;fir tree&quot; result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0" y="3521112"/>
            <a:ext cx="1512168" cy="240458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26170" y="5925694"/>
            <a:ext cx="9614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Fir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4106" name="Picture 10" descr="Click to show &quot;larch tree&quot; result 1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507" y="3521113"/>
            <a:ext cx="1564508" cy="240458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527022" y="5925694"/>
            <a:ext cx="1334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Larch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4108" name="Picture 12" descr="Click to show &quot;hornbeam)¨ tree&quot; result 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015" y="664257"/>
            <a:ext cx="1561327" cy="226418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006971" y="2924945"/>
            <a:ext cx="1983595" cy="372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Hornbeam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4110" name="Picture 14" descr="Click to show &quot;birch tree&quot; result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014" y="3521113"/>
            <a:ext cx="1561327" cy="240458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203848" y="5925695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Birch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4112" name="Picture 16" descr="oak tree pictures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2075" y="3521114"/>
            <a:ext cx="1572136" cy="240458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788024" y="5925696"/>
            <a:ext cx="129614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Oak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4114" name="Picture 18" descr="beech tree picture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733" y="664257"/>
            <a:ext cx="1428750" cy="226068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812360" y="2924945"/>
            <a:ext cx="1331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Beech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4116" name="Picture 20" descr="tree picture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733" y="3521114"/>
            <a:ext cx="1461607" cy="240458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812359" y="5925696"/>
            <a:ext cx="1327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Ash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4118" name="Picture 22" descr="tree picture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408" y="3521114"/>
            <a:ext cx="1468326" cy="24045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372200" y="5925694"/>
            <a:ext cx="1297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Aspen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4120" name="Picture 24" descr="willow tree picture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4209" y="639763"/>
            <a:ext cx="1466523" cy="228518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244210" y="2928444"/>
            <a:ext cx="1425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Willow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4122" name="Picture 26" descr="elm tree picture">
            <a:hlinkClick r:id="rId18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006" y="639762"/>
            <a:ext cx="1638601" cy="228518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788024" y="292844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Elm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55575" y="6295026"/>
            <a:ext cx="88089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3200" dirty="0" err="1" smtClean="0">
                <a:solidFill>
                  <a:srgbClr val="FF3399"/>
                </a:solidFill>
              </a:rPr>
              <a:t>Which</a:t>
            </a:r>
            <a:r>
              <a:rPr lang="cs-CZ" sz="3200" dirty="0" smtClean="0">
                <a:solidFill>
                  <a:srgbClr val="FF3399"/>
                </a:solidFill>
              </a:rPr>
              <a:t> </a:t>
            </a:r>
            <a:r>
              <a:rPr lang="cs-CZ" sz="3200" dirty="0" err="1" smtClean="0">
                <a:solidFill>
                  <a:srgbClr val="FF3399"/>
                </a:solidFill>
              </a:rPr>
              <a:t>of</a:t>
            </a:r>
            <a:r>
              <a:rPr lang="cs-CZ" sz="3200" dirty="0" smtClean="0">
                <a:solidFill>
                  <a:srgbClr val="FF3399"/>
                </a:solidFill>
              </a:rPr>
              <a:t> </a:t>
            </a:r>
            <a:r>
              <a:rPr lang="cs-CZ" sz="3200" dirty="0" err="1" smtClean="0">
                <a:solidFill>
                  <a:srgbClr val="FF3399"/>
                </a:solidFill>
              </a:rPr>
              <a:t>them</a:t>
            </a:r>
            <a:r>
              <a:rPr lang="cs-CZ" sz="3200" dirty="0" smtClean="0">
                <a:solidFill>
                  <a:srgbClr val="FF3399"/>
                </a:solidFill>
              </a:rPr>
              <a:t> are </a:t>
            </a:r>
            <a:r>
              <a:rPr lang="cs-CZ" sz="3200" dirty="0" err="1" smtClean="0">
                <a:solidFill>
                  <a:srgbClr val="FF3399"/>
                </a:solidFill>
              </a:rPr>
              <a:t>coniferous</a:t>
            </a:r>
            <a:r>
              <a:rPr lang="cs-CZ" sz="3200" dirty="0" smtClean="0">
                <a:solidFill>
                  <a:srgbClr val="FF3399"/>
                </a:solidFill>
              </a:rPr>
              <a:t> </a:t>
            </a:r>
            <a:r>
              <a:rPr lang="cs-CZ" sz="3200" dirty="0" err="1" smtClean="0">
                <a:solidFill>
                  <a:srgbClr val="FF3399"/>
                </a:solidFill>
              </a:rPr>
              <a:t>or</a:t>
            </a:r>
            <a:r>
              <a:rPr lang="cs-CZ" sz="3200" dirty="0" smtClean="0">
                <a:solidFill>
                  <a:srgbClr val="FF3399"/>
                </a:solidFill>
              </a:rPr>
              <a:t> </a:t>
            </a:r>
            <a:r>
              <a:rPr lang="cs-CZ" sz="3200" dirty="0" err="1" smtClean="0">
                <a:solidFill>
                  <a:srgbClr val="FF3399"/>
                </a:solidFill>
              </a:rPr>
              <a:t>deciduous</a:t>
            </a:r>
            <a:r>
              <a:rPr lang="cs-CZ" sz="3200" dirty="0" smtClean="0">
                <a:solidFill>
                  <a:srgbClr val="FF3399"/>
                </a:solidFill>
              </a:rPr>
              <a:t>?</a:t>
            </a:r>
            <a:endParaRPr lang="cs-CZ" sz="3200" dirty="0">
              <a:solidFill>
                <a:srgbClr val="FF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294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photos3.fotosearch.com/bthumb/CSK/CSK013/ks11537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05" y="762995"/>
            <a:ext cx="2142464" cy="145442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8300" y="2217419"/>
            <a:ext cx="1539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zalea </a:t>
            </a:r>
            <a:r>
              <a:rPr lang="cs-CZ" dirty="0" err="1" smtClean="0"/>
              <a:t>bush</a:t>
            </a:r>
            <a:endParaRPr lang="cs-CZ" dirty="0"/>
          </a:p>
        </p:txBody>
      </p:sp>
      <p:pic>
        <p:nvPicPr>
          <p:cNvPr id="5124" name="Picture 4" descr="http://photos1.fotosearch.com/bthumb/UNX/UNX017/u1464216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05" y="2558049"/>
            <a:ext cx="2121705" cy="161925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8300" y="4177300"/>
            <a:ext cx="1822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j</a:t>
            </a:r>
            <a:r>
              <a:rPr lang="cs-CZ" dirty="0" err="1" smtClean="0"/>
              <a:t>asmine</a:t>
            </a:r>
            <a:r>
              <a:rPr lang="cs-CZ" dirty="0" smtClean="0"/>
              <a:t> </a:t>
            </a:r>
            <a:r>
              <a:rPr lang="cs-CZ" dirty="0" err="1" smtClean="0"/>
              <a:t>bush</a:t>
            </a:r>
            <a:endParaRPr lang="cs-CZ" dirty="0"/>
          </a:p>
        </p:txBody>
      </p:sp>
      <p:pic>
        <p:nvPicPr>
          <p:cNvPr id="5126" name="Picture 6" descr="http://photos2.fotosearch.com/bthumb/CSP/CSP089/k089762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491" y="762994"/>
            <a:ext cx="1645470" cy="14544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22255" y="2217419"/>
            <a:ext cx="1389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s</a:t>
            </a:r>
            <a:r>
              <a:rPr lang="cs-CZ" dirty="0" err="1" smtClean="0"/>
              <a:t>age</a:t>
            </a:r>
            <a:r>
              <a:rPr lang="cs-CZ" dirty="0" smtClean="0"/>
              <a:t> </a:t>
            </a:r>
            <a:r>
              <a:rPr lang="cs-CZ" dirty="0" err="1" smtClean="0"/>
              <a:t>bush</a:t>
            </a:r>
            <a:endParaRPr lang="cs-CZ" dirty="0"/>
          </a:p>
        </p:txBody>
      </p:sp>
      <p:pic>
        <p:nvPicPr>
          <p:cNvPr id="5130" name="Picture 10" descr="Picture of forsythia shrubs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05" y="4551974"/>
            <a:ext cx="2142464" cy="183026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20700" y="6377280"/>
            <a:ext cx="1123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forsythia</a:t>
            </a:r>
            <a:endParaRPr lang="cs-CZ" dirty="0"/>
          </a:p>
        </p:txBody>
      </p:sp>
      <p:pic>
        <p:nvPicPr>
          <p:cNvPr id="5132" name="Picture 12" descr="Picture of a bloom from a rhododendron shrub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0220" y="2558049"/>
            <a:ext cx="1619250" cy="161925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87626" y="4177299"/>
            <a:ext cx="1641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rhododendron</a:t>
            </a:r>
            <a:endParaRPr lang="cs-CZ" dirty="0"/>
          </a:p>
        </p:txBody>
      </p:sp>
      <p:sp>
        <p:nvSpPr>
          <p:cNvPr id="10" name="AutoShape 14" descr="Gooseberry_bush : green gooseberry hanging on a branch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36" name="Picture 16" descr="Gooseberry_bush : green gooseberry hanging on a branch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902" y="2606974"/>
            <a:ext cx="2297625" cy="15703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 flipH="1">
            <a:off x="4716016" y="4177299"/>
            <a:ext cx="1944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g</a:t>
            </a:r>
            <a:r>
              <a:rPr lang="cs-CZ" dirty="0" err="1" smtClean="0"/>
              <a:t>ooseberry</a:t>
            </a:r>
            <a:r>
              <a:rPr lang="cs-CZ" dirty="0" smtClean="0"/>
              <a:t> </a:t>
            </a:r>
            <a:r>
              <a:rPr lang="cs-CZ" dirty="0" err="1" smtClean="0"/>
              <a:t>bush</a:t>
            </a:r>
            <a:endParaRPr lang="cs-CZ" dirty="0"/>
          </a:p>
        </p:txBody>
      </p:sp>
      <p:pic>
        <p:nvPicPr>
          <p:cNvPr id="5138" name="Picture 18" descr="http://t2.gstatic.com/images?q=tbn:ANd9GcR0UBnnE0QYMgV2r-_6rLvouKdnngUgUAlQNP3ub0aCBPcHr9H1C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79" y="247928"/>
            <a:ext cx="1638093" cy="196949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 flipH="1">
            <a:off x="7092280" y="2217419"/>
            <a:ext cx="1638092" cy="3693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c</a:t>
            </a:r>
            <a:r>
              <a:rPr lang="cs-CZ" dirty="0" err="1" smtClean="0"/>
              <a:t>urrant</a:t>
            </a:r>
            <a:r>
              <a:rPr lang="cs-CZ" dirty="0" smtClean="0"/>
              <a:t> </a:t>
            </a:r>
            <a:r>
              <a:rPr lang="cs-CZ" dirty="0" err="1" smtClean="0"/>
              <a:t>bush</a:t>
            </a:r>
            <a:endParaRPr lang="cs-CZ" dirty="0"/>
          </a:p>
        </p:txBody>
      </p:sp>
      <p:pic>
        <p:nvPicPr>
          <p:cNvPr id="5140" name="Picture 20" descr="http://t0.gstatic.com/images?q=tbn:ANd9GcRs2QMMeuEBu2EHVNatvJhD9PLn2Oh0ntMdNIv8idMpAwFrCdEM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89" y="762994"/>
            <a:ext cx="2322539" cy="14544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860032" y="2217419"/>
            <a:ext cx="1512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blueberries</a:t>
            </a:r>
            <a:endParaRPr lang="cs-CZ" dirty="0"/>
          </a:p>
        </p:txBody>
      </p:sp>
      <p:sp>
        <p:nvSpPr>
          <p:cNvPr id="14" name="AutoShape 22" descr="data:image/jpeg;base64,/9j/4AAQSkZJRgABAQAAAQABAAD/2wBDAAkGBwgHBgkIBwgKCgkLDRYPDQwMDRsUFRAWIB0iIiAdHx8kKDQsJCYxJx8fLT0tMTU3Ojo6Iys/RD84QzQ5Ojf/2wBDAQoKCg0MDRoPDxo3JR8lNzc3Nzc3Nzc3Nzc3Nzc3Nzc3Nzc3Nzc3Nzc3Nzc3Nzc3Nzc3Nzc3Nzc3Nzc3Nzc3Nzf/wAARCABaAFkDASIAAhEBAxEB/8QAGwAAAwEBAQEBAAAAAAAAAAAABAUGBwMBAgD/xAA+EAACAQIEAwYDBgQDCQAAAAABAgMEEQAFEiETMUEGFCJRYXEjMoEHQlKRodEVM1OSFhc0VGJkcoKx4fDx/8QAGQEAAwEBAQAAAAAAAAAAAAAAAgMEAQAF/8QAIhEAAgICAgMAAwEAAAAAAAAAAQIAEQMhEhMEIjEyQVGB/9oADAMBAAIRAxEAPwCDqDTtHNqyyWpBUJC6VDNwnI06tvlvbdTvfmbWGPIDT09ZSUFdlMM0VCvGqtEZZnJW9nddW17C42FumDs9gq6mWWupIBEJDpMiOq+HTpOpT823UfrtZVEssfe4qcywLLEpI0szzFb3A08gb339MLTKGA3AVwwn3GayVu/5Y/DE6ygUMV/hQKVYm/JR1t6E9cas+T075Jl9HnGaLHmKwg8VDqTiEAG9yLna/TnjOcsylzT96qi1JQLHHGyQH/UMBcgi5ued/r0OLzKcxyWWngKUsjFHCkygBVHO4VeZHQYi8vKG0pgvkAHH+z6l7P5hTxWgMdYq8mhYXt5lTv8AQXx+zWCrpshiWSjmAXi8WzDWpOmzAi+1lI9L4+c4qaiqzV56eR4qaNQSVbn5b+1v1w3qO00PZ3K8tOcxzaKqR04y/EMAADKSvM3DcudjiPrcENEIqkzMY8+eB9UCcOMnclrsR6nFFmVK9Tk/eafUpZQ2u55c9788EZj2Ly+rmgr8rq4YqOaTWNJ4sEovfwN90/7pv6bDFMlDFEmiXQE02KKOQ/bDEVeVia2jMppqmRpmy+otswN/Mc7YfUVblevgUOTLJXytdH3Jvb0PLb0HXGm5B2QyrK3GYCDiVzKQJpTcxod9IHIeV+Z88Zx2wzCnoM4zLL6QJTMHtPwz4pLgNa/RdxsNsLzYrIIv/JpG7Eq+z1U1RkWZU+YVlPPJRSJUOUZQqix8FxZRbTbblid/zBr/AOnTf3/+MdOy9On+FK6ilK9+zihnngQ7EJHbQPqdRxD99pf6hwXUH+7m3oRrVv3iQ3sKWAcuhOPnIaF83zmClUlTI12YC+lQCST7WwTmECU9OYx8sQBf1bFNkdB/h6mgjrI+HX5mCWLA/ChFtKX/ABMbMfQWxxOolBq4ZWU0E8aU1NGFhW6xALz829yd8Klp6fI8qmnqoWdp5zGqjbSFvd7e5AGKSgpS/iKsbldNh90ixI/PE12xSar7RLSxK7JDGkUQA2JuQbe5xg0KnHe5R5Rl8FblEdZTuDrTUYnJ0E+duW/74je2CVU3Y5ZcxV3mizlmeQkbhojuPS+2GC5lFk9ZBlCBUo4AeLU8TSGmJu5PmARYf8o88VScBsilaFuJH3heViD4Tg1bjREJDUzz7MZKuGqro6SRuFKIw8ZIIJJPNSbXt1t0xW9oM4y5aeqpJaXvJh/nJraEF9rAW999rY97LFYM3zRaeCnjSJVkZFj0lZG8K39Duf8ApOOuY9m6asR46CxkuS0bm0hvvzPzD23+uOamezCLXCMn7ewTUwjzChakjjUKphm4gAG24sD/AN8QXbrLUzbt9DDl0iN/EkhdZQbhgbqWHnYIT9MO1ylHnmhqY3iiiI1gLpYXBwxyOBcraSldI9QnfQ5FzoubafIEWJ98GhFmjM5kbMlYO0FHP9pmWCGNI6KmnShhsxu0a3jU+xLX26HBP+WJ/Efzw0z/ADPK6ECPu8BlSUSWSFW0kbhhyBN+W498Xn8Yyf8AGuAys611w1dWGxI8ZNS00/8AE8xkEuVUINTLZdJlk1WSMg9dXS9jYcwcTNJmffe1sVdVl3asqgpC2uSx0qPQC4HsDjTu01HJAka0rKaKoZYWp0QC5O97/TGTw1WUdm84qWqnFTLSligMileZ02C6vibfe0gb3tYEljXn+Ma/jjXH5Nfp4VikJit8NTptvcn5f1wlz2ip8shfNSbVEERVbttqYgBreYJP6XwJkHa7LM1rKOlop1QygzrEqamcL4fHy0nmQN8d/tPjp5sgQsyio4qPTpqszG9mFuvhYm31xvXRphFPj46kzRZW+cQt3URysPkgL2dvUX2P539MOYuzuZZX2QNJl1SIqtqzvco4V7qU06ACNzcA9B623xK5W5ysU1ZRh62tlQ6qekJZ4VV/5kg5dGAW45Xva+KGg+0SSsgM0VDMKRqjgRV8pEa2Kk6nO4XxCxA6EnpYtPjZBsQ8WFK9oB2m7xkuW0UFNK8VbWVhqpGsNYCDSgINxa+o+WH2SZzDmlE4qo248R0yMrKNJ/ELjr5ehGJXtLW1Obxwzs5IQMkTfMDZgHsbb+IWwnSqq6OKoME0O8RMivJpdr3A0C4JYXLW8rk4LqLCjowSg5UJqqimam4NVUzywOw0SSLe4G9hfz226YS5kKaeebRS8Fb6llLmUunqLi3Tb/7jPpaurnyytzqmzCDLe7oiJl4DOJFcWLgsT4iL3I39rDB2R5xEppqWCeorXcItTEYNK07WAIv9LbcyDtgW8MqCQbh5lBT1FGdMzoFIkKMo0sS1ktYedsAcH/jj/Yf3xeNlo4iTx3PIgrsWGOP8AH+yT/m37YWtVUkVv7GX2o57EmX9244SdXQlX8IFje5/L/2+M3pqqsiXN6+myqmmjjgMTTNTsI4w41CQ6wDe5FjpF9uXPHfN5KvM80qZaktO5TVxEcKyqBc2uQLfvywKzhRURPmFdUT1CorUwXwBlZVjhlbcaXUAAgqNje4tijwcZRPbZl/LlO1O9XlWY0iQZtSSRU9EqVNalOVWCNyqhZDzO+kbb3JvyNva3tPU5uZ6iSp7t8MqAysQoISyBiLBzzsPw3vidzaQR5hU8VApadjU09KVESqGuoRlJ1GxcXNwNgCbY9pqqeiJoqaYTDiEMd3i3RFutrG4JI1cjdbYqbGpPIidH08lLRmsiTMXEqMRNPAWYZmxkCtGD926s17c978sda2anWuq48vgmyjL4ZafjZDKpMlS4uWYA/L8Pm3qPQ4BpRlQCQVc9bFFLM5ZKZAxAVBpksRYi5e62BsNjgSJUrHq/Ek7VEZnkkanEk8McbHYFhYMVsSQbWtc7bmDq50aQLQ01VoWOqgZlPCyucG0MRTiB1Ynqb+p2JBvv5lNSy5nRrqigro6kPBUVNjDTp4iwcAXa5ta+/PccsN+xeX00VJU9os6IlmC6IIpJQ1yVsHbre3hHkL36Wkcyq1qGr5YA0VLI6sqKupZLEELc2t1N/IG97jE6uDlNTitGz+4TEbZXDX1EsFHUQlq6mqO7fFrn4jXOobAKRzPK42vjq0z0lcuWiZUqY5+NmM0UsjLWuHDhyOQ08rbDV64VTh55BHIzSnW8wKkrCYmOvwrYMt2BPQctuuCsohqBqZQBC0vEsFABIBULc3bTZjtvfrc4ZkcBSILmhubR2cq1mhhfTdHHWx5Yprr/TX+3Gedl66uashhISOEBUCqu6gdN+vri70Dz/U489W/QkEwmvSOoQh0Fyy6SRcrp6g+d8LM0p6rhMqaVhkCyNDFsjuL76eR59ffrhm6CVyouRyTfbHyvjUq21jcXw9WK/JQrlRqTQhjtIZVVw0T6hcqYt1UNvbVuT4R5YNplaWsE6s8jTkrOfkXYqVvYW+cXsCQLC+4wxrqejSFamSFQ2rn1LYLoI6eoouLOxUKt2Vh8o9sO7QRUYcliAVMcjqwaGCGanjZ1qUlsrxozAso5ksVazdQoFuVl0kNSHhE0ZiiK6irqW0ISLm3UA29ThlSQJUzotXSNmMUupIo4ZLSKsYZiEHQXctc7eH6Fa9M0aRx1cjxz92Z7Ry8XUhBZENiQguQd+XPnYYdqo35CK7MpqyFIlmYwgaBYaVcDYNb1GDoYVRQoUKoFvMYW08DzTx6zZ5G1MQAPewGw9hsMPBHr8TqdJ5LzJ/LETUDqT5WszklDRlw5VNQ56Ra+HuVZZJUuFjWwPLbpjhQUrSOojjsoO4At+eL/KIoYKdSyrr9MIc2auJYkiF9nOz5g0ySG5BuMU/Awsoq0/KLWww4p8zgwFA1MRtTCFUR+Lh/LzW/TzxzkKxSPUOnw2QsQB6YOUA6ARcb8/c4BzQlMvlKkqVjJBG1sbcIxHJVxz1nFe5gjIIQ9fphyaxK2tdKSNiskWggDe2/74jaU3qRfDDWyEsjFTbmDbGviF8gdiO1GNRBL3mr7xGtU40NPPwW1QQoFUHw/KpFlN73t0NsCaYani91jaKLvKuqX8AUKRbcl9W55m297b7Ne1Sq9Pk7uoZnpk1sRctsOfngaDZkUfLqvbph/aeIjHPGM8mohoknlXe2lMMMuoZKiSwICk2JHLBEQApksPvLhnQeHKmZdmu+454nYyVfZtw+npabLIF07k72x4a4aL6hvyUYFmdzLHdm/lX5+2AkJ0TNc31WviU47Nkzcwljk9Wpju50nDTvSfixGUDEaLEjYdcNdTfiP54YDQqJAn//2Q=="/>
          <p:cNvSpPr>
            <a:spLocks noChangeAspect="1" noChangeArrowheads="1"/>
          </p:cNvSpPr>
          <p:nvPr/>
        </p:nvSpPr>
        <p:spPr bwMode="auto">
          <a:xfrm>
            <a:off x="155575" y="-1028700"/>
            <a:ext cx="21336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44" name="Picture 24" descr="http://t3.gstatic.com/images?q=tbn:ANd9GcQkpQrbVUt44QjbomMyhggbxT3AgjvwRgPxhwP0E5PogNhLoI03mw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558049"/>
            <a:ext cx="1638093" cy="161925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 flipH="1">
            <a:off x="7092280" y="417730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blackberries</a:t>
            </a:r>
            <a:endParaRPr lang="cs-CZ" dirty="0"/>
          </a:p>
        </p:txBody>
      </p:sp>
      <p:sp>
        <p:nvSpPr>
          <p:cNvPr id="16" name="AutoShape 26" descr="data:image/jpeg;base64,/9j/4AAQSkZJRgABAQAAAQABAAD/2wBDAAkGBwgHBgkIBwgKCgkLDRYPDQwMDRsUFRAWIB0iIiAdHx8kKDQsJCYxJx8fLT0tMTU3Ojo6Iys/RD84QzQ5Ojf/2wBDAQoKCg0MDRoPDxo3JR8lNzc3Nzc3Nzc3Nzc3Nzc3Nzc3Nzc3Nzc3Nzc3Nzc3Nzc3Nzc3Nzc3Nzc3Nzc3Nzc3Nzf/wAARCABmAEQDASIAAhEBAxEB/8QAHAAAAgMBAQEBAAAAAAAAAAAAAAUDBAYCBwEI/8QANBAAAgIBAwIEBQIFBAMAAAAAAQIDEQQAEiEFMRMiQVEGMmFxgRSRFSNCUqFiscHRcvDx/8QAGgEAAwADAQAAAAAAAAAAAAAAAwQFAAECBv/EACkRAAICAQMDAwMFAAAAAAAAAAECAAMRBBIhIjFBE1FhBXHwFDJCkeH/2gAMAwEAAhEDEQA/APRSKHNEaiaFTuK8Wbq7o6yPwd1jIxOkRjrWQssLSiKCZSCKPABqqH1JOtkPBKBlKUeQVagdebeudjtOIyAVQcMrEEfQ6x/x71CTFfGxcZJJJMmGVnjV6sKVNAe55/yBrX5mVjYmO2TlzJFGosuxr/7rzr4hTI+I+r42VhVNhWqQbFuxdtYI4YHuD6Ad9ZQhV8+IxU/WB4MsfEMGPlZeFBP/ADFxcRVaHaG3O1HtySRQ4rm9RdZ6tixdAzMVYwMhdgjbdYYWSxAN88Hn1v7aUfEv8Wi+I8nHjXx3nomMOVLqeNtWPLQB+hHfSjNSeHHyEkDiWNSpVuWBHf8ANk/+jVJiuAPMqXvTRWCD1cY/PaSt1zxVeOKRVWRuQaNLyQSChIAJ5o3/ALjUfD2dkDALL02TJ8SRmRmbd5f/ACb5ux5Fa8y6aZ/GDJG0nsChIYDvdA2PfXu6YAy+n46GH9O3hLtVKBj47D7f8aFrWIUL7xbWar1adgHmJTmOCfE6Kyt7BAf9tGu5Om58TlS+e1eq0Ro1NwJK2zzPp0MuVDkQliYY18UoTwSPp76c9I6POIv1eFNNjzsdimygIPsR9R20u6M6xwZshO6YQkxp4e4GubP7adQ5YOGPEAEXgyOtxMY7G0gM9+cbq8pWrPN8HVZE3E57R36fpfWQ7mOM9pJg9SaOKeHOIyNhCnxZSS3N1dGlFE2e3P011Bk5JlOF0ZYcUyg+JIke164sG+RXOkfR8TF6t1/KjkyZFVlaSMJxyvYevYfX01rfh3DgwOmQeJIXGQNxlPdW7ED6caFqbFRdo7w2vupSs0oOocZ/2cdP6M/VerzZz580GfjT7LHKsoo1Xt30+ToPTc2SeWSEiQs6EDjzf3f8/nVnFgx+nOZVZgZVDSkchyPX786a4MAyHcu2yuTGB5qvvpK8sTx3iNiEtk+ZkoPhSKPLV8jID4qj5VG1nPt9BrWKu3zNYBFbV717fQavRYsIa68Qj1Lcj8amKKqjaQnva1/kaAQx7mcBMSmjz7RsBRfQbTo1YM8SEr4nb2N6NZt+YTaZ+eI0E0EkQdULD5m7fv6aqj9RRUTWYySiICbJ44/x6emviORxr6LBv0PbVpSV4gadVZVwDxHeD0aOFDJHk5IzWSyxQAJfqQDZHFWDxXPfWxDNhfC8WQ+24hTb/lJJo39LOs/0XH/U4VyN4NBhuQlbBA78UeFA5vgkm/XQdUlwIPgiLDx2mlzFW2c2NhVj5uOOSLq7rXGoTftPzLmp01JVHA4zz9ovXPd8cNE08oYEANI22tvHlCkA1uPH9K9+1u+l5OVnT+HG6p1CGJzEhBDnb6AkAHigQdebYmZLEsrbd9cUiBgOR81girAFcaeYWZj4QM08+P8Ar1X+RFGwU49g82oILcjjnj9td2opGIfULQ9YAIySMTbdK6119smder9LeGCMbRkqhRifTuaYGxVXz/iaX4kdi1o3hH5qB7V61x+PrpL/ABVsvAkhyJ2kilU+Irylh2sij3Arjt2vsRaHpuDOWZ2lbJTEKsqOSCxNNyfp3/OhPVWuS0XeqnTrm4Znowkxm7SAAcVWjWcTqkMqh0mYA9wTVH20an+lIW8+08tk2kAR2T6nWg6f0lsrAhWaVlja3Wlrb7378UfT86qHAxYVeJ5WE6saYC1I9tSwRzoiEyhE5O1x5eBZN+9H79h241UrIY4xGNGtIsIvEaYXQ+qTtL/DMi4YU/miM75QRdBUHez6WB7nXLTZeGsWB1NSkW8yuG7SEgfMAKNA/SjfJNa7+Gsj+BZE0sUuYJpTtdHx3BFAG6K8kFux9ar0u/lnH6rOsk03jyRAxmd2CjINtyxvjlgAK4A/BKUYNgjiWNNYbLek9I8RK2BhRZiNtkhhdwZV3btqk+Y3Qqh6ebuO3bWmX4H6NlTjH6fkRRSTxErKjb2V63IwW6CkdxQBBsEUAUMXSpMlpRgFpYYgDTSBlTc39Pt6E+3N61nTuvnC6bDiYW1o8eJlErKzyG2BoMOy+ax9ANBbe1vSZxfQ1uoKouMCZvB6c+JNJg5OVEWjyCrjEJKkrRcen54shCOw40XwxjxDGyWkKPK8zM3pQ9B+1a88691KbE61L4TeWcB2Abgk/wDXPPfk6d9LyDlHEhkyBCz1ukUKpXnc3Kkk21Dke/bka3bVuTniF1dSX1EfyQfn9x31PEwIcoiXHZnYbiVaho0j+LZFHVq8SUkRrdUB66NLKhIzPLbjEEMWVNOYIULSE0R66+uQplSd/EZCx8MRCUSuEPlKkXyN53i1UdxfbRPBiGKTLD7slF4jACh77g/96xskWR+qkYnw2staHnvdceh07QyrkmPgV+mCD1RlkZsKSSuZE8KRqQCd8gun9ruzKdoAC9hYv2F1sBepidf0cUsq5LtFCUWyxuzt9RR51Uw8HJ6nNNMW8ka7mBa6A/pH2Hb7a23TpI8TCjumjWNjG4XcWK7R68EfMbDEC6IF6Yc5lPQ6aw9YOJJizZPw4rYee0Ynk8+Q8gACFl3MgZuC21fU0S10aFqDkoMWHHiMYcrI0a+Msyudw8gAJAAWiWIUmuOOBQyOovnZeS2TO0j5FxEhn8UglUUlQvnoAeXuaonsNWsnOMkUkm5/FWUPE8SSqzMth5tzjg7toZTYFUO51i1qBnzFjqrksJVpHk4mZkZMAnwM3aGAEvg2WJo8H1NEdj66tU3T8mOWGBojGezCidNYuqB+l/ohO/gnw5trt5YxQBNihfPaq+XvyRQzQfDUeVR3WMqFZQeewrjnvXf9tLMgKxjVaRhQ1m4k942zcGPqzpmwURJGN248g6NJcbJy8aMxxSvGt3tHvo0rtcdjPPYlAZRdmJYgapZRJ3FDyRwdVi8hJJ7anjtl5AoCq0y2M5hKjhuZA3UcnFhbFaJQOxBAPPPN9/Xj8H21YbMnhwIjJGJNzEhWsFDY5sV6AcXX551xFlMZ18WMTeHYUsb2/bTadcWbGaKRth23wOQe+iswGDiUv17KwFbcCZtJZtzsszgud25JCCG7g1Y5F2Pvo6jLLvBXcCf9Rbb78knv3+/tr6uLXLMCovkdzqaKESmmvkiq9K0Qvj7QTFe5k/QOoT4iM8aFpBXhsQC0fJ5WxxZPP296p/L1NJlaKGEUvkteOAW2kmrc0e5r0FaVw4a4sLzWpU/Kt8/tqXGylakMQLH99CLBicQx+otVWa1Gc+Zw2Tk7js7X66NcZjMuQwVNg/tOjQwvzJGJDsDHkDQTztAqtGjQxCV95XhWm47s1XrmSaR8h13kcnnRo0wvJmIM5zJ8QRtjyBgxYdjq1BD4OOkysQ7C+PbRo1qzgCHP7JWZiXYkm61PhQl1EobaQdGjWsDEC3CmWZVMr72ayffRo0aFgQG9vef/2Q=="/>
          <p:cNvSpPr>
            <a:spLocks noChangeAspect="1" noChangeArrowheads="1"/>
          </p:cNvSpPr>
          <p:nvPr/>
        </p:nvSpPr>
        <p:spPr bwMode="auto">
          <a:xfrm>
            <a:off x="155575" y="-411163"/>
            <a:ext cx="5715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50" name="Picture 30" descr="http://t0.gstatic.com/images?q=tbn:ANd9GcSUSaVn4Ys9Uc7_C_4rxmhxC35Nc0qTHZjNUTXe1hN42xmHSuEb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546631"/>
            <a:ext cx="1660626" cy="189290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7360768" y="6439536"/>
            <a:ext cx="1392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raspberries</a:t>
            </a:r>
            <a:endParaRPr lang="cs-CZ" dirty="0"/>
          </a:p>
        </p:txBody>
      </p:sp>
      <p:sp>
        <p:nvSpPr>
          <p:cNvPr id="18" name="AutoShape 32" descr="data:image/jpeg;base64,/9j/4AAQSkZJRgABAQAAAQABAAD/2wBDAAkGBwgHBgkIBwgKCgkLDRYPDQwMDRsUFRAWIB0iIiAdHx8kKDQsJCYxJx8fLT0tMTU3Ojo6Iys/RD84QzQ5Ojf/2wBDAQoKCg0MDRoPDxo3JR8lNzc3Nzc3Nzc3Nzc3Nzc3Nzc3Nzc3Nzc3Nzc3Nzc3Nzc3Nzc3Nzc3Nzc3Nzc3Nzc3Nzf/wAARCACMAIwDASIAAhEBAxEB/8QAGwAAAwEBAQEBAAAAAAAAAAAAAwQFBgIBAAf/xAA7EAACAQIEBAQEBQMDAwUAAAABAgMEEQASITEFE0FRImFxgRQykaEGQrHB8CPR4TNi8QckUhUWQ1OS/8QAGgEAAgMBAQAAAAAAAAAAAAAAAwQBAgUGAP/EACoRAAICAQQCAQIGAwAAAAAAAAECABEDBBIhMQVBURMiFCMycYGhYcHR/9oADAMBAAIRAxEAPwDKuqSlBHCFN7Atpf0GCSUKRDN872N8w0v2thaGoERBXc7nc+2KUKVlSl6emGW/zzHKuM9tw6mc1iKtTSOEVizE7BD+22FfgJJJBHEGdr6gdPfbFRhSRSZq7iCO43jiOgwR+MQvFLHQBkVECg2tYk2vb64jcw6hMKtkcKvuS4KaGGW1dDLOq6usRFh0tfuOu+PqkTNVmajApYicyw5BIRbcXI164aigXkM0qBS6go8mYXsdcttD74ZWmgengkZaiqlMoiaMAgLpmsoBudL9ticXBNzql8XgxqCbJiPGKqlqwKXhPDzTZlUST1UgzXF9hcjruT7DDnCuMTx054bxKlhrI1JEUlO2SVG2uGG/qMDegmeV1qKaYVKKHlCaDLYmw0N2IBPnY6aYHBRQ1dRy4JpAztZEdbMBlvmNri2lreYxBC1RHEo2iwBSzm4nxOKu4hTB5uJzPGhyiGV7sPPz/bTCvDKfilBWs1JTuyGINKsgsjRHqT08iNfvi/w7hacRq0okkkDPCWldUBEZB636EfrhT8U8ZSKB+FcEypSxWWaRQM0rDTfriwck/TUX/wAiGsx4UAXGOTGZeOcOrAY3pnTlaO4NzlP5tOx6dvpjqJ+bGEV0dUN4pltlPYfrpjHcNqBT1Ks4vGQVcdwceV0LQSvAS3KzcxVN7G+l7eml8W/DqDQMyzgF1NlKLTCqcMNTG1h8rW9f1wtxemaFBLIFvM9h7DX2xlqGurKN2ajlK5vmUi6t6j+HDM1fxOorFq3HiCZVXLdAnUWN9Dbqb/bHvw7BuDPDTNfEvUMUksdgGJSxuPt/PLBuKcYpqGRIK2nnEjJmDQWJsSdGBI+2JUPHo451Y0bwryyCI5DmVu4va420P1OIs089XM1RVymWd7ZmYC56bDFVwFmtupC4Du+6W+K8Sp62mhSh58QVi0gkjC30FiLE+eJBd7/6zfbAjGWNkJzEbWxz8M/Vl9zhlEVBQhVRVFTRZjH/AKrqvQRpoT622GB1ddU1ICOwEa6BV0GD/DvUaQQK1+ttB6knTBmgoaFEM7JUTn/41QBVH74VsfzFbEnUdBPVkCJbKfzn5RhmmWCNHSMu0tgc7EAaHYD364MK6eRLrIYgBYCNL6eugwlRs5r+TEvOZwVYkbAjf2xa2a7jOmyFcoY+jKYyhASpszAKXbUADUW6anHpqakq95ZFilbO65yA587YUidSGUkZthpvrg0UHNchI87Kha1yLjrbuQOmKdTtdwZeZb4OJKinheBW53DmDwRo9g51Ova5O/bEeOWpp+I0k1eJs/MAYyoy21t1A89Btjikeuiqlk4dG1RLaxEdwMu9ien/ABjQw/iCAgirp5JYivjTIDbyOoB6a4C7OvQsGY+o+scrJjWwf6ntSI+C0ddDBzjU17pCjx6lVPVdDtqcYR6RVrXpKhvBGx5jJva3S/f7Y/Qar8R8PmEZhpp4dw4ZQTt4bEH/AIxk5oqesnR6iaSONl/qDJmZvO4t5D2x7Su6g7hUzzo9Ui8rczkw+IrJPhISVLHLHGpaw9BjTHgcnEeDUlVKIqRoBlmlnOUZB+Yn0xouFcmJlHDmpoaKJbuPEJZD55gLDz1v3wOo/EVJX8LqKcr/ANw0QTKouha9jY21A3vi76jIxGxeosMWV8gQKQZMSP8ADcULx0NJUVciaieRggY2sbX1t7eYwGKJRllgIjlS7rluSLHT/nbHVNSGSQRrkUtfKGB6C+mnrigkq0ru/wAYXcKBEUYgncXObVSN7bbe9uvc6nTaRNOldmQK+ggliQKLyW8TcxSAfKx/XEB43gkyNcdb2tfGwq6oTyT1Bj5bzOSStstj8wy4znEoNC99VO46Xwxif1EfIaZQu8CjOKSEyNZb3PXDnwJG4HvjnhkZZrqbEDYG18OtKVa2VdP9t8Rkdg1Cc3kY7uI9NXyyRcuniY6WGQHQYmxw8tjJVDwWuPFvr5YM8skikJnyhbXUWGPYOGmwnrCVjHyoDq3+MBFKOYMUonrzTVkbRUcYihPzMFsD79cDqXi4Yj0sN+Yj5ZJALFup16C+KdTVQxLEqKqqCCsYG1jf6aYy1Q/xE7I8ixcxicxF7k+XW5xOMb/XEnGN37RmGtExMnyFmJyWuBrhtJVMiESSR2swdLmx7/tp2xAhzi4iDOy6sQLWA7jFDhspqZ4oUDcxjot98GbGPU6PS6veoxtNHJWzzohmdXhV8rBAUEnqD5dTj2GlhfmOrtJHHGJJUS6tbMoIN+2bfUaYFTpI9st2a2XII7nJ5E6YYp5I6WeWeCpXPD/pCSM2k13I2tb8p776YV4HU3cWNcabVhpqKKKnjmVJYhKvMp3eRSbA7P0GxsdzppvifGTO8hMxjUKzeFTY7m1hsCcMyRxSMZXqOZKzEyzFGAUsDa+lyb9tLCw648kycopG8bLC4MZkjGaQaWG23W2JuXiU8ZKuAslioU66bbY94bDTpzOfIQY48wRfCWN7ZQemmu3QjfBpmuAwsEfdIdAD08O3T3tfE55GhqUdScwINxprfFxzxFswCnfL0/ETJSuY6gtLOiLInjHLtpYA+G1h0/8ALywiwcEh44xYaiwzG/X7e1/PAKepEnP53iklN7qSPFffz9++CqUIRmIN11vvipFQyFStic2FwoK6r8xkFhpt66foMR+MkcpVGg7d/PFWRFCKGDA2ubMNe1r7+eJtSqNHJmsdOg88Fx8GI60FsZAgOGS5VN76YZNSf/sI7AYmwzmJCq3GbfzwYG4uTY+mDMtm5ybLzc1KU1iktabvccuHovmR5a46rZjLMgJuVGZ7DQdsIT1YmrWKG0V8qk9R1OKPDxlf4iUEoGDFbkADzIBsLa4QaxyYHHibIwUdmTaxFLSGbOZNBGtxZR5+flhGtp45VR2iikcfM5Uox8iVOth1ti8tLNL8RIhhOWNc5Vrkhtev5tNfpjmopIrNy4TCwVSsRcMzdybn329ra4Ir0J1+LxOBcYU9/Mj8GSKPi6yvlpoWUrqxIXpqSP1wnR8Mnp+ItDEY5+QCWeKZXAW2hNjfti0KVJE5kcqLlUFy/Qk6aan+HE2upikvitzY38Ph0HmD/N8FVySYq/jPotvRpYiAkQqpkyFQjFmsoBPXuNdsGkp3KkxFmQoUDA2LINWJGul739sI0NQLIXkIWM3AWxsff1++HwpKGR1fKczRlmHi3ubdrgbdsAYUZv423C4vK7SCVxGMhOpOotte5/v1x9NVS80lmCyx6K1rXPr1vc73FsMyxjlrywuuaxIBJ0AGttgd/U48fmKjSIwuCGMubXUEW8+o8sRc80AMuZszXiZgWlyXtrcm1/PbEeqk/wC5IQ5xc5eh73t/OuKVXKlNCxAYyaq6lrqB0Om+v6YzAqg8pZrjXQWwfCt2Zl67UhKWXhJnBkhsSAPCgsVA/hwwlRC6OJGYMAAt9D5jrcf2xHpZrBcx8Outr74c+IjKDOLstwAoGg1+98SyVL4c4IsGMzFAV0AJS5ub/T+HC9bGsdGzHwm5vc6nfYdhY49dxT+GB2PUuvtt9uvTEmqrROzKdAv5urYlFJMBq9Qqob7gaeJpZNStumuL0NPByk500ee22Qmw87Yz8YAJ8K9xi1SSxiBf6Yv10xfLfqczmuJx11OlZFd0EebxN0AxppKh8wWNlCJ82Y2ja9iF8722xgYkd2ARSWv0GNJwdXWIMDmcmwZ9QDoB9umKZsQ7mh4/GBqVM0EEJmhWKVMxCsKYQ5RzMubMb+utzuBpjq9SihoJOYYkvzFcMEBa2YHa1+/fthaIxMmSGWJI5LlzKt2hUHQZtjffQX6dcEpayemzfAyTRs6rnA1Vu+ZSLEWvuPPCtfM662riErahjw9BPV08iOoK08UoLhhoWa2oPzbm2otiTMr1JZGRmkAskYGoAFvXYYKpGVmjMxqF8d1XSMDcm2vbsBrhVpC7LmZ3Z9H7sf3wUDmL5PYi0UrQMsgcGzDwg+IW1vbFyjqTKYyTK7WZUJawvuBfoL6/tjNzkiPMEtZrF7m18CoeKmmkIZUKXuC65svtt9cFbHvFjuIrrFwvtfqbQPGcylVcysCFOZTa9rXA2NwfTzwtUSZM0YK3zaAC6gXvprrc9+/nieOKxwoizKhyi8YkUruL3NrE2zAj23wtxLjFPGghil+JZVs5WTOhO5sbbbbefngAxsTVRt9ZhC3cV47WM7LT6AgKSFRR08sRJY2jbK6lbi4B7dMFhzTzqD4mdgo8yTa2NJ/1LpY6X8UiCnQIqUcCkLtmAI/thtWCOuP5v+qnNZ8pzOWmWSRkvlPt3wwldKoUWNgBoMGouD1dYRyUOpsC4IF+22DPw+ppA7Sx0zJE2Vwkl3zdrrcA+tsXLLdQauw/TE5amqnUqcxXtb/GOUpJ2XNa1unbFWlnppTyy4RuqTHIfY7HFFKRhG0ghlQJoWynT3GBtk2+oDJncm27maSGYMCRh+OSRUAtig0S3BZcw9dccGljv4s6ntiDlB7gjkvuRaOpgjgZGSQSk/OLEEdB5ffF/gvLq6d0RWVVc3Yrck2vpbWwXMegxnaKmWQGadSYFaxAa2Y22B6d8WeFTNBUujDlw1C8t1Q5QBod7Ejb1xOYWpqPabKuPOGJ6mgBkaQHlJGzgFhGColQ5SBp8osAem+By+FSgMbAAqMj5hvckdbevS+PmmeeFy+ZVdzdBEqDNYHQdAfDf2wGVFZgW5d2uSgU6EE+30wkJ1+NwRYnMzIHDOGSNgCyofmH/P6YS5zQspWR4yuYgrup6W9xvg1SRGD4gbDUdrYDADK5fQooC3PhBHbB145i2Y7ztEQNHPVECMFQfvhqLgC/DtNMAVFr52tm9F69sUo7ZZF5UYBZf6uc+C3bob/tpilSVlHyoqWuppKyFjdm5lmjOout9Pvr+vmzMBxF20WMDcRZgf8A2zHxjj1NW5ObRVkhEjJcZAAfC3YgC3t54En4Eak/EMdPVNzaJs0iOB86jZT2OoBxruAJwqmQycIkr3gqAfA4UjMNL62I2tv9cU4pWqWCyU7RyRvZSSDn+m2M7JrMiEgHjqc/lYFiFmOouC0lT+Oo6aCKKPh/Co1qZrRqArDxWJHc23/8TjK/iasPFeNT8TQJLFUyMYiGvZRYAeRtY++Nl+Mi3AeAT0dJIzVHE5z8XUkjNlNzkFultPS/fGP4Zw+DkvPUCVoY1uwgIDamw38/5thvSMX/ADj+w/2f5MvptO2UivXcIlVkVF4VVcQp1KWmQynKW/26n+dsd09JLUK8UTMWcF758t7Ak7mxOnrgsVPSCqWMO4hAN5GUA7E7dPTHLE8pM8rsyrYIAbIb7C+D38Td0+lTCKA5kvjkSVEklTBTJTqbERRm6rpbS/ff3wpQPPDleKokjCDwhGIt5f4xTrCDCdstrCwtfEAO/wAq3A7XwdPuWjMnyGNQ/wBs0cPGpBl59PST5TckxZWPutv0OPDxGFjdqPX/AG1OUfQqbfXGezvaxJAHQDBFkNvmUeWIOFT6mZ9IQlDJLIohUjkxqzkHZdenqSMUgpdfEd9Tr1wlwqOQUlTMtuVnWM+G9yNd+m/v7YYDMnhYjKOx3xDcniec/dxKUdcrRqk/OuhFzGR4lv4t+u3fBDPyxtYqBZCwPbe3S31xPLGqQqqgBbAeWEZEqYGJjndSv+61sUXGCZo6XyTY12GN11XnuV1zHYeWKsFOUplbKJFsP6huAD5jfe+M5RRyS1UYUFyWvfTUDU7403NtEFYIGHYfN2JHuQMezcAATV8dlObIztPOYy5EdS0QYtkuMpPfTrbTy2xR4tnypVh4ilTdQYZLqQB4hlPiFjboAPfEzOyIdA1zuwv0w6KrRUmps0UYKxKbEqb3Jv8AW+nbtgM1GU+pa/B3/qU45Ku60EdyzKtixJ+VW3HW9saCsqpYop4+FNDNPGv+nzNj2J3BxhFlqYacJDPUwQTJnZBPuCbXABG9sU/wSBFLUQRKxDDmFdLHW1/XXCOowA25nO+S0ToWzCqjvFKc09MtR+JYqafXMsMiAhWI2W4tfTc4zlW1PVsrwUENCiiyogN2HW+n6bY2PHmjr+DOI43rFVrMkDBmUrva+5FtrjrjFULoXC580jW1kUC4GwIuSPrpi+l5Sz3LeJVAS3uF5CyIVh8ShgCS9gxsdbH9f1wrULlZy7WcAEPfQ9BsPK/1w+qw6Wa4KjMp7nc2Hbt5YWkciPxP4DtlIYA7fLuMMhuZut1JM+lM7fIhFiQb3I6HTfc3xDhy83U9dPPFrizpyZCWBmJABQWDA7+9z6baYiwjM3th3F1c5vXtb18SisKMBbQ+eOGpEvqPthmBQEDP8osL9cVBTGUBkUFbWBUG2BtkIMyGciZOlrqujzfC1DxZ7ZgtrHtocUefUVEcZqp+YxAIACjQ7bAa4lRIskqIxyqzAMx/KL6n6Y0D09LNMVoapZras7AqqDprbBHKgw2ShPKaRIkJAB73OPquntHnlBBOwOGKOmRZA3MVsjZjl2Fv3wpxGYzVBOuUYEptuIAfq4nfD/BWxKqkg3Fr2vdTiuGE8aiNlOUHNYi+l+x3sPp0xnpM6PGFNm306YupUmpjuZVaUCxj/Na50Hlub+ffEZRdGb3idQisUY9zxPDIbjN4b2HT/OCUyOsXMiOtiR3HSw03/wA4FfMhINiBrlPT98emwynwh11uCDf0119MCnRKwq4eSNgsrsxzggnXv98Foq96CKraJ5FnnjCRsovl1ub9tD0v6YV5zsrLIQL+Jsi/N/bfHzOlg07FA2oYC2n9ha2PEAipTOqZEpup3Q8QqOH8IrXpJXilpjzAV1JDlQfuB/8ArEw8YqOIOprKlp2JuxewPtYD98CqZ1nQwqWVdioFg+t9foMTqimKKXjut/y98GTEvJI5M59wcWUvj6mhpqgOOWJLApdgSBtrfU7D13wzUVtMys1RUNy3cFvFY7aMdCepvp6Yw7SSFrs7Ejz2x6A8jalmO2LHADzcIPJsFIqN19X8XMCACi3ANrZvO3THlFTVE9SIoYXdxuoXUeuC0sAj/LmZvti7SxnkhETLrcsB1xZnCChMXNnJJJ7MVNPNTFUqojGWGgY6/TBkeKNQABY672w05ylSt2kVbAnXTCtVxKeOQARK+l7iEN97YBZeLA7plAxA0w3S1708DxBA2dgSS1thhTpj2wJt0w4RcdIB7ljh8ryQSyObvmygDp/NcHp4RU1XKWaNLC5eRgPW3f0xFiqZKdWSIgZ7Eki507fXBaUsZ+YXYsraXOBFO6gWTkmVTdaliXWQ3+axAIwm8jRSB7kFD4W7YaKgKWGhwBxe3nvjy/5kL3UIa6rqG5hmLX3zAE/XBDXTEZT4z320x7RRIYhpqAxv7Yagp43VQwJuQL311OIbb8Tf0yPsG1oCOtZ1yyMiBQSQQSSdhsPfHrs1QgvWRMEAGRiVv6aWP1x3IixSyRFQ6hwozdBfywI5HjeURIhzaBb2H1OK/b6hiXqibndOuanMZ5esgu9vEosevbywRoWYb5ltYnKLgXtp57Y5hjUu2lrg28rC+OZ3Ia40Jvr7Y92Z5QAkhTxWqCqW11GHKSnVBc2Ld8dSxqGEg+ZiQcHpVDFVO2DMaWYGc0xAlCkpBy89/EdtsUYoTYRk2FvLHHB41dxmF8UZgEppZQAXyk64z3ck1M52N1J9RGkS3Byj1xPIckmNCVOx2vh+MCRBLIMzbLfZfQYWlYrIwUkC+LKakrP/2Q=="/>
          <p:cNvSpPr>
            <a:spLocks noChangeAspect="1" noChangeArrowheads="1"/>
          </p:cNvSpPr>
          <p:nvPr/>
        </p:nvSpPr>
        <p:spPr bwMode="auto">
          <a:xfrm>
            <a:off x="63500" y="-622300"/>
            <a:ext cx="1276350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34" descr="data:image/jpeg;base64,/9j/4AAQSkZJRgABAQAAAQABAAD/2wBDAAkGBwgHBgkIBwgKCgkLDRYPDQwMDRsUFRAWIB0iIiAdHx8kKDQsJCYxJx8fLT0tMTU3Ojo6Iys/RD84QzQ5Ojf/2wBDAQoKCg0MDRoPDxo3JR8lNzc3Nzc3Nzc3Nzc3Nzc3Nzc3Nzc3Nzc3Nzc3Nzc3Nzc3Nzc3Nzc3Nzc3Nzc3Nzc3Nzf/wAARCACMAIwDASIAAhEBAxEB/8QAGwAAAwEBAQEBAAAAAAAAAAAAAwQFBgIBAAf/xAA7EAACAQIEBAQEBQMDAwUAAAABAgMEEQASITEFE0FRImFxgRQykaEGQrHB8CPR4TNi8QckUhUWQ1OS/8QAGgEAAgMBAQAAAAAAAAAAAAAAAwQBAgUGAP/EACoRAAICAQQCAQIGAwAAAAAAAAECABEDBBIhMQVBURMiFCMycYGhYcHR/9oADAMBAAIRAxEAPwDKuqSlBHCFN7Atpf0GCSUKRDN872N8w0v2thaGoERBXc7nc+2KUKVlSl6emGW/zzHKuM9tw6mc1iKtTSOEVizE7BD+22FfgJJJBHEGdr6gdPfbFRhSRSZq7iCO43jiOgwR+MQvFLHQBkVECg2tYk2vb64jcw6hMKtkcKvuS4KaGGW1dDLOq6usRFh0tfuOu+PqkTNVmajApYicyw5BIRbcXI164aigXkM0qBS6go8mYXsdcttD74ZWmgengkZaiqlMoiaMAgLpmsoBudL9ticXBNzql8XgxqCbJiPGKqlqwKXhPDzTZlUST1UgzXF9hcjruT7DDnCuMTx054bxKlhrI1JEUlO2SVG2uGG/qMDegmeV1qKaYVKKHlCaDLYmw0N2IBPnY6aYHBRQ1dRy4JpAztZEdbMBlvmNri2lreYxBC1RHEo2iwBSzm4nxOKu4hTB5uJzPGhyiGV7sPPz/bTCvDKfilBWs1JTuyGINKsgsjRHqT08iNfvi/w7hacRq0okkkDPCWldUBEZB636EfrhT8U8ZSKB+FcEypSxWWaRQM0rDTfriwck/TUX/wAiGsx4UAXGOTGZeOcOrAY3pnTlaO4NzlP5tOx6dvpjqJ+bGEV0dUN4pltlPYfrpjHcNqBT1Ks4vGQVcdwceV0LQSvAS3KzcxVN7G+l7eml8W/DqDQMyzgF1NlKLTCqcMNTG1h8rW9f1wtxemaFBLIFvM9h7DX2xlqGurKN2ajlK5vmUi6t6j+HDM1fxOorFq3HiCZVXLdAnUWN9Dbqb/bHvw7BuDPDTNfEvUMUksdgGJSxuPt/PLBuKcYpqGRIK2nnEjJmDQWJsSdGBI+2JUPHo451Y0bwryyCI5DmVu4va420P1OIs089XM1RVymWd7ZmYC56bDFVwFmtupC4Du+6W+K8Sp62mhSh58QVi0gkjC30FiLE+eJBd7/6zfbAjGWNkJzEbWxz8M/Vl9zhlEVBQhVRVFTRZjH/AKrqvQRpoT622GB1ddU1ICOwEa6BV0GD/DvUaQQK1+ttB6knTBmgoaFEM7JUTn/41QBVH74VsfzFbEnUdBPVkCJbKfzn5RhmmWCNHSMu0tgc7EAaHYD364MK6eRLrIYgBYCNL6eugwlRs5r+TEvOZwVYkbAjf2xa2a7jOmyFcoY+jKYyhASpszAKXbUADUW6anHpqakq95ZFilbO65yA587YUidSGUkZthpvrg0UHNchI87Kha1yLjrbuQOmKdTtdwZeZb4OJKinheBW53DmDwRo9g51Ova5O/bEeOWpp+I0k1eJs/MAYyoy21t1A89Btjikeuiqlk4dG1RLaxEdwMu9ien/ABjQw/iCAgirp5JYivjTIDbyOoB6a4C7OvQsGY+o+scrJjWwf6ntSI+C0ddDBzjU17pCjx6lVPVdDtqcYR6RVrXpKhvBGx5jJva3S/f7Y/Qar8R8PmEZhpp4dw4ZQTt4bEH/AIxk5oqesnR6iaSONl/qDJmZvO4t5D2x7Su6g7hUzzo9Ui8rczkw+IrJPhISVLHLHGpaw9BjTHgcnEeDUlVKIqRoBlmlnOUZB+Yn0xouFcmJlHDmpoaKJbuPEJZD55gLDz1v3wOo/EVJX8LqKcr/ANw0QTKouha9jY21A3vi76jIxGxeosMWV8gQKQZMSP8ADcULx0NJUVciaieRggY2sbX1t7eYwGKJRllgIjlS7rluSLHT/nbHVNSGSQRrkUtfKGB6C+mnrigkq0ru/wAYXcKBEUYgncXObVSN7bbe9uvc6nTaRNOldmQK+ggliQKLyW8TcxSAfKx/XEB43gkyNcdb2tfGwq6oTyT1Bj5bzOSStstj8wy4znEoNC99VO46Xwxif1EfIaZQu8CjOKSEyNZb3PXDnwJG4HvjnhkZZrqbEDYG18OtKVa2VdP9t8Rkdg1Cc3kY7uI9NXyyRcuniY6WGQHQYmxw8tjJVDwWuPFvr5YM8skikJnyhbXUWGPYOGmwnrCVjHyoDq3+MBFKOYMUonrzTVkbRUcYihPzMFsD79cDqXi4Yj0sN+Yj5ZJALFup16C+KdTVQxLEqKqqCCsYG1jf6aYy1Q/xE7I8ixcxicxF7k+XW5xOMb/XEnGN37RmGtExMnyFmJyWuBrhtJVMiESSR2swdLmx7/tp2xAhzi4iDOy6sQLWA7jFDhspqZ4oUDcxjot98GbGPU6PS6veoxtNHJWzzohmdXhV8rBAUEnqD5dTj2GlhfmOrtJHHGJJUS6tbMoIN+2bfUaYFTpI9st2a2XII7nJ5E6YYp5I6WeWeCpXPD/pCSM2k13I2tb8p776YV4HU3cWNcabVhpqKKKnjmVJYhKvMp3eRSbA7P0GxsdzppvifGTO8hMxjUKzeFTY7m1hsCcMyRxSMZXqOZKzEyzFGAUsDa+lyb9tLCw648kycopG8bLC4MZkjGaQaWG23W2JuXiU8ZKuAslioU66bbY94bDTpzOfIQY48wRfCWN7ZQemmu3QjfBpmuAwsEfdIdAD08O3T3tfE55GhqUdScwINxprfFxzxFswCnfL0/ETJSuY6gtLOiLInjHLtpYA+G1h0/8ALywiwcEh44xYaiwzG/X7e1/PAKepEnP53iklN7qSPFffz9++CqUIRmIN11vvipFQyFStic2FwoK6r8xkFhpt66foMR+MkcpVGg7d/PFWRFCKGDA2ubMNe1r7+eJtSqNHJmsdOg88Fx8GI60FsZAgOGS5VN76YZNSf/sI7AYmwzmJCq3GbfzwYG4uTY+mDMtm5ybLzc1KU1iktabvccuHovmR5a46rZjLMgJuVGZ7DQdsIT1YmrWKG0V8qk9R1OKPDxlf4iUEoGDFbkADzIBsLa4QaxyYHHibIwUdmTaxFLSGbOZNBGtxZR5+flhGtp45VR2iikcfM5Uox8iVOth1ti8tLNL8RIhhOWNc5Vrkhtev5tNfpjmopIrNy4TCwVSsRcMzdybn329ra4Ir0J1+LxOBcYU9/Mj8GSKPi6yvlpoWUrqxIXpqSP1wnR8Mnp+ItDEY5+QCWeKZXAW2hNjfti0KVJE5kcqLlUFy/Qk6aan+HE2upikvitzY38Ph0HmD/N8FVySYq/jPotvRpYiAkQqpkyFQjFmsoBPXuNdsGkp3KkxFmQoUDA2LINWJGul739sI0NQLIXkIWM3AWxsff1++HwpKGR1fKczRlmHi3ubdrgbdsAYUZv423C4vK7SCVxGMhOpOotte5/v1x9NVS80lmCyx6K1rXPr1vc73FsMyxjlrywuuaxIBJ0AGttgd/U48fmKjSIwuCGMubXUEW8+o8sRc80AMuZszXiZgWlyXtrcm1/PbEeqk/wC5IQ5xc5eh73t/OuKVXKlNCxAYyaq6lrqB0Om+v6YzAqg8pZrjXQWwfCt2Zl67UhKWXhJnBkhsSAPCgsVA/hwwlRC6OJGYMAAt9D5jrcf2xHpZrBcx8Outr74c+IjKDOLstwAoGg1+98SyVL4c4IsGMzFAV0AJS5ub/T+HC9bGsdGzHwm5vc6nfYdhY49dxT+GB2PUuvtt9uvTEmqrROzKdAv5urYlFJMBq9Qqob7gaeJpZNStumuL0NPByk500ee22Qmw87Yz8YAJ8K9xi1SSxiBf6Yv10xfLfqczmuJx11OlZFd0EebxN0AxppKh8wWNlCJ82Y2ja9iF8722xgYkd2ARSWv0GNJwdXWIMDmcmwZ9QDoB9umKZsQ7mh4/GBqVM0EEJmhWKVMxCsKYQ5RzMubMb+utzuBpjq9SihoJOYYkvzFcMEBa2YHa1+/fthaIxMmSGWJI5LlzKt2hUHQZtjffQX6dcEpayemzfAyTRs6rnA1Vu+ZSLEWvuPPCtfM662riErahjw9BPV08iOoK08UoLhhoWa2oPzbm2otiTMr1JZGRmkAskYGoAFvXYYKpGVmjMxqF8d1XSMDcm2vbsBrhVpC7LmZ3Z9H7sf3wUDmL5PYi0UrQMsgcGzDwg+IW1vbFyjqTKYyTK7WZUJawvuBfoL6/tjNzkiPMEtZrF7m18CoeKmmkIZUKXuC65svtt9cFbHvFjuIrrFwvtfqbQPGcylVcysCFOZTa9rXA2NwfTzwtUSZM0YK3zaAC6gXvprrc9+/nieOKxwoizKhyi8YkUruL3NrE2zAj23wtxLjFPGghil+JZVs5WTOhO5sbbbbefngAxsTVRt9ZhC3cV47WM7LT6AgKSFRR08sRJY2jbK6lbi4B7dMFhzTzqD4mdgo8yTa2NJ/1LpY6X8UiCnQIqUcCkLtmAI/thtWCOuP5v+qnNZ8pzOWmWSRkvlPt3wwldKoUWNgBoMGouD1dYRyUOpsC4IF+22DPw+ppA7Sx0zJE2Vwkl3zdrrcA+tsXLLdQauw/TE5amqnUqcxXtb/GOUpJ2XNa1unbFWlnppTyy4RuqTHIfY7HFFKRhG0ghlQJoWynT3GBtk2+oDJncm27maSGYMCRh+OSRUAtig0S3BZcw9dccGljv4s6ntiDlB7gjkvuRaOpgjgZGSQSk/OLEEdB5ffF/gvLq6d0RWVVc3Yrck2vpbWwXMegxnaKmWQGadSYFaxAa2Y22B6d8WeFTNBUujDlw1C8t1Q5QBod7Ejb1xOYWpqPabKuPOGJ6mgBkaQHlJGzgFhGColQ5SBp8osAem+By+FSgMbAAqMj5hvckdbevS+PmmeeFy+ZVdzdBEqDNYHQdAfDf2wGVFZgW5d2uSgU6EE+30wkJ1+NwRYnMzIHDOGSNgCyofmH/P6YS5zQspWR4yuYgrup6W9xvg1SRGD4gbDUdrYDADK5fQooC3PhBHbB145i2Y7ztEQNHPVECMFQfvhqLgC/DtNMAVFr52tm9F69sUo7ZZF5UYBZf6uc+C3bob/tpilSVlHyoqWuppKyFjdm5lmjOout9Pvr+vmzMBxF20WMDcRZgf8A2zHxjj1NW5ObRVkhEjJcZAAfC3YgC3t54En4Eak/EMdPVNzaJs0iOB86jZT2OoBxruAJwqmQycIkr3gqAfA4UjMNL62I2tv9cU4pWqWCyU7RyRvZSSDn+m2M7JrMiEgHjqc/lYFiFmOouC0lT+Oo6aCKKPh/Co1qZrRqArDxWJHc23/8TjK/iasPFeNT8TQJLFUyMYiGvZRYAeRtY++Nl+Mi3AeAT0dJIzVHE5z8XUkjNlNzkFultPS/fGP4Zw+DkvPUCVoY1uwgIDamw38/5thvSMX/ADj+w/2f5MvptO2UivXcIlVkVF4VVcQp1KWmQynKW/26n+dsd09JLUK8UTMWcF758t7Ak7mxOnrgsVPSCqWMO4hAN5GUA7E7dPTHLE8pM8rsyrYIAbIb7C+D38Td0+lTCKA5kvjkSVEklTBTJTqbERRm6rpbS/ff3wpQPPDleKokjCDwhGIt5f4xTrCDCdstrCwtfEAO/wAq3A7XwdPuWjMnyGNQ/wBs0cPGpBl59PST5TckxZWPutv0OPDxGFjdqPX/AG1OUfQqbfXGezvaxJAHQDBFkNvmUeWIOFT6mZ9IQlDJLIohUjkxqzkHZdenqSMUgpdfEd9Tr1wlwqOQUlTMtuVnWM+G9yNd+m/v7YYDMnhYjKOx3xDcniec/dxKUdcrRqk/OuhFzGR4lv4t+u3fBDPyxtYqBZCwPbe3S31xPLGqQqqgBbAeWEZEqYGJjndSv+61sUXGCZo6XyTY12GN11XnuV1zHYeWKsFOUplbKJFsP6huAD5jfe+M5RRyS1UYUFyWvfTUDU7403NtEFYIGHYfN2JHuQMezcAATV8dlObIztPOYy5EdS0QYtkuMpPfTrbTy2xR4tnypVh4ilTdQYZLqQB4hlPiFjboAPfEzOyIdA1zuwv0w6KrRUmps0UYKxKbEqb3Jv8AW+nbtgM1GU+pa/B3/qU45Ku60EdyzKtixJ+VW3HW9saCsqpYop4+FNDNPGv+nzNj2J3BxhFlqYacJDPUwQTJnZBPuCbXABG9sU/wSBFLUQRKxDDmFdLHW1/XXCOowA25nO+S0ToWzCqjvFKc09MtR+JYqafXMsMiAhWI2W4tfTc4zlW1PVsrwUENCiiyogN2HW+n6bY2PHmjr+DOI43rFVrMkDBmUrva+5FtrjrjFULoXC580jW1kUC4GwIuSPrpi+l5Sz3LeJVAS3uF5CyIVh8ShgCS9gxsdbH9f1wrULlZy7WcAEPfQ9BsPK/1w+qw6Wa4KjMp7nc2Hbt5YWkciPxP4DtlIYA7fLuMMhuZut1JM+lM7fIhFiQb3I6HTfc3xDhy83U9dPPFrizpyZCWBmJABQWDA7+9z6baYiwjM3th3F1c5vXtb18SisKMBbQ+eOGpEvqPthmBQEDP8osL9cVBTGUBkUFbWBUG2BtkIMyGciZOlrqujzfC1DxZ7ZgtrHtocUefUVEcZqp+YxAIACjQ7bAa4lRIskqIxyqzAMx/KL6n6Y0D09LNMVoapZras7AqqDprbBHKgw2ShPKaRIkJAB73OPquntHnlBBOwOGKOmRZA3MVsjZjl2Fv3wpxGYzVBOuUYEptuIAfq4nfD/BWxKqkg3Fr2vdTiuGE8aiNlOUHNYi+l+x3sPp0xnpM6PGFNm306YupUmpjuZVaUCxj/Na50Hlub+ffEZRdGb3idQisUY9zxPDIbjN4b2HT/OCUyOsXMiOtiR3HSw03/wA4FfMhINiBrlPT98emwynwh11uCDf0119MCnRKwq4eSNgsrsxzggnXv98Foq96CKraJ5FnnjCRsovl1ub9tD0v6YV5zsrLIQL+Jsi/N/bfHzOlg07FA2oYC2n9ha2PEAipTOqZEpup3Q8QqOH8IrXpJXilpjzAV1JDlQfuB/8ArEw8YqOIOprKlp2JuxewPtYD98CqZ1nQwqWVdioFg+t9foMTqimKKXjut/y98GTEvJI5M59wcWUvj6mhpqgOOWJLApdgSBtrfU7D13wzUVtMys1RUNy3cFvFY7aMdCepvp6Yw7SSFrs7Ejz2x6A8jalmO2LHADzcIPJsFIqN19X8XMCACi3ANrZvO3THlFTVE9SIoYXdxuoXUeuC0sAj/LmZvti7SxnkhETLrcsB1xZnCChMXNnJJJ7MVNPNTFUqojGWGgY6/TBkeKNQABY672w05ylSt2kVbAnXTCtVxKeOQARK+l7iEN97YBZeLA7plAxA0w3S1708DxBA2dgSS1thhTpj2wJt0w4RcdIB7ljh8ryQSyObvmygDp/NcHp4RU1XKWaNLC5eRgPW3f0xFiqZKdWSIgZ7Eki507fXBaUsZ+YXYsraXOBFO6gWTkmVTdaliXWQ3+axAIwm8jRSB7kFD4W7YaKgKWGhwBxe3nvjy/5kL3UIa6rqG5hmLX3zAE/XBDXTEZT4z320x7RRIYhpqAxv7Yagp43VQwJuQL311OIbb8Tf0yPsG1oCOtZ1yyMiBQSQQSSdhsPfHrs1QgvWRMEAGRiVv6aWP1x3IixSyRFQ6hwozdBfywI5HjeURIhzaBb2H1OK/b6hiXqibndOuanMZ5esgu9vEosevbywRoWYb5ltYnKLgXtp57Y5hjUu2lrg28rC+OZ3Ia40Jvr7Y92Z5QAkhTxWqCqW11GHKSnVBc2Ld8dSxqGEg+ZiQcHpVDFVO2DMaWYGc0xAlCkpBy89/EdtsUYoTYRk2FvLHHB41dxmF8UZgEppZQAXyk64z3ck1M52N1J9RGkS3Byj1xPIckmNCVOx2vh+MCRBLIMzbLfZfQYWlYrIwUkC+LKakrP/2Q=="/>
          <p:cNvSpPr>
            <a:spLocks noChangeAspect="1" noChangeArrowheads="1"/>
          </p:cNvSpPr>
          <p:nvPr/>
        </p:nvSpPr>
        <p:spPr bwMode="auto">
          <a:xfrm>
            <a:off x="215900" y="-469900"/>
            <a:ext cx="1276350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AutoShape 36" descr="data:image/jpeg;base64,/9j/4AAQSkZJRgABAQAAAQABAAD/2wBDAAkGBwgHBgkIBwgKCgkLDRYPDQwMDRsUFRAWIB0iIiAdHx8kKDQsJCYxJx8fLT0tMTU3Ojo6Iys/RD84QzQ5Ojf/2wBDAQoKCg0MDRoPDxo3JR8lNzc3Nzc3Nzc3Nzc3Nzc3Nzc3Nzc3Nzc3Nzc3Nzc3Nzc3Nzc3Nzc3Nzc3Nzc3Nzc3Nzf/wAARCACMAIwDASIAAhEBAxEB/8QAGwAAAwEBAQEBAAAAAAAAAAAAAwQFBgIBAAf/xAA7EAACAQIEBAQEBQMDAwUAAAABAgMEEQASITEFE0FRImFxgRQykaEGQrHB8CPR4TNi8QckUhUWQ1OS/8QAGgEAAgMBAQAAAAAAAAAAAAAAAwQBAgUGAP/EACoRAAICAQQCAQIGAwAAAAAAAAECABEDBBIhMQVBURMiFCMycYGhYcHR/9oADAMBAAIRAxEAPwDKuqSlBHCFN7Atpf0GCSUKRDN872N8w0v2thaGoERBXc7nc+2KUKVlSl6emGW/zzHKuM9tw6mc1iKtTSOEVizE7BD+22FfgJJJBHEGdr6gdPfbFRhSRSZq7iCO43jiOgwR+MQvFLHQBkVECg2tYk2vb64jcw6hMKtkcKvuS4KaGGW1dDLOq6usRFh0tfuOu+PqkTNVmajApYicyw5BIRbcXI164aigXkM0qBS6go8mYXsdcttD74ZWmgengkZaiqlMoiaMAgLpmsoBudL9ticXBNzql8XgxqCbJiPGKqlqwKXhPDzTZlUST1UgzXF9hcjruT7DDnCuMTx054bxKlhrI1JEUlO2SVG2uGG/qMDegmeV1qKaYVKKHlCaDLYmw0N2IBPnY6aYHBRQ1dRy4JpAztZEdbMBlvmNri2lreYxBC1RHEo2iwBSzm4nxOKu4hTB5uJzPGhyiGV7sPPz/bTCvDKfilBWs1JTuyGINKsgsjRHqT08iNfvi/w7hacRq0okkkDPCWldUBEZB636EfrhT8U8ZSKB+FcEypSxWWaRQM0rDTfriwck/TUX/wAiGsx4UAXGOTGZeOcOrAY3pnTlaO4NzlP5tOx6dvpjqJ+bGEV0dUN4pltlPYfrpjHcNqBT1Ks4vGQVcdwceV0LQSvAS3KzcxVN7G+l7eml8W/DqDQMyzgF1NlKLTCqcMNTG1h8rW9f1wtxemaFBLIFvM9h7DX2xlqGurKN2ajlK5vmUi6t6j+HDM1fxOorFq3HiCZVXLdAnUWN9Dbqb/bHvw7BuDPDTNfEvUMUksdgGJSxuPt/PLBuKcYpqGRIK2nnEjJmDQWJsSdGBI+2JUPHo451Y0bwryyCI5DmVu4va420P1OIs089XM1RVymWd7ZmYC56bDFVwFmtupC4Du+6W+K8Sp62mhSh58QVi0gkjC30FiLE+eJBd7/6zfbAjGWNkJzEbWxz8M/Vl9zhlEVBQhVRVFTRZjH/AKrqvQRpoT622GB1ddU1ICOwEa6BV0GD/DvUaQQK1+ttB6knTBmgoaFEM7JUTn/41QBVH74VsfzFbEnUdBPVkCJbKfzn5RhmmWCNHSMu0tgc7EAaHYD364MK6eRLrIYgBYCNL6eugwlRs5r+TEvOZwVYkbAjf2xa2a7jOmyFcoY+jKYyhASpszAKXbUADUW6anHpqakq95ZFilbO65yA587YUidSGUkZthpvrg0UHNchI87Kha1yLjrbuQOmKdTtdwZeZb4OJKinheBW53DmDwRo9g51Ova5O/bEeOWpp+I0k1eJs/MAYyoy21t1A89Btjikeuiqlk4dG1RLaxEdwMu9ien/ABjQw/iCAgirp5JYivjTIDbyOoB6a4C7OvQsGY+o+scrJjWwf6ntSI+C0ddDBzjU17pCjx6lVPVdDtqcYR6RVrXpKhvBGx5jJva3S/f7Y/Qar8R8PmEZhpp4dw4ZQTt4bEH/AIxk5oqesnR6iaSONl/qDJmZvO4t5D2x7Su6g7hUzzo9Ui8rczkw+IrJPhISVLHLHGpaw9BjTHgcnEeDUlVKIqRoBlmlnOUZB+Yn0xouFcmJlHDmpoaKJbuPEJZD55gLDz1v3wOo/EVJX8LqKcr/ANw0QTKouha9jY21A3vi76jIxGxeosMWV8gQKQZMSP8ADcULx0NJUVciaieRggY2sbX1t7eYwGKJRllgIjlS7rluSLHT/nbHVNSGSQRrkUtfKGB6C+mnrigkq0ru/wAYXcKBEUYgncXObVSN7bbe9uvc6nTaRNOldmQK+ggliQKLyW8TcxSAfKx/XEB43gkyNcdb2tfGwq6oTyT1Bj5bzOSStstj8wy4znEoNC99VO46Xwxif1EfIaZQu8CjOKSEyNZb3PXDnwJG4HvjnhkZZrqbEDYG18OtKVa2VdP9t8Rkdg1Cc3kY7uI9NXyyRcuniY6WGQHQYmxw8tjJVDwWuPFvr5YM8skikJnyhbXUWGPYOGmwnrCVjHyoDq3+MBFKOYMUonrzTVkbRUcYihPzMFsD79cDqXi4Yj0sN+Yj5ZJALFup16C+KdTVQxLEqKqqCCsYG1jf6aYy1Q/xE7I8ixcxicxF7k+XW5xOMb/XEnGN37RmGtExMnyFmJyWuBrhtJVMiESSR2swdLmx7/tp2xAhzi4iDOy6sQLWA7jFDhspqZ4oUDcxjot98GbGPU6PS6veoxtNHJWzzohmdXhV8rBAUEnqD5dTj2GlhfmOrtJHHGJJUS6tbMoIN+2bfUaYFTpI9st2a2XII7nJ5E6YYp5I6WeWeCpXPD/pCSM2k13I2tb8p776YV4HU3cWNcabVhpqKKKnjmVJYhKvMp3eRSbA7P0GxsdzppvifGTO8hMxjUKzeFTY7m1hsCcMyRxSMZXqOZKzEyzFGAUsDa+lyb9tLCw648kycopG8bLC4MZkjGaQaWG23W2JuXiU8ZKuAslioU66bbY94bDTpzOfIQY48wRfCWN7ZQemmu3QjfBpmuAwsEfdIdAD08O3T3tfE55GhqUdScwINxprfFxzxFswCnfL0/ETJSuY6gtLOiLInjHLtpYA+G1h0/8ALywiwcEh44xYaiwzG/X7e1/PAKepEnP53iklN7qSPFffz9++CqUIRmIN11vvipFQyFStic2FwoK6r8xkFhpt66foMR+MkcpVGg7d/PFWRFCKGDA2ubMNe1r7+eJtSqNHJmsdOg88Fx8GI60FsZAgOGS5VN76YZNSf/sI7AYmwzmJCq3GbfzwYG4uTY+mDMtm5ybLzc1KU1iktabvccuHovmR5a46rZjLMgJuVGZ7DQdsIT1YmrWKG0V8qk9R1OKPDxlf4iUEoGDFbkADzIBsLa4QaxyYHHibIwUdmTaxFLSGbOZNBGtxZR5+flhGtp45VR2iikcfM5Uox8iVOth1ti8tLNL8RIhhOWNc5Vrkhtev5tNfpjmopIrNy4TCwVSsRcMzdybn329ra4Ir0J1+LxOBcYU9/Mj8GSKPi6yvlpoWUrqxIXpqSP1wnR8Mnp+ItDEY5+QCWeKZXAW2hNjfti0KVJE5kcqLlUFy/Qk6aan+HE2upikvitzY38Ph0HmD/N8FVySYq/jPotvRpYiAkQqpkyFQjFmsoBPXuNdsGkp3KkxFmQoUDA2LINWJGul739sI0NQLIXkIWM3AWxsff1++HwpKGR1fKczRlmHi3ubdrgbdsAYUZv423C4vK7SCVxGMhOpOotte5/v1x9NVS80lmCyx6K1rXPr1vc73FsMyxjlrywuuaxIBJ0AGttgd/U48fmKjSIwuCGMubXUEW8+o8sRc80AMuZszXiZgWlyXtrcm1/PbEeqk/wC5IQ5xc5eh73t/OuKVXKlNCxAYyaq6lrqB0Om+v6YzAqg8pZrjXQWwfCt2Zl67UhKWXhJnBkhsSAPCgsVA/hwwlRC6OJGYMAAt9D5jrcf2xHpZrBcx8Outr74c+IjKDOLstwAoGg1+98SyVL4c4IsGMzFAV0AJS5ub/T+HC9bGsdGzHwm5vc6nfYdhY49dxT+GB2PUuvtt9uvTEmqrROzKdAv5urYlFJMBq9Qqob7gaeJpZNStumuL0NPByk500ee22Qmw87Yz8YAJ8K9xi1SSxiBf6Yv10xfLfqczmuJx11OlZFd0EebxN0AxppKh8wWNlCJ82Y2ja9iF8722xgYkd2ARSWv0GNJwdXWIMDmcmwZ9QDoB9umKZsQ7mh4/GBqVM0EEJmhWKVMxCsKYQ5RzMubMb+utzuBpjq9SihoJOYYkvzFcMEBa2YHa1+/fthaIxMmSGWJI5LlzKt2hUHQZtjffQX6dcEpayemzfAyTRs6rnA1Vu+ZSLEWvuPPCtfM662riErahjw9BPV08iOoK08UoLhhoWa2oPzbm2otiTMr1JZGRmkAskYGoAFvXYYKpGVmjMxqF8d1XSMDcm2vbsBrhVpC7LmZ3Z9H7sf3wUDmL5PYi0UrQMsgcGzDwg+IW1vbFyjqTKYyTK7WZUJawvuBfoL6/tjNzkiPMEtZrF7m18CoeKmmkIZUKXuC65svtt9cFbHvFjuIrrFwvtfqbQPGcylVcysCFOZTa9rXA2NwfTzwtUSZM0YK3zaAC6gXvprrc9+/nieOKxwoizKhyi8YkUruL3NrE2zAj23wtxLjFPGghil+JZVs5WTOhO5sbbbbefngAxsTVRt9ZhC3cV47WM7LT6AgKSFRR08sRJY2jbK6lbi4B7dMFhzTzqD4mdgo8yTa2NJ/1LpY6X8UiCnQIqUcCkLtmAI/thtWCOuP5v+qnNZ8pzOWmWSRkvlPt3wwldKoUWNgBoMGouD1dYRyUOpsC4IF+22DPw+ppA7Sx0zJE2Vwkl3zdrrcA+tsXLLdQauw/TE5amqnUqcxXtb/GOUpJ2XNa1unbFWlnppTyy4RuqTHIfY7HFFKRhG0ghlQJoWynT3GBtk2+oDJncm27maSGYMCRh+OSRUAtig0S3BZcw9dccGljv4s6ntiDlB7gjkvuRaOpgjgZGSQSk/OLEEdB5ffF/gvLq6d0RWVVc3Yrck2vpbWwXMegxnaKmWQGadSYFaxAa2Y22B6d8WeFTNBUujDlw1C8t1Q5QBod7Ejb1xOYWpqPabKuPOGJ6mgBkaQHlJGzgFhGColQ5SBp8osAem+By+FSgMbAAqMj5hvckdbevS+PmmeeFy+ZVdzdBEqDNYHQdAfDf2wGVFZgW5d2uSgU6EE+30wkJ1+NwRYnMzIHDOGSNgCyofmH/P6YS5zQspWR4yuYgrup6W9xvg1SRGD4gbDUdrYDADK5fQooC3PhBHbB145i2Y7ztEQNHPVECMFQfvhqLgC/DtNMAVFr52tm9F69sUo7ZZF5UYBZf6uc+C3bob/tpilSVlHyoqWuppKyFjdm5lmjOout9Pvr+vmzMBxF20WMDcRZgf8A2zHxjj1NW5ObRVkhEjJcZAAfC3YgC3t54En4Eak/EMdPVNzaJs0iOB86jZT2OoBxruAJwqmQycIkr3gqAfA4UjMNL62I2tv9cU4pWqWCyU7RyRvZSSDn+m2M7JrMiEgHjqc/lYFiFmOouC0lT+Oo6aCKKPh/Co1qZrRqArDxWJHc23/8TjK/iasPFeNT8TQJLFUyMYiGvZRYAeRtY++Nl+Mi3AeAT0dJIzVHE5z8XUkjNlNzkFultPS/fGP4Zw+DkvPUCVoY1uwgIDamw38/5thvSMX/ADj+w/2f5MvptO2UivXcIlVkVF4VVcQp1KWmQynKW/26n+dsd09JLUK8UTMWcF758t7Ak7mxOnrgsVPSCqWMO4hAN5GUA7E7dPTHLE8pM8rsyrYIAbIb7C+D38Td0+lTCKA5kvjkSVEklTBTJTqbERRm6rpbS/ff3wpQPPDleKokjCDwhGIt5f4xTrCDCdstrCwtfEAO/wAq3A7XwdPuWjMnyGNQ/wBs0cPGpBl59PST5TckxZWPutv0OPDxGFjdqPX/AG1OUfQqbfXGezvaxJAHQDBFkNvmUeWIOFT6mZ9IQlDJLIohUjkxqzkHZdenqSMUgpdfEd9Tr1wlwqOQUlTMtuVnWM+G9yNd+m/v7YYDMnhYjKOx3xDcniec/dxKUdcrRqk/OuhFzGR4lv4t+u3fBDPyxtYqBZCwPbe3S31xPLGqQqqgBbAeWEZEqYGJjndSv+61sUXGCZo6XyTY12GN11XnuV1zHYeWKsFOUplbKJFsP6huAD5jfe+M5RRyS1UYUFyWvfTUDU7403NtEFYIGHYfN2JHuQMezcAATV8dlObIztPOYy5EdS0QYtkuMpPfTrbTy2xR4tnypVh4ilTdQYZLqQB4hlPiFjboAPfEzOyIdA1zuwv0w6KrRUmps0UYKxKbEqb3Jv8AW+nbtgM1GU+pa/B3/qU45Ku60EdyzKtixJ+VW3HW9saCsqpYop4+FNDNPGv+nzNj2J3BxhFlqYacJDPUwQTJnZBPuCbXABG9sU/wSBFLUQRKxDDmFdLHW1/XXCOowA25nO+S0ToWzCqjvFKc09MtR+JYqafXMsMiAhWI2W4tfTc4zlW1PVsrwUENCiiyogN2HW+n6bY2PHmjr+DOI43rFVrMkDBmUrva+5FtrjrjFULoXC580jW1kUC4GwIuSPrpi+l5Sz3LeJVAS3uF5CyIVh8ShgCS9gxsdbH9f1wrULlZy7WcAEPfQ9BsPK/1w+qw6Wa4KjMp7nc2Hbt5YWkciPxP4DtlIYA7fLuMMhuZut1JM+lM7fIhFiQb3I6HTfc3xDhy83U9dPPFrizpyZCWBmJABQWDA7+9z6baYiwjM3th3F1c5vXtb18SisKMBbQ+eOGpEvqPthmBQEDP8osL9cVBTGUBkUFbWBUG2BtkIMyGciZOlrqujzfC1DxZ7ZgtrHtocUefUVEcZqp+YxAIACjQ7bAa4lRIskqIxyqzAMx/KL6n6Y0D09LNMVoapZras7AqqDprbBHKgw2ShPKaRIkJAB73OPquntHnlBBOwOGKOmRZA3MVsjZjl2Fv3wpxGYzVBOuUYEptuIAfq4nfD/BWxKqkg3Fr2vdTiuGE8aiNlOUHNYi+l+x3sPp0xnpM6PGFNm306YupUmpjuZVaUCxj/Na50Hlub+ffEZRdGb3idQisUY9zxPDIbjN4b2HT/OCUyOsXMiOtiR3HSw03/wA4FfMhINiBrlPT98emwynwh11uCDf0119MCnRKwq4eSNgsrsxzggnXv98Foq96CKraJ5FnnjCRsovl1ub9tD0v6YV5zsrLIQL+Jsi/N/bfHzOlg07FA2oYC2n9ha2PEAipTOqZEpup3Q8QqOH8IrXpJXilpjzAV1JDlQfuB/8ArEw8YqOIOprKlp2JuxewPtYD98CqZ1nQwqWVdioFg+t9foMTqimKKXjut/y98GTEvJI5M59wcWUvj6mhpqgOOWJLApdgSBtrfU7D13wzUVtMys1RUNy3cFvFY7aMdCepvp6Yw7SSFrs7Ejz2x6A8jalmO2LHADzcIPJsFIqN19X8XMCACi3ANrZvO3THlFTVE9SIoYXdxuoXUeuC0sAj/LmZvti7SxnkhETLrcsB1xZnCChMXNnJJJ7MVNPNTFUqojGWGgY6/TBkeKNQABY672w05ylSt2kVbAnXTCtVxKeOQARK+l7iEN97YBZeLA7plAxA0w3S1708DxBA2dgSS1thhTpj2wJt0w4RcdIB7ljh8ryQSyObvmygDp/NcHp4RU1XKWaNLC5eRgPW3f0xFiqZKdWSIgZ7Eki507fXBaUsZ+YXYsraXOBFO6gWTkmVTdaliXWQ3+axAIwm8jRSB7kFD4W7YaKgKWGhwBxe3nvjy/5kL3UIa6rqG5hmLX3zAE/XBDXTEZT4z320x7RRIYhpqAxv7Yagp43VQwJuQL311OIbb8Tf0yPsG1oCOtZ1yyMiBQSQQSSdhsPfHrs1QgvWRMEAGRiVv6aWP1x3IixSyRFQ6hwozdBfywI5HjeURIhzaBb2H1OK/b6hiXqibndOuanMZ5esgu9vEosevbywRoWYb5ltYnKLgXtp57Y5hjUu2lrg28rC+OZ3Ia40Jvr7Y92Z5QAkhTxWqCqW11GHKSnVBc2Ld8dSxqGEg+ZiQcHpVDFVO2DMaWYGc0xAlCkpBy89/EdtsUYoTYRk2FvLHHB41dxmF8UZgEppZQAXyk64z3ck1M52N1J9RGkS3Byj1xPIckmNCVOx2vh+MCRBLIMzbLfZfQYWlYrIwUkC+LKakrP/2Q=="/>
          <p:cNvSpPr>
            <a:spLocks noChangeAspect="1" noChangeArrowheads="1"/>
          </p:cNvSpPr>
          <p:nvPr/>
        </p:nvSpPr>
        <p:spPr bwMode="auto">
          <a:xfrm>
            <a:off x="368300" y="-317500"/>
            <a:ext cx="1276350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AutoShape 38" descr="data:image/jpeg;base64,/9j/4AAQSkZJRgABAQAAAQABAAD/2wBDAAkGBwgHBgkIBwgKCgkLDRYPDQwMDRsUFRAWIB0iIiAdHx8kKDQsJCYxJx8fLT0tMTU3Ojo6Iys/RD84QzQ5Ojf/2wBDAQoKCg0MDRoPDxo3JR8lNzc3Nzc3Nzc3Nzc3Nzc3Nzc3Nzc3Nzc3Nzc3Nzc3Nzc3Nzc3Nzc3Nzc3Nzc3Nzc3Nzf/wAARCACMAIwDASIAAhEBAxEB/8QAGwAAAwEBAQEBAAAAAAAAAAAAAwQFBgIBAAf/xAA7EAACAQIEBAQEBQMDAwUAAAABAgMEEQASITEFE0FRImFxgRQykaEGQrHB8CPR4TNi8QckUhUWQ1OS/8QAGgEAAgMBAQAAAAAAAAAAAAAAAwQBAgUGAP/EACoRAAICAQQCAQIGAwAAAAAAAAECABEDBBIhMQVBURMiFCMycYGhYcHR/9oADAMBAAIRAxEAPwDKuqSlBHCFN7Atpf0GCSUKRDN872N8w0v2thaGoERBXc7nc+2KUKVlSl6emGW/zzHKuM9tw6mc1iKtTSOEVizE7BD+22FfgJJJBHEGdr6gdPfbFRhSRSZq7iCO43jiOgwR+MQvFLHQBkVECg2tYk2vb64jcw6hMKtkcKvuS4KaGGW1dDLOq6usRFh0tfuOu+PqkTNVmajApYicyw5BIRbcXI164aigXkM0qBS6go8mYXsdcttD74ZWmgengkZaiqlMoiaMAgLpmsoBudL9ticXBNzql8XgxqCbJiPGKqlqwKXhPDzTZlUST1UgzXF9hcjruT7DDnCuMTx054bxKlhrI1JEUlO2SVG2uGG/qMDegmeV1qKaYVKKHlCaDLYmw0N2IBPnY6aYHBRQ1dRy4JpAztZEdbMBlvmNri2lreYxBC1RHEo2iwBSzm4nxOKu4hTB5uJzPGhyiGV7sPPz/bTCvDKfilBWs1JTuyGINKsgsjRHqT08iNfvi/w7hacRq0okkkDPCWldUBEZB636EfrhT8U8ZSKB+FcEypSxWWaRQM0rDTfriwck/TUX/wAiGsx4UAXGOTGZeOcOrAY3pnTlaO4NzlP5tOx6dvpjqJ+bGEV0dUN4pltlPYfrpjHcNqBT1Ks4vGQVcdwceV0LQSvAS3KzcxVN7G+l7eml8W/DqDQMyzgF1NlKLTCqcMNTG1h8rW9f1wtxemaFBLIFvM9h7DX2xlqGurKN2ajlK5vmUi6t6j+HDM1fxOorFq3HiCZVXLdAnUWN9Dbqb/bHvw7BuDPDTNfEvUMUksdgGJSxuPt/PLBuKcYpqGRIK2nnEjJmDQWJsSdGBI+2JUPHo451Y0bwryyCI5DmVu4va420P1OIs089XM1RVymWd7ZmYC56bDFVwFmtupC4Du+6W+K8Sp62mhSh58QVi0gkjC30FiLE+eJBd7/6zfbAjGWNkJzEbWxz8M/Vl9zhlEVBQhVRVFTRZjH/AKrqvQRpoT622GB1ddU1ICOwEa6BV0GD/DvUaQQK1+ttB6knTBmgoaFEM7JUTn/41QBVH74VsfzFbEnUdBPVkCJbKfzn5RhmmWCNHSMu0tgc7EAaHYD364MK6eRLrIYgBYCNL6eugwlRs5r+TEvOZwVYkbAjf2xa2a7jOmyFcoY+jKYyhASpszAKXbUADUW6anHpqakq95ZFilbO65yA587YUidSGUkZthpvrg0UHNchI87Kha1yLjrbuQOmKdTtdwZeZb4OJKinheBW53DmDwRo9g51Ova5O/bEeOWpp+I0k1eJs/MAYyoy21t1A89Btjikeuiqlk4dG1RLaxEdwMu9ien/ABjQw/iCAgirp5JYivjTIDbyOoB6a4C7OvQsGY+o+scrJjWwf6ntSI+C0ddDBzjU17pCjx6lVPVdDtqcYR6RVrXpKhvBGx5jJva3S/f7Y/Qar8R8PmEZhpp4dw4ZQTt4bEH/AIxk5oqesnR6iaSONl/qDJmZvO4t5D2x7Su6g7hUzzo9Ui8rczkw+IrJPhISVLHLHGpaw9BjTHgcnEeDUlVKIqRoBlmlnOUZB+Yn0xouFcmJlHDmpoaKJbuPEJZD55gLDz1v3wOo/EVJX8LqKcr/ANw0QTKouha9jY21A3vi76jIxGxeosMWV8gQKQZMSP8ADcULx0NJUVciaieRggY2sbX1t7eYwGKJRllgIjlS7rluSLHT/nbHVNSGSQRrkUtfKGB6C+mnrigkq0ru/wAYXcKBEUYgncXObVSN7bbe9uvc6nTaRNOldmQK+ggliQKLyW8TcxSAfKx/XEB43gkyNcdb2tfGwq6oTyT1Bj5bzOSStstj8wy4znEoNC99VO46Xwxif1EfIaZQu8CjOKSEyNZb3PXDnwJG4HvjnhkZZrqbEDYG18OtKVa2VdP9t8Rkdg1Cc3kY7uI9NXyyRcuniY6WGQHQYmxw8tjJVDwWuPFvr5YM8skikJnyhbXUWGPYOGmwnrCVjHyoDq3+MBFKOYMUonrzTVkbRUcYihPzMFsD79cDqXi4Yj0sN+Yj5ZJALFup16C+KdTVQxLEqKqqCCsYG1jf6aYy1Q/xE7I8ixcxicxF7k+XW5xOMb/XEnGN37RmGtExMnyFmJyWuBrhtJVMiESSR2swdLmx7/tp2xAhzi4iDOy6sQLWA7jFDhspqZ4oUDcxjot98GbGPU6PS6veoxtNHJWzzohmdXhV8rBAUEnqD5dTj2GlhfmOrtJHHGJJUS6tbMoIN+2bfUaYFTpI9st2a2XII7nJ5E6YYp5I6WeWeCpXPD/pCSM2k13I2tb8p776YV4HU3cWNcabVhpqKKKnjmVJYhKvMp3eRSbA7P0GxsdzppvifGTO8hMxjUKzeFTY7m1hsCcMyRxSMZXqOZKzEyzFGAUsDa+lyb9tLCw648kycopG8bLC4MZkjGaQaWG23W2JuXiU8ZKuAslioU66bbY94bDTpzOfIQY48wRfCWN7ZQemmu3QjfBpmuAwsEfdIdAD08O3T3tfE55GhqUdScwINxprfFxzxFswCnfL0/ETJSuY6gtLOiLInjHLtpYA+G1h0/8ALywiwcEh44xYaiwzG/X7e1/PAKepEnP53iklN7qSPFffz9++CqUIRmIN11vvipFQyFStic2FwoK6r8xkFhpt66foMR+MkcpVGg7d/PFWRFCKGDA2ubMNe1r7+eJtSqNHJmsdOg88Fx8GI60FsZAgOGS5VN76YZNSf/sI7AYmwzmJCq3GbfzwYG4uTY+mDMtm5ybLzc1KU1iktabvccuHovmR5a46rZjLMgJuVGZ7DQdsIT1YmrWKG0V8qk9R1OKPDxlf4iUEoGDFbkADzIBsLa4QaxyYHHibIwUdmTaxFLSGbOZNBGtxZR5+flhGtp45VR2iikcfM5Uox8iVOth1ti8tLNL8RIhhOWNc5Vrkhtev5tNfpjmopIrNy4TCwVSsRcMzdybn329ra4Ir0J1+LxOBcYU9/Mj8GSKPi6yvlpoWUrqxIXpqSP1wnR8Mnp+ItDEY5+QCWeKZXAW2hNjfti0KVJE5kcqLlUFy/Qk6aan+HE2upikvitzY38Ph0HmD/N8FVySYq/jPotvRpYiAkQqpkyFQjFmsoBPXuNdsGkp3KkxFmQoUDA2LINWJGul739sI0NQLIXkIWM3AWxsff1++HwpKGR1fKczRlmHi3ubdrgbdsAYUZv423C4vK7SCVxGMhOpOotte5/v1x9NVS80lmCyx6K1rXPr1vc73FsMyxjlrywuuaxIBJ0AGttgd/U48fmKjSIwuCGMubXUEW8+o8sRc80AMuZszXiZgWlyXtrcm1/PbEeqk/wC5IQ5xc5eh73t/OuKVXKlNCxAYyaq6lrqB0Om+v6YzAqg8pZrjXQWwfCt2Zl67UhKWXhJnBkhsSAPCgsVA/hwwlRC6OJGYMAAt9D5jrcf2xHpZrBcx8Outr74c+IjKDOLstwAoGg1+98SyVL4c4IsGMzFAV0AJS5ub/T+HC9bGsdGzHwm5vc6nfYdhY49dxT+GB2PUuvtt9uvTEmqrROzKdAv5urYlFJMBq9Qqob7gaeJpZNStumuL0NPByk500ee22Qmw87Yz8YAJ8K9xi1SSxiBf6Yv10xfLfqczmuJx11OlZFd0EebxN0AxppKh8wWNlCJ82Y2ja9iF8722xgYkd2ARSWv0GNJwdXWIMDmcmwZ9QDoB9umKZsQ7mh4/GBqVM0EEJmhWKVMxCsKYQ5RzMubMb+utzuBpjq9SihoJOYYkvzFcMEBa2YHa1+/fthaIxMmSGWJI5LlzKt2hUHQZtjffQX6dcEpayemzfAyTRs6rnA1Vu+ZSLEWvuPPCtfM662riErahjw9BPV08iOoK08UoLhhoWa2oPzbm2otiTMr1JZGRmkAskYGoAFvXYYKpGVmjMxqF8d1XSMDcm2vbsBrhVpC7LmZ3Z9H7sf3wUDmL5PYi0UrQMsgcGzDwg+IW1vbFyjqTKYyTK7WZUJawvuBfoL6/tjNzkiPMEtZrF7m18CoeKmmkIZUKXuC65svtt9cFbHvFjuIrrFwvtfqbQPGcylVcysCFOZTa9rXA2NwfTzwtUSZM0YK3zaAC6gXvprrc9+/nieOKxwoizKhyi8YkUruL3NrE2zAj23wtxLjFPGghil+JZVs5WTOhO5sbbbbefngAxsTVRt9ZhC3cV47WM7LT6AgKSFRR08sRJY2jbK6lbi4B7dMFhzTzqD4mdgo8yTa2NJ/1LpY6X8UiCnQIqUcCkLtmAI/thtWCOuP5v+qnNZ8pzOWmWSRkvlPt3wwldKoUWNgBoMGouD1dYRyUOpsC4IF+22DPw+ppA7Sx0zJE2Vwkl3zdrrcA+tsXLLdQauw/TE5amqnUqcxXtb/GOUpJ2XNa1unbFWlnppTyy4RuqTHIfY7HFFKRhG0ghlQJoWynT3GBtk2+oDJncm27maSGYMCRh+OSRUAtig0S3BZcw9dccGljv4s6ntiDlB7gjkvuRaOpgjgZGSQSk/OLEEdB5ffF/gvLq6d0RWVVc3Yrck2vpbWwXMegxnaKmWQGadSYFaxAa2Y22B6d8WeFTNBUujDlw1C8t1Q5QBod7Ejb1xOYWpqPabKuPOGJ6mgBkaQHlJGzgFhGColQ5SBp8osAem+By+FSgMbAAqMj5hvckdbevS+PmmeeFy+ZVdzdBEqDNYHQdAfDf2wGVFZgW5d2uSgU6EE+30wkJ1+NwRYnMzIHDOGSNgCyofmH/P6YS5zQspWR4yuYgrup6W9xvg1SRGD4gbDUdrYDADK5fQooC3PhBHbB145i2Y7ztEQNHPVECMFQfvhqLgC/DtNMAVFr52tm9F69sUo7ZZF5UYBZf6uc+C3bob/tpilSVlHyoqWuppKyFjdm5lmjOout9Pvr+vmzMBxF20WMDcRZgf8A2zHxjj1NW5ObRVkhEjJcZAAfC3YgC3t54En4Eak/EMdPVNzaJs0iOB86jZT2OoBxruAJwqmQycIkr3gqAfA4UjMNL62I2tv9cU4pWqWCyU7RyRvZSSDn+m2M7JrMiEgHjqc/lYFiFmOouC0lT+Oo6aCKKPh/Co1qZrRqArDxWJHc23/8TjK/iasPFeNT8TQJLFUyMYiGvZRYAeRtY++Nl+Mi3AeAT0dJIzVHE5z8XUkjNlNzkFultPS/fGP4Zw+DkvPUCVoY1uwgIDamw38/5thvSMX/ADj+w/2f5MvptO2UivXcIlVkVF4VVcQp1KWmQynKW/26n+dsd09JLUK8UTMWcF758t7Ak7mxOnrgsVPSCqWMO4hAN5GUA7E7dPTHLE8pM8rsyrYIAbIb7C+D38Td0+lTCKA5kvjkSVEklTBTJTqbERRm6rpbS/ff3wpQPPDleKokjCDwhGIt5f4xTrCDCdstrCwtfEAO/wAq3A7XwdPuWjMnyGNQ/wBs0cPGpBl59PST5TckxZWPutv0OPDxGFjdqPX/AG1OUfQqbfXGezvaxJAHQDBFkNvmUeWIOFT6mZ9IQlDJLIohUjkxqzkHZdenqSMUgpdfEd9Tr1wlwqOQUlTMtuVnWM+G9yNd+m/v7YYDMnhYjKOx3xDcniec/dxKUdcrRqk/OuhFzGR4lv4t+u3fBDPyxtYqBZCwPbe3S31xPLGqQqqgBbAeWEZEqYGJjndSv+61sUXGCZo6XyTY12GN11XnuV1zHYeWKsFOUplbKJFsP6huAD5jfe+M5RRyS1UYUFyWvfTUDU7403NtEFYIGHYfN2JHuQMezcAATV8dlObIztPOYy5EdS0QYtkuMpPfTrbTy2xR4tnypVh4ilTdQYZLqQB4hlPiFjboAPfEzOyIdA1zuwv0w6KrRUmps0UYKxKbEqb3Jv8AW+nbtgM1GU+pa/B3/qU45Ku60EdyzKtixJ+VW3HW9saCsqpYop4+FNDNPGv+nzNj2J3BxhFlqYacJDPUwQTJnZBPuCbXABG9sU/wSBFLUQRKxDDmFdLHW1/XXCOowA25nO+S0ToWzCqjvFKc09MtR+JYqafXMsMiAhWI2W4tfTc4zlW1PVsrwUENCiiyogN2HW+n6bY2PHmjr+DOI43rFVrMkDBmUrva+5FtrjrjFULoXC580jW1kUC4GwIuSPrpi+l5Sz3LeJVAS3uF5CyIVh8ShgCS9gxsdbH9f1wrULlZy7WcAEPfQ9BsPK/1w+qw6Wa4KjMp7nc2Hbt5YWkciPxP4DtlIYA7fLuMMhuZut1JM+lM7fIhFiQb3I6HTfc3xDhy83U9dPPFrizpyZCWBmJABQWDA7+9z6baYiwjM3th3F1c5vXtb18SisKMBbQ+eOGpEvqPthmBQEDP8osL9cVBTGUBkUFbWBUG2BtkIMyGciZOlrqujzfC1DxZ7ZgtrHtocUefUVEcZqp+YxAIACjQ7bAa4lRIskqIxyqzAMx/KL6n6Y0D09LNMVoapZras7AqqDprbBHKgw2ShPKaRIkJAB73OPquntHnlBBOwOGKOmRZA3MVsjZjl2Fv3wpxGYzVBOuUYEptuIAfq4nfD/BWxKqkg3Fr2vdTiuGE8aiNlOUHNYi+l+x3sPp0xnpM6PGFNm306YupUmpjuZVaUCxj/Na50Hlub+ffEZRdGb3idQisUY9zxPDIbjN4b2HT/OCUyOsXMiOtiR3HSw03/wA4FfMhINiBrlPT98emwynwh11uCDf0119MCnRKwq4eSNgsrsxzggnXv98Foq96CKraJ5FnnjCRsovl1ub9tD0v6YV5zsrLIQL+Jsi/N/bfHzOlg07FA2oYC2n9ha2PEAipTOqZEpup3Q8QqOH8IrXpJXilpjzAV1JDlQfuB/8ArEw8YqOIOprKlp2JuxewPtYD98CqZ1nQwqWVdioFg+t9foMTqimKKXjut/y98GTEvJI5M59wcWUvj6mhpqgOOWJLApdgSBtrfU7D13wzUVtMys1RUNy3cFvFY7aMdCepvp6Yw7SSFrs7Ejz2x6A8jalmO2LHADzcIPJsFIqN19X8XMCACi3ANrZvO3THlFTVE9SIoYXdxuoXUeuC0sAj/LmZvti7SxnkhETLrcsB1xZnCChMXNnJJJ7MVNPNTFUqojGWGgY6/TBkeKNQABY672w05ylSt2kVbAnXTCtVxKeOQARK+l7iEN97YBZeLA7plAxA0w3S1708DxBA2dgSS1thhTpj2wJt0w4RcdIB7ljh8ryQSyObvmygDp/NcHp4RU1XKWaNLC5eRgPW3f0xFiqZKdWSIgZ7Eki507fXBaUsZ+YXYsraXOBFO6gWTkmVTdaliXWQ3+axAIwm8jRSB7kFD4W7YaKgKWGhwBxe3nvjy/5kL3UIa6rqG5hmLX3zAE/XBDXTEZT4z320x7RRIYhpqAxv7Yagp43VQwJuQL311OIbb8Tf0yPsG1oCOtZ1yyMiBQSQQSSdhsPfHrs1QgvWRMEAGRiVv6aWP1x3IixSyRFQ6hwozdBfywI5HjeURIhzaBb2H1OK/b6hiXqibndOuanMZ5esgu9vEosevbywRoWYb5ltYnKLgXtp57Y5hjUu2lrg28rC+OZ3Ia40Jvr7Y92Z5QAkhTxWqCqW11GHKSnVBc2Ld8dSxqGEg+ZiQcHpVDFVO2DMaWYGc0xAlCkpBy89/EdtsUYoTYRk2FvLHHB41dxmF8UZgEppZQAXyk64z3ck1M52N1J9RGkS3Byj1xPIckmNCVOx2vh+MCRBLIMzbLfZfQYWlYrIwUkC+LKakrP/2Q=="/>
          <p:cNvSpPr>
            <a:spLocks noChangeAspect="1" noChangeArrowheads="1"/>
          </p:cNvSpPr>
          <p:nvPr/>
        </p:nvSpPr>
        <p:spPr bwMode="auto">
          <a:xfrm>
            <a:off x="63500" y="-10414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AutoShape 40" descr="data:image/jpeg;base64,/9j/4AAQSkZJRgABAQAAAQABAAD/2wBDAAkGBwgHBgkIBwgKCgkLDRYPDQwMDRsUFRAWIB0iIiAdHx8kKDQsJCYxJx8fLT0tMTU3Ojo6Iys/RD84QzQ5Ojf/2wBDAQoKCg0MDRoPDxo3JR8lNzc3Nzc3Nzc3Nzc3Nzc3Nzc3Nzc3Nzc3Nzc3Nzc3Nzc3Nzc3Nzc3Nzc3Nzc3Nzc3Nzf/wAARCACMAIwDASIAAhEBAxEB/8QAGwAAAwEBAQEBAAAAAAAAAAAAAwQFBgIBAAf/xAA7EAACAQIEBAQEBQMDAwUAAAABAgMEEQASITEFE0FRImFxgRQykaEGQrHB8CPR4TNi8QckUhUWQ1OS/8QAGgEAAgMBAQAAAAAAAAAAAAAAAwQBAgUGAP/EACoRAAICAQQCAQIGAwAAAAAAAAECABEDBBIhMQVBURMiFCMycYGhYcHR/9oADAMBAAIRAxEAPwDKuqSlBHCFN7Atpf0GCSUKRDN872N8w0v2thaGoERBXc7nc+2KUKVlSl6emGW/zzHKuM9tw6mc1iKtTSOEVizE7BD+22FfgJJJBHEGdr6gdPfbFRhSRSZq7iCO43jiOgwR+MQvFLHQBkVECg2tYk2vb64jcw6hMKtkcKvuS4KaGGW1dDLOq6usRFh0tfuOu+PqkTNVmajApYicyw5BIRbcXI164aigXkM0qBS6go8mYXsdcttD74ZWmgengkZaiqlMoiaMAgLpmsoBudL9ticXBNzql8XgxqCbJiPGKqlqwKXhPDzTZlUST1UgzXF9hcjruT7DDnCuMTx054bxKlhrI1JEUlO2SVG2uGG/qMDegmeV1qKaYVKKHlCaDLYmw0N2IBPnY6aYHBRQ1dRy4JpAztZEdbMBlvmNri2lreYxBC1RHEo2iwBSzm4nxOKu4hTB5uJzPGhyiGV7sPPz/bTCvDKfilBWs1JTuyGINKsgsjRHqT08iNfvi/w7hacRq0okkkDPCWldUBEZB636EfrhT8U8ZSKB+FcEypSxWWaRQM0rDTfriwck/TUX/wAiGsx4UAXGOTGZeOcOrAY3pnTlaO4NzlP5tOx6dvpjqJ+bGEV0dUN4pltlPYfrpjHcNqBT1Ks4vGQVcdwceV0LQSvAS3KzcxVN7G+l7eml8W/DqDQMyzgF1NlKLTCqcMNTG1h8rW9f1wtxemaFBLIFvM9h7DX2xlqGurKN2ajlK5vmUi6t6j+HDM1fxOorFq3HiCZVXLdAnUWN9Dbqb/bHvw7BuDPDTNfEvUMUksdgGJSxuPt/PLBuKcYpqGRIK2nnEjJmDQWJsSdGBI+2JUPHo451Y0bwryyCI5DmVu4va420P1OIs089XM1RVymWd7ZmYC56bDFVwFmtupC4Du+6W+K8Sp62mhSh58QVi0gkjC30FiLE+eJBd7/6zfbAjGWNkJzEbWxz8M/Vl9zhlEVBQhVRVFTRZjH/AKrqvQRpoT622GB1ddU1ICOwEa6BV0GD/DvUaQQK1+ttB6knTBmgoaFEM7JUTn/41QBVH74VsfzFbEnUdBPVkCJbKfzn5RhmmWCNHSMu0tgc7EAaHYD364MK6eRLrIYgBYCNL6eugwlRs5r+TEvOZwVYkbAjf2xa2a7jOmyFcoY+jKYyhASpszAKXbUADUW6anHpqakq95ZFilbO65yA587YUidSGUkZthpvrg0UHNchI87Kha1yLjrbuQOmKdTtdwZeZb4OJKinheBW53DmDwRo9g51Ova5O/bEeOWpp+I0k1eJs/MAYyoy21t1A89Btjikeuiqlk4dG1RLaxEdwMu9ien/ABjQw/iCAgirp5JYivjTIDbyOoB6a4C7OvQsGY+o+scrJjWwf6ntSI+C0ddDBzjU17pCjx6lVPVdDtqcYR6RVrXpKhvBGx5jJva3S/f7Y/Qar8R8PmEZhpp4dw4ZQTt4bEH/AIxk5oqesnR6iaSONl/qDJmZvO4t5D2x7Su6g7hUzzo9Ui8rczkw+IrJPhISVLHLHGpaw9BjTHgcnEeDUlVKIqRoBlmlnOUZB+Yn0xouFcmJlHDmpoaKJbuPEJZD55gLDz1v3wOo/EVJX8LqKcr/ANw0QTKouha9jY21A3vi76jIxGxeosMWV8gQKQZMSP8ADcULx0NJUVciaieRggY2sbX1t7eYwGKJRllgIjlS7rluSLHT/nbHVNSGSQRrkUtfKGB6C+mnrigkq0ru/wAYXcKBEUYgncXObVSN7bbe9uvc6nTaRNOldmQK+ggliQKLyW8TcxSAfKx/XEB43gkyNcdb2tfGwq6oTyT1Bj5bzOSStstj8wy4znEoNC99VO46Xwxif1EfIaZQu8CjOKSEyNZb3PXDnwJG4HvjnhkZZrqbEDYG18OtKVa2VdP9t8Rkdg1Cc3kY7uI9NXyyRcuniY6WGQHQYmxw8tjJVDwWuPFvr5YM8skikJnyhbXUWGPYOGmwnrCVjHyoDq3+MBFKOYMUonrzTVkbRUcYihPzMFsD79cDqXi4Yj0sN+Yj5ZJALFup16C+KdTVQxLEqKqqCCsYG1jf6aYy1Q/xE7I8ixcxicxF7k+XW5xOMb/XEnGN37RmGtExMnyFmJyWuBrhtJVMiESSR2swdLmx7/tp2xAhzi4iDOy6sQLWA7jFDhspqZ4oUDcxjot98GbGPU6PS6veoxtNHJWzzohmdXhV8rBAUEnqD5dTj2GlhfmOrtJHHGJJUS6tbMoIN+2bfUaYFTpI9st2a2XII7nJ5E6YYp5I6WeWeCpXPD/pCSM2k13I2tb8p776YV4HU3cWNcabVhpqKKKnjmVJYhKvMp3eRSbA7P0GxsdzppvifGTO8hMxjUKzeFTY7m1hsCcMyRxSMZXqOZKzEyzFGAUsDa+lyb9tLCw648kycopG8bLC4MZkjGaQaWG23W2JuXiU8ZKuAslioU66bbY94bDTpzOfIQY48wRfCWN7ZQemmu3QjfBpmuAwsEfdIdAD08O3T3tfE55GhqUdScwINxprfFxzxFswCnfL0/ETJSuY6gtLOiLInjHLtpYA+G1h0/8ALywiwcEh44xYaiwzG/X7e1/PAKepEnP53iklN7qSPFffz9++CqUIRmIN11vvipFQyFStic2FwoK6r8xkFhpt66foMR+MkcpVGg7d/PFWRFCKGDA2ubMNe1r7+eJtSqNHJmsdOg88Fx8GI60FsZAgOGS5VN76YZNSf/sI7AYmwzmJCq3GbfzwYG4uTY+mDMtm5ybLzc1KU1iktabvccuHovmR5a46rZjLMgJuVGZ7DQdsIT1YmrWKG0V8qk9R1OKPDxlf4iUEoGDFbkADzIBsLa4QaxyYHHibIwUdmTaxFLSGbOZNBGtxZR5+flhGtp45VR2iikcfM5Uox8iVOth1ti8tLNL8RIhhOWNc5Vrkhtev5tNfpjmopIrNy4TCwVSsRcMzdybn329ra4Ir0J1+LxOBcYU9/Mj8GSKPi6yvlpoWUrqxIXpqSP1wnR8Mnp+ItDEY5+QCWeKZXAW2hNjfti0KVJE5kcqLlUFy/Qk6aan+HE2upikvitzY38Ph0HmD/N8FVySYq/jPotvRpYiAkQqpkyFQjFmsoBPXuNdsGkp3KkxFmQoUDA2LINWJGul739sI0NQLIXkIWM3AWxsff1++HwpKGR1fKczRlmHi3ubdrgbdsAYUZv423C4vK7SCVxGMhOpOotte5/v1x9NVS80lmCyx6K1rXPr1vc73FsMyxjlrywuuaxIBJ0AGttgd/U48fmKjSIwuCGMubXUEW8+o8sRc80AMuZszXiZgWlyXtrcm1/PbEeqk/wC5IQ5xc5eh73t/OuKVXKlNCxAYyaq6lrqB0Om+v6YzAqg8pZrjXQWwfCt2Zl67UhKWXhJnBkhsSAPCgsVA/hwwlRC6OJGYMAAt9D5jrcf2xHpZrBcx8Outr74c+IjKDOLstwAoGg1+98SyVL4c4IsGMzFAV0AJS5ub/T+HC9bGsdGzHwm5vc6nfYdhY49dxT+GB2PUuvtt9uvTEmqrROzKdAv5urYlFJMBq9Qqob7gaeJpZNStumuL0NPByk500ee22Qmw87Yz8YAJ8K9xi1SSxiBf6Yv10xfLfqczmuJx11OlZFd0EebxN0AxppKh8wWNlCJ82Y2ja9iF8722xgYkd2ARSWv0GNJwdXWIMDmcmwZ9QDoB9umKZsQ7mh4/GBqVM0EEJmhWKVMxCsKYQ5RzMubMb+utzuBpjq9SihoJOYYkvzFcMEBa2YHa1+/fthaIxMmSGWJI5LlzKt2hUHQZtjffQX6dcEpayemzfAyTRs6rnA1Vu+ZSLEWvuPPCtfM662riErahjw9BPV08iOoK08UoLhhoWa2oPzbm2otiTMr1JZGRmkAskYGoAFvXYYKpGVmjMxqF8d1XSMDcm2vbsBrhVpC7LmZ3Z9H7sf3wUDmL5PYi0UrQMsgcGzDwg+IW1vbFyjqTKYyTK7WZUJawvuBfoL6/tjNzkiPMEtZrF7m18CoeKmmkIZUKXuC65svtt9cFbHvFjuIrrFwvtfqbQPGcylVcysCFOZTa9rXA2NwfTzwtUSZM0YK3zaAC6gXvprrc9+/nieOKxwoizKhyi8YkUruL3NrE2zAj23wtxLjFPGghil+JZVs5WTOhO5sbbbbefngAxsTVRt9ZhC3cV47WM7LT6AgKSFRR08sRJY2jbK6lbi4B7dMFhzTzqD4mdgo8yTa2NJ/1LpY6X8UiCnQIqUcCkLtmAI/thtWCOuP5v+qnNZ8pzOWmWSRkvlPt3wwldKoUWNgBoMGouD1dYRyUOpsC4IF+22DPw+ppA7Sx0zJE2Vwkl3zdrrcA+tsXLLdQauw/TE5amqnUqcxXtb/GOUpJ2XNa1unbFWlnppTyy4RuqTHIfY7HFFKRhG0ghlQJoWynT3GBtk2+oDJncm27maSGYMCRh+OSRUAtig0S3BZcw9dccGljv4s6ntiDlB7gjkvuRaOpgjgZGSQSk/OLEEdB5ffF/gvLq6d0RWVVc3Yrck2vpbWwXMegxnaKmWQGadSYFaxAa2Y22B6d8WeFTNBUujDlw1C8t1Q5QBod7Ejb1xOYWpqPabKuPOGJ6mgBkaQHlJGzgFhGColQ5SBp8osAem+By+FSgMbAAqMj5hvckdbevS+PmmeeFy+ZVdzdBEqDNYHQdAfDf2wGVFZgW5d2uSgU6EE+30wkJ1+NwRYnMzIHDOGSNgCyofmH/P6YS5zQspWR4yuYgrup6W9xvg1SRGD4gbDUdrYDADK5fQooC3PhBHbB145i2Y7ztEQNHPVECMFQfvhqLgC/DtNMAVFr52tm9F69sUo7ZZF5UYBZf6uc+C3bob/tpilSVlHyoqWuppKyFjdm5lmjOout9Pvr+vmzMBxF20WMDcRZgf8A2zHxjj1NW5ObRVkhEjJcZAAfC3YgC3t54En4Eak/EMdPVNzaJs0iOB86jZT2OoBxruAJwqmQycIkr3gqAfA4UjMNL62I2tv9cU4pWqWCyU7RyRvZSSDn+m2M7JrMiEgHjqc/lYFiFmOouC0lT+Oo6aCKKPh/Co1qZrRqArDxWJHc23/8TjK/iasPFeNT8TQJLFUyMYiGvZRYAeRtY++Nl+Mi3AeAT0dJIzVHE5z8XUkjNlNzkFultPS/fGP4Zw+DkvPUCVoY1uwgIDamw38/5thvSMX/ADj+w/2f5MvptO2UivXcIlVkVF4VVcQp1KWmQynKW/26n+dsd09JLUK8UTMWcF758t7Ak7mxOnrgsVPSCqWMO4hAN5GUA7E7dPTHLE8pM8rsyrYIAbIb7C+D38Td0+lTCKA5kvjkSVEklTBTJTqbERRm6rpbS/ff3wpQPPDleKokjCDwhGIt5f4xTrCDCdstrCwtfEAO/wAq3A7XwdPuWjMnyGNQ/wBs0cPGpBl59PST5TckxZWPutv0OPDxGFjdqPX/AG1OUfQqbfXGezvaxJAHQDBFkNvmUeWIOFT6mZ9IQlDJLIohUjkxqzkHZdenqSMUgpdfEd9Tr1wlwqOQUlTMtuVnWM+G9yNd+m/v7YYDMnhYjKOx3xDcniec/dxKUdcrRqk/OuhFzGR4lv4t+u3fBDPyxtYqBZCwPbe3S31xPLGqQqqgBbAeWEZEqYGJjndSv+61sUXGCZo6XyTY12GN11XnuV1zHYeWKsFOUplbKJFsP6huAD5jfe+M5RRyS1UYUFyWvfTUDU7403NtEFYIGHYfN2JHuQMezcAATV8dlObIztPOYy5EdS0QYtkuMpPfTrbTy2xR4tnypVh4ilTdQYZLqQB4hlPiFjboAPfEzOyIdA1zuwv0w6KrRUmps0UYKxKbEqb3Jv8AW+nbtgM1GU+pa/B3/qU45Ku60EdyzKtixJ+VW3HW9saCsqpYop4+FNDNPGv+nzNj2J3BxhFlqYacJDPUwQTJnZBPuCbXABG9sU/wSBFLUQRKxDDmFdLHW1/XXCOowA25nO+S0ToWzCqjvFKc09MtR+JYqafXMsMiAhWI2W4tfTc4zlW1PVsrwUENCiiyogN2HW+n6bY2PHmjr+DOI43rFVrMkDBmUrva+5FtrjrjFULoXC580jW1kUC4GwIuSPrpi+l5Sz3LeJVAS3uF5CyIVh8ShgCS9gxsdbH9f1wrULlZy7WcAEPfQ9BsPK/1w+qw6Wa4KjMp7nc2Hbt5YWkciPxP4DtlIYA7fLuMMhuZut1JM+lM7fIhFiQb3I6HTfc3xDhy83U9dPPFrizpyZCWBmJABQWDA7+9z6baYiwjM3th3F1c5vXtb18SisKMBbQ+eOGpEvqPthmBQEDP8osL9cVBTGUBkUFbWBUG2BtkIMyGciZOlrqujzfC1DxZ7ZgtrHtocUefUVEcZqp+YxAIACjQ7bAa4lRIskqIxyqzAMx/KL6n6Y0D09LNMVoapZras7AqqDprbBHKgw2ShPKaRIkJAB73OPquntHnlBBOwOGKOmRZA3MVsjZjl2Fv3wpxGYzVBOuUYEptuIAfq4nfD/BWxKqkg3Fr2vdTiuGE8aiNlOUHNYi+l+x3sPp0xnpM6PGFNm306YupUmpjuZVaUCxj/Na50Hlub+ffEZRdGb3idQisUY9zxPDIbjN4b2HT/OCUyOsXMiOtiR3HSw03/wA4FfMhINiBrlPT98emwynwh11uCDf0119MCnRKwq4eSNgsrsxzggnXv98Foq96CKraJ5FnnjCRsovl1ub9tD0v6YV5zsrLIQL+Jsi/N/bfHzOlg07FA2oYC2n9ha2PEAipTOqZEpup3Q8QqOH8IrXpJXilpjzAV1JDlQfuB/8ArEw8YqOIOprKlp2JuxewPtYD98CqZ1nQwqWVdioFg+t9foMTqimKKXjut/y98GTEvJI5M59wcWUvj6mhpqgOOWJLApdgSBtrfU7D13wzUVtMys1RUNy3cFvFY7aMdCepvp6Yw7SSFrs7Ejz2x6A8jalmO2LHADzcIPJsFIqN19X8XMCACi3ANrZvO3THlFTVE9SIoYXdxuoXUeuC0sAj/LmZvti7SxnkhETLrcsB1xZnCChMXNnJJJ7MVNPNTFUqojGWGgY6/TBkeKNQABY672w05ylSt2kVbAnXTCtVxKeOQARK+l7iEN97YBZeLA7plAxA0w3S1708DxBA2dgSS1thhTpj2wJt0w4RcdIB7ljh8ryQSyObvmygDp/NcHp4RU1XKWaNLC5eRgPW3f0xFiqZKdWSIgZ7Eki507fXBaUsZ+YXYsraXOBFO6gWTkmVTdaliXWQ3+axAIwm8jRSB7kFD4W7YaKgKWGhwBxe3nvjy/5kL3UIa6rqG5hmLX3zAE/XBDXTEZT4z320x7RRIYhpqAxv7Yagp43VQwJuQL311OIbb8Tf0yPsG1oCOtZ1yyMiBQSQQSSdhsPfHrs1QgvWRMEAGRiVv6aWP1x3IixSyRFQ6hwozdBfywI5HjeURIhzaBb2H1OK/b6hiXqibndOuanMZ5esgu9vEosevbywRoWYb5ltYnKLgXtp57Y5hjUu2lrg28rC+OZ3Ia40Jvr7Y92Z5QAkhTxWqCqW11GHKSnVBc2Ld8dSxqGEg+ZiQcHpVDFVO2DMaWYGc0xAlCkpBy89/EdtsUYoTYRk2FvLHHB41dxmF8UZgEppZQAXyk64z3ck1M52N1J9RGkS3Byj1xPIckmNCVOx2vh+MCRBLIMzbLfZfQYWlYrIwUkC+LKakrP/2Q=="/>
          <p:cNvSpPr>
            <a:spLocks noChangeAspect="1" noChangeArrowheads="1"/>
          </p:cNvSpPr>
          <p:nvPr/>
        </p:nvSpPr>
        <p:spPr bwMode="auto">
          <a:xfrm>
            <a:off x="215900" y="-8890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AutoShape 42" descr="data:image/jpeg;base64,/9j/4AAQSkZJRgABAQAAAQABAAD/2wBDAAkGBwgHBgkIBwgKCgkLDRYPDQwMDRsUFRAWIB0iIiAdHx8kKDQsJCYxJx8fLT0tMTU3Ojo6Iys/RD84QzQ5Ojf/2wBDAQoKCg0MDRoPDxo3JR8lNzc3Nzc3Nzc3Nzc3Nzc3Nzc3Nzc3Nzc3Nzc3Nzc3Nzc3Nzc3Nzc3Nzc3Nzc3Nzc3Nzf/wAARCACMAIwDASIAAhEBAxEB/8QAGwAAAwEBAQEBAAAAAAAAAAAAAwQFBgIBAAf/xAA7EAACAQIEBAQEBQMDAwUAAAABAgMEEQASITEFE0FRImFxgRQykaEGQrHB8CPR4TNi8QckUhUWQ1OS/8QAGgEAAgMBAQAAAAAAAAAAAAAAAwQBAgUGAP/EACoRAAICAQQCAQIGAwAAAAAAAAECABEDBBIhMQVBURMiFCMycYGhYcHR/9oADAMBAAIRAxEAPwDKuqSlBHCFN7Atpf0GCSUKRDN872N8w0v2thaGoERBXc7nc+2KUKVlSl6emGW/zzHKuM9tw6mc1iKtTSOEVizE7BD+22FfgJJJBHEGdr6gdPfbFRhSRSZq7iCO43jiOgwR+MQvFLHQBkVECg2tYk2vb64jcw6hMKtkcKvuS4KaGGW1dDLOq6usRFh0tfuOu+PqkTNVmajApYicyw5BIRbcXI164aigXkM0qBS6go8mYXsdcttD74ZWmgengkZaiqlMoiaMAgLpmsoBudL9ticXBNzql8XgxqCbJiPGKqlqwKXhPDzTZlUST1UgzXF9hcjruT7DDnCuMTx054bxKlhrI1JEUlO2SVG2uGG/qMDegmeV1qKaYVKKHlCaDLYmw0N2IBPnY6aYHBRQ1dRy4JpAztZEdbMBlvmNri2lreYxBC1RHEo2iwBSzm4nxOKu4hTB5uJzPGhyiGV7sPPz/bTCvDKfilBWs1JTuyGINKsgsjRHqT08iNfvi/w7hacRq0okkkDPCWldUBEZB636EfrhT8U8ZSKB+FcEypSxWWaRQM0rDTfriwck/TUX/wAiGsx4UAXGOTGZeOcOrAY3pnTlaO4NzlP5tOx6dvpjqJ+bGEV0dUN4pltlPYfrpjHcNqBT1Ks4vGQVcdwceV0LQSvAS3KzcxVN7G+l7eml8W/DqDQMyzgF1NlKLTCqcMNTG1h8rW9f1wtxemaFBLIFvM9h7DX2xlqGurKN2ajlK5vmUi6t6j+HDM1fxOorFq3HiCZVXLdAnUWN9Dbqb/bHvw7BuDPDTNfEvUMUksdgGJSxuPt/PLBuKcYpqGRIK2nnEjJmDQWJsSdGBI+2JUPHo451Y0bwryyCI5DmVu4va420P1OIs089XM1RVymWd7ZmYC56bDFVwFmtupC4Du+6W+K8Sp62mhSh58QVi0gkjC30FiLE+eJBd7/6zfbAjGWNkJzEbWxz8M/Vl9zhlEVBQhVRVFTRZjH/AKrqvQRpoT622GB1ddU1ICOwEa6BV0GD/DvUaQQK1+ttB6knTBmgoaFEM7JUTn/41QBVH74VsfzFbEnUdBPVkCJbKfzn5RhmmWCNHSMu0tgc7EAaHYD364MK6eRLrIYgBYCNL6eugwlRs5r+TEvOZwVYkbAjf2xa2a7jOmyFcoY+jKYyhASpszAKXbUADUW6anHpqakq95ZFilbO65yA587YUidSGUkZthpvrg0UHNchI87Kha1yLjrbuQOmKdTtdwZeZb4OJKinheBW53DmDwRo9g51Ova5O/bEeOWpp+I0k1eJs/MAYyoy21t1A89Btjikeuiqlk4dG1RLaxEdwMu9ien/ABjQw/iCAgirp5JYivjTIDbyOoB6a4C7OvQsGY+o+scrJjWwf6ntSI+C0ddDBzjU17pCjx6lVPVdDtqcYR6RVrXpKhvBGx5jJva3S/f7Y/Qar8R8PmEZhpp4dw4ZQTt4bEH/AIxk5oqesnR6iaSONl/qDJmZvO4t5D2x7Su6g7hUzzo9Ui8rczkw+IrJPhISVLHLHGpaw9BjTHgcnEeDUlVKIqRoBlmlnOUZB+Yn0xouFcmJlHDmpoaKJbuPEJZD55gLDz1v3wOo/EVJX8LqKcr/ANw0QTKouha9jY21A3vi76jIxGxeosMWV8gQKQZMSP8ADcULx0NJUVciaieRggY2sbX1t7eYwGKJRllgIjlS7rluSLHT/nbHVNSGSQRrkUtfKGB6C+mnrigkq0ru/wAYXcKBEUYgncXObVSN7bbe9uvc6nTaRNOldmQK+ggliQKLyW8TcxSAfKx/XEB43gkyNcdb2tfGwq6oTyT1Bj5bzOSStstj8wy4znEoNC99VO46Xwxif1EfIaZQu8CjOKSEyNZb3PXDnwJG4HvjnhkZZrqbEDYG18OtKVa2VdP9t8Rkdg1Cc3kY7uI9NXyyRcuniY6WGQHQYmxw8tjJVDwWuPFvr5YM8skikJnyhbXUWGPYOGmwnrCVjHyoDq3+MBFKOYMUonrzTVkbRUcYihPzMFsD79cDqXi4Yj0sN+Yj5ZJALFup16C+KdTVQxLEqKqqCCsYG1jf6aYy1Q/xE7I8ixcxicxF7k+XW5xOMb/XEnGN37RmGtExMnyFmJyWuBrhtJVMiESSR2swdLmx7/tp2xAhzi4iDOy6sQLWA7jFDhspqZ4oUDcxjot98GbGPU6PS6veoxtNHJWzzohmdXhV8rBAUEnqD5dTj2GlhfmOrtJHHGJJUS6tbMoIN+2bfUaYFTpI9st2a2XII7nJ5E6YYp5I6WeWeCpXPD/pCSM2k13I2tb8p776YV4HU3cWNcabVhpqKKKnjmVJYhKvMp3eRSbA7P0GxsdzppvifGTO8hMxjUKzeFTY7m1hsCcMyRxSMZXqOZKzEyzFGAUsDa+lyb9tLCw648kycopG8bLC4MZkjGaQaWG23W2JuXiU8ZKuAslioU66bbY94bDTpzOfIQY48wRfCWN7ZQemmu3QjfBpmuAwsEfdIdAD08O3T3tfE55GhqUdScwINxprfFxzxFswCnfL0/ETJSuY6gtLOiLInjHLtpYA+G1h0/8ALywiwcEh44xYaiwzG/X7e1/PAKepEnP53iklN7qSPFffz9++CqUIRmIN11vvipFQyFStic2FwoK6r8xkFhpt66foMR+MkcpVGg7d/PFWRFCKGDA2ubMNe1r7+eJtSqNHJmsdOg88Fx8GI60FsZAgOGS5VN76YZNSf/sI7AYmwzmJCq3GbfzwYG4uTY+mDMtm5ybLzc1KU1iktabvccuHovmR5a46rZjLMgJuVGZ7DQdsIT1YmrWKG0V8qk9R1OKPDxlf4iUEoGDFbkADzIBsLa4QaxyYHHibIwUdmTaxFLSGbOZNBGtxZR5+flhGtp45VR2iikcfM5Uox8iVOth1ti8tLNL8RIhhOWNc5Vrkhtev5tNfpjmopIrNy4TCwVSsRcMzdybn329ra4Ir0J1+LxOBcYU9/Mj8GSKPi6yvlpoWUrqxIXpqSP1wnR8Mnp+ItDEY5+QCWeKZXAW2hNjfti0KVJE5kcqLlUFy/Qk6aan+HE2upikvitzY38Ph0HmD/N8FVySYq/jPotvRpYiAkQqpkyFQjFmsoBPXuNdsGkp3KkxFmQoUDA2LINWJGul739sI0NQLIXkIWM3AWxsff1++HwpKGR1fKczRlmHi3ubdrgbdsAYUZv423C4vK7SCVxGMhOpOotte5/v1x9NVS80lmCyx6K1rXPr1vc73FsMyxjlrywuuaxIBJ0AGttgd/U48fmKjSIwuCGMubXUEW8+o8sRc80AMuZszXiZgWlyXtrcm1/PbEeqk/wC5IQ5xc5eh73t/OuKVXKlNCxAYyaq6lrqB0Om+v6YzAqg8pZrjXQWwfCt2Zl67UhKWXhJnBkhsSAPCgsVA/hwwlRC6OJGYMAAt9D5jrcf2xHpZrBcx8Outr74c+IjKDOLstwAoGg1+98SyVL4c4IsGMzFAV0AJS5ub/T+HC9bGsdGzHwm5vc6nfYdhY49dxT+GB2PUuvtt9uvTEmqrROzKdAv5urYlFJMBq9Qqob7gaeJpZNStumuL0NPByk500ee22Qmw87Yz8YAJ8K9xi1SSxiBf6Yv10xfLfqczmuJx11OlZFd0EebxN0AxppKh8wWNlCJ82Y2ja9iF8722xgYkd2ARSWv0GNJwdXWIMDmcmwZ9QDoB9umKZsQ7mh4/GBqVM0EEJmhWKVMxCsKYQ5RzMubMb+utzuBpjq9SihoJOYYkvzFcMEBa2YHa1+/fthaIxMmSGWJI5LlzKt2hUHQZtjffQX6dcEpayemzfAyTRs6rnA1Vu+ZSLEWvuPPCtfM662riErahjw9BPV08iOoK08UoLhhoWa2oPzbm2otiTMr1JZGRmkAskYGoAFvXYYKpGVmjMxqF8d1XSMDcm2vbsBrhVpC7LmZ3Z9H7sf3wUDmL5PYi0UrQMsgcGzDwg+IW1vbFyjqTKYyTK7WZUJawvuBfoL6/tjNzkiPMEtZrF7m18CoeKmmkIZUKXuC65svtt9cFbHvFjuIrrFwvtfqbQPGcylVcysCFOZTa9rXA2NwfTzwtUSZM0YK3zaAC6gXvprrc9+/nieOKxwoizKhyi8YkUruL3NrE2zAj23wtxLjFPGghil+JZVs5WTOhO5sbbbbefngAxsTVRt9ZhC3cV47WM7LT6AgKSFRR08sRJY2jbK6lbi4B7dMFhzTzqD4mdgo8yTa2NJ/1LpY6X8UiCnQIqUcCkLtmAI/thtWCOuP5v+qnNZ8pzOWmWSRkvlPt3wwldKoUWNgBoMGouD1dYRyUOpsC4IF+22DPw+ppA7Sx0zJE2Vwkl3zdrrcA+tsXLLdQauw/TE5amqnUqcxXtb/GOUpJ2XNa1unbFWlnppTyy4RuqTHIfY7HFFKRhG0ghlQJoWynT3GBtk2+oDJncm27maSGYMCRh+OSRUAtig0S3BZcw9dccGljv4s6ntiDlB7gjkvuRaOpgjgZGSQSk/OLEEdB5ffF/gvLq6d0RWVVc3Yrck2vpbWwXMegxnaKmWQGadSYFaxAa2Y22B6d8WeFTNBUujDlw1C8t1Q5QBod7Ejb1xOYWpqPabKuPOGJ6mgBkaQHlJGzgFhGColQ5SBp8osAem+By+FSgMbAAqMj5hvckdbevS+PmmeeFy+ZVdzdBEqDNYHQdAfDf2wGVFZgW5d2uSgU6EE+30wkJ1+NwRYnMzIHDOGSNgCyofmH/P6YS5zQspWR4yuYgrup6W9xvg1SRGD4gbDUdrYDADK5fQooC3PhBHbB145i2Y7ztEQNHPVECMFQfvhqLgC/DtNMAVFr52tm9F69sUo7ZZF5UYBZf6uc+C3bob/tpilSVlHyoqWuppKyFjdm5lmjOout9Pvr+vmzMBxF20WMDcRZgf8A2zHxjj1NW5ObRVkhEjJcZAAfC3YgC3t54En4Eak/EMdPVNzaJs0iOB86jZT2OoBxruAJwqmQycIkr3gqAfA4UjMNL62I2tv9cU4pWqWCyU7RyRvZSSDn+m2M7JrMiEgHjqc/lYFiFmOouC0lT+Oo6aCKKPh/Co1qZrRqArDxWJHc23/8TjK/iasPFeNT8TQJLFUyMYiGvZRYAeRtY++Nl+Mi3AeAT0dJIzVHE5z8XUkjNlNzkFultPS/fGP4Zw+DkvPUCVoY1uwgIDamw38/5thvSMX/ADj+w/2f5MvptO2UivXcIlVkVF4VVcQp1KWmQynKW/26n+dsd09JLUK8UTMWcF758t7Ak7mxOnrgsVPSCqWMO4hAN5GUA7E7dPTHLE8pM8rsyrYIAbIb7C+D38Td0+lTCKA5kvjkSVEklTBTJTqbERRm6rpbS/ff3wpQPPDleKokjCDwhGIt5f4xTrCDCdstrCwtfEAO/wAq3A7XwdPuWjMnyGNQ/wBs0cPGpBl59PST5TckxZWPutv0OPDxGFjdqPX/AG1OUfQqbfXGezvaxJAHQDBFkNvmUeWIOFT6mZ9IQlDJLIohUjkxqzkHZdenqSMUgpdfEd9Tr1wlwqOQUlTMtuVnWM+G9yNd+m/v7YYDMnhYjKOx3xDcniec/dxKUdcrRqk/OuhFzGR4lv4t+u3fBDPyxtYqBZCwPbe3S31xPLGqQqqgBbAeWEZEqYGJjndSv+61sUXGCZo6XyTY12GN11XnuV1zHYeWKsFOUplbKJFsP6huAD5jfe+M5RRyS1UYUFyWvfTUDU7403NtEFYIGHYfN2JHuQMezcAATV8dlObIztPOYy5EdS0QYtkuMpPfTrbTy2xR4tnypVh4ilTdQYZLqQB4hlPiFjboAPfEzOyIdA1zuwv0w6KrRUmps0UYKxKbEqb3Jv8AW+nbtgM1GU+pa/B3/qU45Ku60EdyzKtixJ+VW3HW9saCsqpYop4+FNDNPGv+nzNj2J3BxhFlqYacJDPUwQTJnZBPuCbXABG9sU/wSBFLUQRKxDDmFdLHW1/XXCOowA25nO+S0ToWzCqjvFKc09MtR+JYqafXMsMiAhWI2W4tfTc4zlW1PVsrwUENCiiyogN2HW+n6bY2PHmjr+DOI43rFVrMkDBmUrva+5FtrjrjFULoXC580jW1kUC4GwIuSPrpi+l5Sz3LeJVAS3uF5CyIVh8ShgCS9gxsdbH9f1wrULlZy7WcAEPfQ9BsPK/1w+qw6Wa4KjMp7nc2Hbt5YWkciPxP4DtlIYA7fLuMMhuZut1JM+lM7fIhFiQb3I6HTfc3xDhy83U9dPPFrizpyZCWBmJABQWDA7+9z6baYiwjM3th3F1c5vXtb18SisKMBbQ+eOGpEvqPthmBQEDP8osL9cVBTGUBkUFbWBUG2BtkIMyGciZOlrqujzfC1DxZ7ZgtrHtocUefUVEcZqp+YxAIACjQ7bAa4lRIskqIxyqzAMx/KL6n6Y0D09LNMVoapZras7AqqDprbBHKgw2ShPKaRIkJAB73OPquntHnlBBOwOGKOmRZA3MVsjZjl2Fv3wpxGYzVBOuUYEptuIAfq4nfD/BWxKqkg3Fr2vdTiuGE8aiNlOUHNYi+l+x3sPp0xnpM6PGFNm306YupUmpjuZVaUCxj/Na50Hlub+ffEZRdGb3idQisUY9zxPDIbjN4b2HT/OCUyOsXMiOtiR3HSw03/wA4FfMhINiBrlPT98emwynwh11uCDf0119MCnRKwq4eSNgsrsxzggnXv98Foq96CKraJ5FnnjCRsovl1ub9tD0v6YV5zsrLIQL+Jsi/N/bfHzOlg07FA2oYC2n9ha2PEAipTOqZEpup3Q8QqOH8IrXpJXilpjzAV1JDlQfuB/8ArEw8YqOIOprKlp2JuxewPtYD98CqZ1nQwqWVdioFg+t9foMTqimKKXjut/y98GTEvJI5M59wcWUvj6mhpqgOOWJLApdgSBtrfU7D13wzUVtMys1RUNy3cFvFY7aMdCepvp6Yw7SSFrs7Ejz2x6A8jalmO2LHADzcIPJsFIqN19X8XMCACi3ANrZvO3THlFTVE9SIoYXdxuoXUeuC0sAj/LmZvti7SxnkhETLrcsB1xZnCChMXNnJJJ7MVNPNTFUqojGWGgY6/TBkeKNQABY672w05ylSt2kVbAnXTCtVxKeOQARK+l7iEN97YBZeLA7plAxA0w3S1708DxBA2dgSS1thhTpj2wJt0w4RcdIB7ljh8ryQSyObvmygDp/NcHp4RU1XKWaNLC5eRgPW3f0xFiqZKdWSIgZ7Eki507fXBaUsZ+YXYsraXOBFO6gWTkmVTdaliXWQ3+axAIwm8jRSB7kFD4W7YaKgKWGhwBxe3nvjy/5kL3UIa6rqG5hmLX3zAE/XBDXTEZT4z320x7RRIYhpqAxv7Yagp43VQwJuQL311OIbb8Tf0yPsG1oCOtZ1yyMiBQSQQSSdhsPfHrs1QgvWRMEAGRiVv6aWP1x3IixSyRFQ6hwozdBfywI5HjeURIhzaBb2H1OK/b6hiXqibndOuanMZ5esgu9vEosevbywRoWYb5ltYnKLgXtp57Y5hjUu2lrg28rC+OZ3Ia40Jvr7Y92Z5QAkhTxWqCqW11GHKSnVBc2Ld8dSxqGEg+ZiQcHpVDFVO2DMaWYGc0xAlCkpBy89/EdtsUYoTYRk2FvLHHB41dxmF8UZgEppZQAXyk64z3ck1M52N1J9RGkS3Byj1xPIckmNCVOx2vh+MCRBLIMzbLfZfQYWlYrIwUkC+LKakrP/2Q=="/>
          <p:cNvSpPr>
            <a:spLocks noChangeAspect="1" noChangeArrowheads="1"/>
          </p:cNvSpPr>
          <p:nvPr/>
        </p:nvSpPr>
        <p:spPr bwMode="auto">
          <a:xfrm>
            <a:off x="368300" y="-7366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AutoShape 46" descr="http://t0.gstatic.com/images?q=tbn:ANd9GcQ_eAqswJe7jMgAGjQS7AfxbDObKEqvEBG8i2hShB4vXUJLvoGgZYmtKAvd"/>
          <p:cNvSpPr>
            <a:spLocks noChangeAspect="1" noChangeArrowheads="1"/>
          </p:cNvSpPr>
          <p:nvPr/>
        </p:nvSpPr>
        <p:spPr bwMode="auto">
          <a:xfrm>
            <a:off x="63500" y="-1041400"/>
            <a:ext cx="21336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68" name="Picture 48" descr="http://t0.gstatic.com/images?q=tbn:ANd9GcQ_eAqswJe7jMgAGjQS7AfxbDObKEqvEBG8i2hShB4vXUJLvoGgZYmtKAvd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9311" y="4551974"/>
            <a:ext cx="2297624" cy="183222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AutoShape 50" descr="http://t2.gstatic.com/images?q=tbn:ANd9GcQf-R2YtIsxUV-8DqoAg5lz2AdW3PHMGdElTpHtr6PfuwEfnhTnSapl3D4M"/>
          <p:cNvSpPr>
            <a:spLocks noChangeAspect="1" noChangeArrowheads="1"/>
          </p:cNvSpPr>
          <p:nvPr/>
        </p:nvSpPr>
        <p:spPr bwMode="auto">
          <a:xfrm>
            <a:off x="63500" y="-881063"/>
            <a:ext cx="2524125" cy="180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4860032" y="638419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strawberries</a:t>
            </a:r>
            <a:endParaRPr lang="cs-CZ" dirty="0"/>
          </a:p>
        </p:txBody>
      </p:sp>
      <p:pic>
        <p:nvPicPr>
          <p:cNvPr id="5172" name="Picture 52" descr="http://t1.gstatic.com/images?q=tbn:ANd9GcTkDCP0egG9iAoID6Oe7eqp23PU_X_uyNFRfj62ftF67vyi8kf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0220" y="4538215"/>
            <a:ext cx="1619250" cy="184402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2699793" y="6377280"/>
            <a:ext cx="1296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cranberries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5900" y="42862"/>
            <a:ext cx="66066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FF3399"/>
                </a:solidFill>
              </a:rPr>
              <a:t>Do </a:t>
            </a:r>
            <a:r>
              <a:rPr lang="cs-CZ" sz="2800" dirty="0" err="1" smtClean="0">
                <a:solidFill>
                  <a:srgbClr val="FF3399"/>
                </a:solidFill>
              </a:rPr>
              <a:t>you</a:t>
            </a:r>
            <a:r>
              <a:rPr lang="cs-CZ" sz="2800" dirty="0" smtClean="0">
                <a:solidFill>
                  <a:srgbClr val="FF3399"/>
                </a:solidFill>
              </a:rPr>
              <a:t> </a:t>
            </a:r>
            <a:r>
              <a:rPr lang="cs-CZ" sz="2800" dirty="0" err="1" smtClean="0">
                <a:solidFill>
                  <a:srgbClr val="FF3399"/>
                </a:solidFill>
              </a:rPr>
              <a:t>know</a:t>
            </a:r>
            <a:r>
              <a:rPr lang="cs-CZ" sz="2800" dirty="0" smtClean="0">
                <a:solidFill>
                  <a:srgbClr val="FF3399"/>
                </a:solidFill>
              </a:rPr>
              <a:t> these </a:t>
            </a:r>
            <a:r>
              <a:rPr lang="cs-CZ" sz="2800" dirty="0" err="1" smtClean="0">
                <a:solidFill>
                  <a:srgbClr val="FF3399"/>
                </a:solidFill>
              </a:rPr>
              <a:t>bushes</a:t>
            </a:r>
            <a:r>
              <a:rPr lang="cs-CZ" sz="2800" dirty="0" smtClean="0">
                <a:solidFill>
                  <a:srgbClr val="FF3399"/>
                </a:solidFill>
              </a:rPr>
              <a:t> and </a:t>
            </a:r>
            <a:r>
              <a:rPr lang="cs-CZ" sz="2800" dirty="0" err="1" smtClean="0">
                <a:solidFill>
                  <a:srgbClr val="FF3399"/>
                </a:solidFill>
              </a:rPr>
              <a:t>berries</a:t>
            </a:r>
            <a:r>
              <a:rPr lang="cs-CZ" sz="2800" dirty="0" smtClean="0">
                <a:solidFill>
                  <a:srgbClr val="FF3399"/>
                </a:solidFill>
              </a:rPr>
              <a:t>?</a:t>
            </a:r>
            <a:endParaRPr lang="cs-CZ" sz="2800" dirty="0">
              <a:solidFill>
                <a:srgbClr val="FF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191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lick to show &quot;Apple Trees&quot; result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5" y="1008220"/>
            <a:ext cx="1803163" cy="152142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lick to show &quot;plum Trees&quot; result 2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2637" y="1008219"/>
            <a:ext cx="1814217" cy="153319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lick to show &quot;pear Trees&quot; result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6066" y="1002332"/>
            <a:ext cx="1789056" cy="153319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lick to show &quot;peach Trees&quot; result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855" y="1008219"/>
            <a:ext cx="1862394" cy="152142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lick to show &quot;cherry Trees&quot; result 2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2635" y="3440768"/>
            <a:ext cx="1814219" cy="15004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lick to show &quot;apricot Trees&quot; result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855" y="3435864"/>
            <a:ext cx="1862394" cy="150530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lick to show &quot;hazel nut Trees&quot; result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6066" y="3440768"/>
            <a:ext cx="1789057" cy="15004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lick to show &quot;walnut Trees&quot; result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913" y="3427537"/>
            <a:ext cx="1819088" cy="151363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lick to show &quot;sour cherry Trees&quot; result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5123" y="1008220"/>
            <a:ext cx="1808878" cy="152730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lick to show &quot;round plum Trees&quot; result 1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440768"/>
            <a:ext cx="1842636" cy="15004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95536" y="188640"/>
            <a:ext cx="5544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3399"/>
                </a:solidFill>
              </a:rPr>
              <a:t>DO YOU LIKE PLAYING  BINGO?</a:t>
            </a:r>
            <a:endParaRPr lang="cs-CZ" sz="3200" b="1" dirty="0">
              <a:solidFill>
                <a:srgbClr val="FF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1870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kidsfront.com/words/img/flowers/ro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721" y="1"/>
            <a:ext cx="1469177" cy="136048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kidsfront.com/words/img/flowers/sunflow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288" y="3398837"/>
            <a:ext cx="1469176" cy="13430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kidsfront.com/words/img/flowers/hibiscu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875" y="17461"/>
            <a:ext cx="1333500" cy="134302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kidsfront.com/words/img/flowers/lotu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610" y="1681056"/>
            <a:ext cx="1469163" cy="131153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kidsfront.com/words/img/flowers/cornflower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2660" y="5127510"/>
            <a:ext cx="1483399" cy="130515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kidsfront.com/words/img/flowers/orchid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350" y="3398837"/>
            <a:ext cx="1383599" cy="13430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Daffodil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1737" y="5895"/>
            <a:ext cx="1449036" cy="135459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Daisy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48" y="5120711"/>
            <a:ext cx="1428750" cy="131195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White Easter Lily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93862"/>
            <a:ext cx="1428750" cy="12987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Pansies Thumbnail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7894" y="12699"/>
            <a:ext cx="1467869" cy="134302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Pelargonium Thumbnail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400" y="1681056"/>
            <a:ext cx="1352550" cy="131153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Dandelion Thumbnail">
            <a:hlinkClick r:id="rId18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0955" y="1670397"/>
            <a:ext cx="1511153" cy="132219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 descr="Crocus Thumbnail">
            <a:hlinkClick r:id="rId20"/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107" y="1665052"/>
            <a:ext cx="1385467" cy="132753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4" name="Picture 36" descr="Photo of Orange Dahlia">
            <a:hlinkClick r:id="rId22"/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392" y="5117024"/>
            <a:ext cx="1446716" cy="13261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6" name="Picture 38" descr="http://t2.gstatic.com/images?q=tbn:ANd9GcSwyWn3yNGCskyjjjdLVComn277aUKaw6qItDkPy60PcAK1He3o4A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7936" y="5120711"/>
            <a:ext cx="1417213" cy="131056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8" name="Picture 40" descr="Photo: Tulip field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0700" y="3398836"/>
            <a:ext cx="1387474" cy="134302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0" name="Picture 42" descr="Click to show &quot;Forget-Me-Not&quot; result 7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25" y="17460"/>
            <a:ext cx="1331026" cy="134302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AutoShape 44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155575" y="-411163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AutoShape 46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307975" y="-258763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AutoShape 48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460375" y="-106363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AutoShape 50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612775" y="460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AutoShape 5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55575" y="-411163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AutoShape 5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307975" y="-258763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AutoShape 5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460375" y="-106363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AutoShape 5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612775" y="46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AutoShape 6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765175" y="198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AutoShape 6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917575" y="350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AutoShape 6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069975" y="503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48" name="AutoShape 7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527175" y="960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49" name="AutoShape 7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679575" y="1112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1" name="AutoShape 7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831975" y="1265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3" name="AutoShape 7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984375" y="1417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5" name="AutoShape 7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2136775" y="1570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7" name="AutoShape 8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2289175" y="1722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61" name="AutoShape 8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2593975" y="2027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63" name="AutoShape 8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2746375" y="2179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71" name="AutoShape 9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3355975" y="2789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75" name="AutoShape 9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3660775" y="3094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81" name="AutoShape 10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4117975" y="3551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85" name="AutoShape 10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4422775" y="3856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87" name="AutoShape 11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4575175" y="4008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89" name="AutoShape 11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4727575" y="4160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2" name="AutoShape 11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5032375" y="4465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3" name="AutoShape 11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5184775" y="4618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4" name="AutoShape 12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5337175" y="4770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6" name="AutoShape 12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5641975" y="5075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7" name="AutoShape 12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5794375" y="5227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02" name="AutoShape 13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6556375" y="5989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03" name="AutoShape 13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6708775" y="6142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04" name="AutoShape 14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6861175" y="6294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05" name="AutoShape 14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7013575" y="6446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07" name="AutoShape 14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7318375" y="6751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08" name="AutoShape 14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7470775" y="6904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09" name="AutoShape 15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7623175" y="7056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0" name="AutoShape 15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7775575" y="7208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1" name="AutoShape 15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7927975" y="7361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2" name="AutoShape 15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8080375" y="7513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3" name="AutoShape 15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8232775" y="7666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4" name="AutoShape 16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8385175" y="7818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5" name="AutoShape 16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8537575" y="7970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6" name="AutoShape 16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8689975" y="8123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7" name="AutoShape 16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8842375" y="8275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8" name="AutoShape 16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8994775" y="8428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19" name="AutoShape 17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9147175" y="8580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0" name="AutoShape 17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9299575" y="8732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1" name="AutoShape 17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9451975" y="8885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2" name="AutoShape 17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9604375" y="9037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3" name="AutoShape 17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9756775" y="9190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4" name="AutoShape 18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9909175" y="9342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5" name="AutoShape 18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0061575" y="9494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6" name="AutoShape 18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0213975" y="9647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7" name="AutoShape 18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0366375" y="9799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8" name="AutoShape 18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0518775" y="9952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29" name="AutoShape 19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0671175" y="10104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0" name="AutoShape 19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0823575" y="10256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1" name="AutoShape 19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0975975" y="10409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2" name="AutoShape 19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1128375" y="10561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3" name="AutoShape 19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1280775" y="10714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4" name="AutoShape 20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1433175" y="10866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5" name="AutoShape 20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1585575" y="11018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6" name="AutoShape 20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1737975" y="11171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7" name="AutoShape 20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1890375" y="11323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8" name="AutoShape 20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2042775" y="11476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39" name="AutoShape 21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2195175" y="11628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0" name="AutoShape 21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2347575" y="11780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1" name="AutoShape 21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2499975" y="11933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2" name="AutoShape 21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2652375" y="12085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3" name="AutoShape 21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2804775" y="12238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4" name="AutoShape 22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2957175" y="12390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5" name="AutoShape 22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3109575" y="12542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6" name="AutoShape 22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3261975" y="12695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7" name="AutoShape 22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3414375" y="12847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8" name="AutoShape 22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3566775" y="13000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49" name="AutoShape 23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3719175" y="13152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0" name="AutoShape 23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3871575" y="13304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1" name="AutoShape 23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4023975" y="13457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2" name="AutoShape 23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4176375" y="13609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3" name="AutoShape 23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4328775" y="13762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4" name="AutoShape 24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4481175" y="13914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5" name="AutoShape 24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4633575" y="14066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6" name="AutoShape 24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4785975" y="14219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7" name="AutoShape 24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4938375" y="14371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8" name="AutoShape 24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5090775" y="14524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9" name="AutoShape 25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5243175" y="14676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0" name="AutoShape 25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5395575" y="14828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1" name="AutoShape 25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5547975" y="14981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2" name="AutoShape 25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5700375" y="15133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3" name="AutoShape 25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5852775" y="15286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4" name="AutoShape 26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6005175" y="15438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5" name="AutoShape 26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6157575" y="15590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6" name="AutoShape 26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6309975" y="15743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7" name="AutoShape 26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6462375" y="15895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8" name="AutoShape 26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6614775" y="16048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69" name="AutoShape 27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6767175" y="16200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0" name="AutoShape 27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6919575" y="16352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1" name="AutoShape 27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7071975" y="16505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2" name="AutoShape 27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7224375" y="16657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3" name="AutoShape 27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7376775" y="16810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4" name="AutoShape 28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7529175" y="16962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5" name="AutoShape 28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7681575" y="17114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6" name="AutoShape 28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7833975" y="17267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7" name="AutoShape 28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7986375" y="17419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8" name="AutoShape 28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8138775" y="17572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79" name="AutoShape 29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8291175" y="17724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0" name="AutoShape 29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8443575" y="17876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1" name="AutoShape 29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8595975" y="18029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2" name="AutoShape 29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8748375" y="18181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3" name="AutoShape 29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8900775" y="18334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4" name="AutoShape 30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9053175" y="18486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5" name="AutoShape 302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9205575" y="186388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6" name="AutoShape 304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9357975" y="187912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7" name="AutoShape 306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9510375" y="189436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8" name="AutoShape 308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9662775" y="190960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89" name="AutoShape 310" descr="data:image/jpeg;base64,/9j/4AAQSkZJRgABAQAAAQABAAD/2wBDAAkGBwgHBgkIBwgKCgkLDRYPDQwMDRsUFRAWIB0iIiAdHx8kKDQsJCYxJx8fLT0tMTU3Ojo6Iys/RD84QzQ5Ojf/2wBDAQoKCg0MDRoPDxo3JR8lNzc3Nzc3Nzc3Nzc3Nzc3Nzc3Nzc3Nzc3Nzc3Nzc3Nzc3Nzc3Nzc3Nzc3Nzc3Nzc3Nzf/wAARCABgAEgDASIAAhEBAxEB/8QAHAAAAgMBAQEBAAAAAAAAAAAABQYABAcDAgEI/8QANBAAAgEDAQUGBgEDBQAAAAAAAQIDAAQRBQYSITFBEyJRYYGRBxQycaGxwTNS0RUjJGLw/8QAGQEAAwEBAQAAAAAAAAAAAAAAAgMEAQAF/8QAJBEAAgIBBAICAwEAAAAAAAAAAQIAEQMSEyExIkEEUSMyYcH/2gAMAwEAAhEDEQA/AMu0SDtdXtt0Aou8/sDj84o7ql6kJCd52PBUUZJ865afZ22mxvJEXeYgopY8cHmfAVxcEuXLHJ58a8nIy5MgPoSR2DGENl1vbraa1tbcHcmLRt03gUJx7gVoUvw+tbHTboPPHNeyFnZ54RIgycgbhOCBw9qz7Za6/wBP2l026JB7Occzw493+a03Vtr9GvRKUvVhnj7rwzgqc56HkfTNGrItmuY3EVgzTdOtLHRoZLmOxlvXZhNPHbLHkAnCjA5YIrPtq9KsbzVzNblIVI7wjXgxyeNXNZ1p7i6/4MssUSruHvY3+J4+2POhUs0kxDSuzsBjJOaDcyA2DUx8voSodIaNSsLoRjqapzaTcjk0Z9aKb5HU15aU9aMZ8lwNxjAq2EqOO0Xu9cHNSijSedSmbzGbrJhJVeR1RFZ3dgqqoyWJ4AAdTTa/w31iPThczzW0U5GfliSSB5sMjPkM/ehOyElnFtJp8l+zLGkysjDkJAQU3v8ArnGffpWm7QPftL/tTyhlkDKAeH/s9KRjUaNVXOxYw9kzK7XZ6e5mK2N/YSXMTf0WlKPvA+BA6ivG1FnImtd2Ng9yqsI+u+eBX75/dXtvTBJrSzQTwTM8S9osOMRuOecdfz+K6C93tHtNUMfaXNpvx7xOd1jwBPpg+tA3g0AgA1GHZj4f2d9pry3qmQq240iyMDv4BIXBxujOMnJJzyrpq2x+zcKraKXtps8JFdmf1zkEeldPh/rMsmyN3a/Ox/NC5dwqNiSNGwcnyLZwR9ulVbmSJYnu7qVe4W3pWPMg9fE5q1FCoBV33KFVSt1E3azSIdG1FYLWVnjeMOA5BYeoAoE2fCmbazaKx1yytoobSRLiE/1pCBgdQMHjnzpWyw65FKcLq8YlgL4nh6leXkHWpXAGbUNvFjKspB5EcqYJNtdcaV3aS3KsMdmYe6vmOOc+tJ1vtO9wwGpwqx5GeIYb1HX90ZjSO4hE1u6SxNyZDU7DLg7iyrJKDA9ck9STzozs2yzR3mmSDhOheMH+5f8AI/VNGwWxj6n2mo3qhLMKyRBlyZG5bw8h4+P2otebB6daTrdafPcw3MB3xkhlY+YxyPl40a/HyZEsDiauNiLEyuC4vtKlnWxu5bdnG5Ju4IYDlnND5O2ZSHmZlLFyGJI3jzP386ZNprLsNSk3RuhjnB6Uvzhs7oxWY8hIozLN1KTu4OBg1wbt26D3q8sBJ5V0FsfKnawIYYCCyk39v5qUXEPjipXb4nbkXjEwP0tj7V7sby506YyWkhUn6lPFW8iKPRXcbfUB7V3NvZXIxLGPMqcH0oz8kdMvEZuj2J+gdH1CCPZTSJbRgyNZRMpIxwKCqPzVybhpldZY3AJRxkL09KUDtdax6bFY6TZOkEECxRCdt4rgY5g8aX213Ure3mX5yQJISWHDJJ8DzHpWv8zGCFXmacyDqHNrb611GWAfKBRDMyzNkHJHDh5daW9G0GHVrwWcVrO8hUkyI/0eZB4Yr5p2oLdCW1kULJIpZePAkcf1n2pw2D1CLStPv7mWHeDSBXYfUuFyPTiagV2fL+Q0IkebcwPffDm4tLQyxXqTTLxMXZ7voDn+KVjabjFHQqynBUjBBrYptTcxNJJAFLDJXPeA68OtJe2Gq2V00cWmyRSqygyydlh89Bk/rFU51xabQ0R6hOigWIomAAeFSrAUVKh1GJqLjwZr5GkvaqiZJY4FEiikZWrumW6Rq93KPp4Ln8mq93iFqliNVtLZRI3EDifE0MvLsSP3mwOgqrqWqtNIRFyHI9BQ3tHJyxznxoceA/s05UvkwvHvRzQzwTESROHx0bHQ+R5VpmzEkSw6nETvQTRpMn6J/K1jyTOh4cqdtltXlk0ieGMjtEBiYHjlT3lP7HpXZUK031/sMeJuPGxOycs1rHq+ryuzGSQW6BiT2QZlXePgR0HSmS5sLT5Z4YbaJEPNVQAZr5pWrW+lfD+yvtVcRRw2aliOJIA7uB4kY4edAta2+0G3sJJ9Ov7e8mVd4QxuN5yeQ/z4V6uLHjVbruUCquZzt7pk2k3azRzvFYy5G6OAR/DPn/BqVcvfiVNeWwiOhWxYjEm/OWU+m7UodtB1DA/kT1uGjwrAkdD1qzfX4lt47WFson1HlvGqE7CNSx59KGyyFjxOPOpUxBjckVNUJ9mh5jFeHjVaFLcXAyFlbA9atW+9criSUjhzphxEckxm0fudiR040Y2YnNtqO6+VjnURtnxJ7p9+HqaER6VcQOrzMNxhvLg8SKvXNu4gjjDbrud4tnGAOVBkVT4A9zCB0If221rUrywtrCeUC0tsARouN7HIt44pQjbHI8aaL511LSo7kkMzKVlK8t4cG/PGlRVKOVbmDihwMWWm7E5bqjLMqs8JeH6uoqV2toyMOp4Hgy1KeH08TRk08T//2Q=="/>
          <p:cNvSpPr>
            <a:spLocks noChangeAspect="1" noChangeArrowheads="1"/>
          </p:cNvSpPr>
          <p:nvPr/>
        </p:nvSpPr>
        <p:spPr bwMode="auto">
          <a:xfrm>
            <a:off x="19815175" y="19248437"/>
            <a:ext cx="6381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90" name="AutoShape 312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765175" y="1984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91" name="AutoShape 314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917575" y="3508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92" name="AutoShape 316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1069975" y="5032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98" name="AutoShape 328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1984375" y="14176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00" name="AutoShape 332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2289175" y="17224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02" name="AutoShape 336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2546263" y="2517476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03" name="AutoShape 338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2746375" y="21796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07" name="AutoShape 346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3355975" y="27892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09" name="AutoShape 350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3660775" y="30940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12" name="AutoShape 356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4117975" y="35512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13" name="AutoShape 358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4270375" y="37036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14" name="AutoShape 360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4422775" y="38560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15" name="AutoShape 362" descr="data:image/jpeg;base64,/9j/4AAQSkZJRgABAQAAAQABAAD/2wBDAAkGBwgHBgkIBwgKCgkLDRYPDQwMDRsUFRAWIB0iIiAdHx8kKDQsJCYxJx8fLT0tMTU3Ojo6Iys/RD84QzQ5Ojf/2wBDAQoKCg0MDRoPDxo3JR8lNzc3Nzc3Nzc3Nzc3Nzc3Nzc3Nzc3Nzc3Nzc3Nzc3Nzc3Nzc3Nzc3Nzc3Nzc3Nzc3Nzf/wAARCABgAEgDASIAAhEBAxEB/8QAGwAAAgMBAQEAAAAAAAAAAAAABQYAAwQCBwH/xAAwEAACAQMDAgQEBwEBAQAAAAABAgMABBEFEiExURMiQWEGMnGBFEKRobHB8CMVM//EABgBAAMBAQAAAAAAAAAAAAAAAAECAwAE/8QAIBEAAgIDAAIDAQAAAAAAAAAAAAECEQMSITFRBBNBUv/aAAwDAQACEQMRAD8Aj6pNFYRTwaS8Gpx3JbdDb7t6FdpDMAPL7D2oRr+tXGvugvbBLSaJW80SeFufgDcp5xwe9NAI+n0r68SSKBKiyL6bhnFcjzS9ktmLPw3o0uu6p+AluxGVh8UNNltyjj9BXoVn8G22n24ia2ivWCM2xXwZGyMdfr09qB6dawadfy3tsspkljMZ8+SnTlc8jpjGfX9Sia88NzFHE6sSC6mTcCzbTgDy4YZx+b3p4ThFW/I8aoSdX0G40i6vLfUbFkN1GJbdwMjyN5gMZx8woBbWt7ezC1smlaTeqqueFBYDn25pv+LNQn1HwvE8CW5tlLOC7ucDr14I7gH36A0CF4b2a5u54oLeWQrhbdfDjTHqB6His5Y5NUDhqjs734O+MIiBaX08ancuCUORyOfWsV+9vPPPPIhhVhnw1OQPXA9vb0o1et/7E1tLd3T/AIiBAiuAAJAO+B196yDTnu5ZfCUpblusrZ83riky95F8B5BcdoWtotyuYiCRuBAP0NSnmyurfTtHl07wojBIATlM7W9SM/4VKV4Y/wBGorXsB9KuibacH5TVKngCpI2E4PNc9iBnStOiu2kaadoo14BVckmrpdNt7S4MM1wHh8IPG2MZPIAI9sUDs72a2QbH2gHPBIz96IgXt/bpeC0kdYlZEmVS2e5/n6d6upQcfHR1VFo+EtEnnF5cXNy+6M+HGrLuUspVs8c8E46fek/V9Hi07XWtlma50+VMqzLh4m5GDjgnjg+/6sNldvtZWfcysVDHt6fsRVeoWiXl2tzvMbbNrqOQwHTH70JZIOFRVMzargmQXc0d0LaaFNkB2SSIpHAz5j7kc0zW0L3qgQkhCPLMhxt/o/atMFlaIZP+QfxSC/icgkYxx9q032p2um26vMSSTtjiTqx7AUVPnQCzfabqVlEwNxHIZAx8jkscc9COlSsE19PcXKvb5eVSwjOfkXJP91K55ZFfAWMxJU1TPKAAc9asnOBkdDQ6eXqPvQfDBfR763s5muLjBKLlM8gfbv2+9H4PisAqDPD03EBvmB9+a86luedtXW7rgMUDY6gnFWx/IlBUgqbQx3N/BcapcSWisgfDtuA+bkEj2OM9M1cYrmKMSywTJESNkjoQD9z1oRazW8d5FJ4UjRA7ijNnJ7ZGKbovigTWyx3O3w5cq+UJ4x2z/v3pYKM7cnQV3yBRz8g6npS9qIS91VLWObxpAAW2j/5gf770SladreWK2kVZmUhXboD3rLpdnFYKVhJkYqcyN1JPVv2FTFJp8EcbC2kjSNlOA68A/wC96lao1KyF/DUlvzGpWUWE5kfMZXsevahtxyCeh7VbbXX4q2juFABYYdezeorLcybc80ZIDCXwzptle3zNfFJFA8kO/BY8ckdh/NG9a0bSk0p7jTRtlTHCSlgwzjkEnGO47UgCf/oF9KIx3E6RbEmlVGz5Q5xz14qkckFDVxCmqovthLcTQw2xPivIEA75p0PwfcpZs630MsqruEIU4Y46Bifbt+lIdhfm0u/HSNHIBZQe/wBf6pji+Kr54otiwptILEAnd7c9PtS4nhp7mjr+mXlWOQQR1B4I9qjzKh4xg88VzPcGaeSYrjxXZ8ZzjJNY5AfEA9MZ4qcasBtSUucjp71KqhPT+KlW4YDaVdpDOUkx4cmM+x71o1OMpIV7DvQZeOfWt8dx48IV+Xj6fTtSJ8pgT4YxAzSU9fBs2k21rcS6jFbSTqcoJgCQo9QD7gjPt7UqxKM5oLeIwupCCcMTznqO1bHLSV1YU6djr8XT6XdNDeWKiGcgB40jAVwfU44zwefWgkBkRdrKQQehGDXNqQbcBxnA6dyOalvKWaVSeFwR9Dz/AGaXLLeW3gzdsIo/lXPeu2wxXNY1c8c+tXFz5FUgsei96GNOw1ZrgXfJjIAwSfpUpa1HWoraNiDL+MV8RJjGD3PP7VKv9U2Pp7MiSBgCCCD61akhQh19OtAoZSil4mYIPmyDg1usrxJ+eh7ZzQljaRNxaGCKQSR5B4/isFwoZ+fSuIJDDJt/Ien0q52XxBzzU6Meg/C+haYNKjk1KPxZZQG3F2XaCM4GCPSgPxbptlpeqR/+dlYbiEnwyxYIVIHBPODu9e1C4ru5hdGS5lG35POTt+lU6hfXVxeBbi4kdDk7C3lBx1x0zyf1q+SeN49VHvsZtUdbiSuKq1BI7qEQy6gYY0O8rGoDA887sH/CvpkCJvP5VzQ62DE+ZicnJzUcUtHYYyottNO0qOH/AIxzTk588rEHnqeMVK057mpRlOUnYdn+H//Z"/>
          <p:cNvSpPr>
            <a:spLocks noChangeAspect="1" noChangeArrowheads="1"/>
          </p:cNvSpPr>
          <p:nvPr/>
        </p:nvSpPr>
        <p:spPr bwMode="auto">
          <a:xfrm>
            <a:off x="4575175" y="4008437"/>
            <a:ext cx="6477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412" name="Picture 364" descr="http://th120.photobucket.com/albums/o186/YungBlood187/th_Lily.jpg">
            <a:hlinkClick r:id="rId27"/>
          </p:cNvPr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150" y="8728"/>
            <a:ext cx="1442019" cy="136048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14" name="Picture 366" descr="http://t0.gstatic.com/images?q=tbn:ANd9GcQlK1-WJR_JNoSqH0WkDZOIYohOFg-khERDR7JwNkSOUkjE65VAjw"/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0700" y="1670397"/>
            <a:ext cx="1311275" cy="132219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18" name="AutoShape 368" descr="data:image/jpeg;base64,/9j/4AAQSkZJRgABAQAAAQABAAD/2wBDAAkGBwgHBgkIBwgKCgkLDRYPDQwMDRsUFRAWIB0iIiAdHx8kKDQsJCYxJx8fLT0tMTU3Ojo6Iys/RD84QzQ5Ojf/2wBDAQoKCg0MDRoPDxo3JR8lNzc3Nzc3Nzc3Nzc3Nzc3Nzc3Nzc3Nzc3Nzc3Nzc3Nzc3Nzc3Nzc3Nzc3Nzc3Nzc3Nzf/wAARCABaAIYDASIAAhEBAxEB/8QAGwAAAgIDAQAAAAAAAAAAAAAABAUDBgABAgf/xAA1EAACAQMDAwIEBAUEAwAAAAABAgMABBEFEiExQVEGExQiYXEjMoGhB0KxwfBykdHhQ1Lx/8QAGQEAAgMBAAAAAAAAAAAAAAAAAgMAAQQF/8QAIhEAAgICAgMAAwEAAAAAAAAAAAECEQMhBDESE0EiI1Fh/9oADAMBAAIRAxEAPwCmw2qCc2+bf2hlh7Ssv3IPP0rVy1olk4tI291mCO8p7deMfaoYL2NJGhjcSl1K7lHSg2mZZmimUqG6N4I6GtbarRp1QygmvdQWOGC/lAA/EWORtpA81ZfSemx/Etf3Y2W0B9yWRh0A6KPJPQAVTbSa6tJoptPZWIB3nqp57j9Fphcare3EMPxc6Ksb7/bQbVz247mpGSS/0KLSRZX9cCS2ikS1MBuI8vHnhD5UjsaT6lqgvntksLdF2klz1Z2P7/8A2kV8VmVZrbAjHykL2Pit6esjfOAeCNp+v+f2qXsKMmi36f6svGuY9Mt0kgliJRZ1YByBkkYxyOuOe/Sj9D9T31zqHtuipC8pYQoo2lmPLHuST1zx4ApCJrWfXtJnW6jtpXkSOaUrkqS2FYr38f1qxJaW9r6iu4LYOCB8nybdjHPHfGCCQM+KtK3TDhb77HPpG1sJdenuZQU9zf7kVx0I3fKPm56D9eKZ+odCh1O9eKDT1Uf+OSNNuOOfpiqjoKX+lais+pgXEKSgH3ed2ehB69qfeqvUmp2NtJHbXjPbTfNE6AF1Q9ie2ORn6UFOLJkbhsqVjNaSrMJracyRkqrxtgqRRF3q8LQRw3km4IPyE8ik9lfraxSIq5J8UtNsJppJWZsu3c02/pcZtbRZZbfRWtUls5VMpGeDyD9abWVyt1bEeyrLAo3IOxPcVR4Y3sLxSv4kb/y030K/eOe6BkMaH82ewq7CWSuy4vZTzWUl3GTHtXAPYfevK9Ut3ivJFkkEjk5LDuatVx6q9ixmtLUyN7gILFsCqi2WJJ71nyyT0czmZoZGlEBuIA4GVB57isoplJ/LjP1rKSZFJoIhW2tp2aJC7E/Lxj9ql1wQCNHVcSPjamOc0ZHavFfGYxxtsDMEB/NgZBH0+1Q3CxzMouoYlyfldEAKfr3H3zWnxezfFScm29CqER2mlStE3uSTMBPJnmLH8oH18+KglkNwE9tWKgAdKMt45Lue5iMQVbY7Wy2AMkjPYdqhCy2IEiSrLAzbZAhOFPYfQ+CPBqqdBLXR0llPDbSzkvHlCFA4yT0zUFrd3iiQO0sioOWQ8xD/ANtg/OP8yKJvVcBolm2IWzknnnFc6XpztqML7i21NwUdTx+46/7VW+0UvKdNDFI455rKW0txcLAyy+9gZYA5wfp9O1epWmowXelRatpisJZrgxXBQ8gBQCM/cZB7c15vZC00e7nL28EsMg2tBOm6NlJB2kdvIx0xVo0e80iK2ubqxlsrTS7lVFxbCY77WZS2xo0IyVbOCMjzxijqjVHWmVb1Jr+pyXaWk99JO9m7oXZFUk57gAZOMc4716N6At45bFGu72aW8mj3GMKoTB6Jgjk4xznvVc1+DQvU9jjTb+3fWbWJiu9Nj3CDB28E7iMNj701/h/NcJYwBl9ycExRugyAAAMk/QY/wUCTtiYY5eyXl18EOu6M2mWdxq1mryWfv7XjkTDQbj8v0Izxn7VVWvpHcMcYB6CvVP4m3M6emZtNstPnnDsj3l1GuY4VUhgPJPA+gHevHQ3FBKTvRk5M2p1F6LHY6rbrKHmQcDnihZb5ALhYl4lbOaVI1SBqjySqhUuROSpneeK1XOea6U0BnOSPJrKkxx0J+1ZVENaU9613FHY75JSwIQHg4OefApp6ijjgmG1jG559puR+hHapPRdxDbQahK4xKVRQ/hSea71kw3+tzZAjiQ7i7DhEHT9q0Y06s38eLUbsSWy3d3I8awgMDuZVPU4HzEd+BRN1YTJbJbNgPPKvyY6Y8+OT+1MLK1t5r28e4IS0iRi0jnABI2oM+S2MUNdosMahHxIhBXHGaN6Ro6F2oXNlJK8cdthoyE98yv8AMM8nYf1p3oVzpN+IrO+a7tnh2m0u7XG+N8AMrA9QSARx1yO9AXt8sUUam1gmunQMbh4hlc9h9aXx3U9gAIVUyzHd867lwOpI/wA6UuKabbZE2MNSciaSCaGL4reQXQnGAcbtp/KT45xUbabELaJ3yqBsO3bp/U1tLybXPduZ8/GQIoZVUDK9mB7985yenJHSyenrezvdDvIb5XkjuAo2sfmyrdcducGrUr1Qa2rQr0PS47hGvNPmVHjbahdSzKx4wR3Jzj9asV7bz+nbbTbVJ9krM80vt8Yb5AMeOjcVS9HvZdHu3ayimlgeUBQ8nIK9D0+vP/VWPWJJ1W5vJrwXyxEM8ZgMZVCdo2NuOedo5xnOaYh0Ha6L3p2t3c2lx3C+zJMZjFKWXOVCggHznJqmfxK0TTLSystT021+EmmZhcQRIfb/ANfhf6c1NqEs2mzGx0yVoVjI92QHJkfHOT4GSAPvV00G5a29Nm71KI3kywSEQIBmdck4wcLjnHPil5IKrK5GKM8d1s8HVq7D11a2V5eLNJa2kjpEpeT21JWIfU9qHzSDhtE4epEahVNSK2KoFhQYVlQK9ZUKBondPysR9jRyandgEe7kNjcCoO7HPPFLga6Bq7Y22ug6TU7twFMu1B/IoAU/p5+tEQafPcWy3MkwjiHQkdKUbqaaRpU+qxTOZhFawYDMxJ5PQAeauLbf9Ci23T2Trpd3NJHHHcRMMZBlO0gfY80uuHaTUZEaXcsf4SuPy47kU3Jt4ryB5Lke4h2sWXaWGMA/eho7C4uJvw7cuuPzL0Ge+aclRsxpR2wL4n2byT2GI3QgFgOuPpVj9MQGxtZtR1TUEjjZhttVUtJINwJxjhcjuenU+KVjTHsb0zXUPyrA5jBHVscH6j/qiLue4MQnluT78Jy3AHJHTAokv6PTGVlJpttaOlkN8s0pdfdwzxLgfKO2c5O7A4wPNPtKm09i9jf263TXUe14SoI8rnPQ7sHjkYFU7TbfZGLt2b46YloivHyg4P7nj/SaKstT+Hv4ZbmKNlEgLFUCsefIo3tUOU7VDfStOm1eOe9lkMUUMwjljJO5GI6E/wC4z3r0jSLaBdBkt7mZBG6AA7h+H/Lx9P8AivNZ7y80vV9Tv7aaQwvJGk3vkPHOrgbCRgdyM/fjHeS/9QIEihtlS2lmZTLGzglcDp1JHPnxQtOWmHD9kfF6LXonpSWD03caQmpW8L3M0jOYhvJUgADPTOP615d6n9PnQtQ+GW5S5jZdySKuDjwR2NelaBdPNGkXtzSRoRI8gwuPqBnPeqz/ABDNjc6us1hetcFlPuIYSghOeFGeT3pGRKJz+bhx4opJ7KCVwawGi5YaGdNtKObZgNZUZOKyrIQ5rea4zWs1BlEmaYaTq8umMVCCSBzl0zg/oaV5rMmom07RcW4u0WG51nSrmdSNPljXHLPIGOaJgiF1P8VahriCLazxBypQeB48VVkGTTKwlmtn328jRsRglTjIpiyP6M98l3sexndczvLL7MLElA53E/TPfxmhLwxHAuLiSSWY7nkEeenA/ao0ZnI3sT96OgjEmI2KhW4JbpV+x3oJcl+SXw3cXl5abRaRpDAIlHzKJBMPJyOhz0/uTQp1ixmUZsN925wFSTCg/bk8+B9q3d3CaQ6JbzyyMwP4bYZcfY5qCz0+d42nJCSvn5zxs/4/tTfKujX7Et2We2uxY2tq18kRuDIXmV5lUR/IQm1S2W2nBx5x4oa01mKw1MDRUggdU2NdNGpZ8jJJdxxnwMVXJbL2/kleNogcF43Dj9Mda7sbGeS5kNjFKuAu1cZIPfPbPf8AWiHwluj1LStUSJpry2xJdBAd6LxITwePPfxz360P6ptNNE9hd+oluIbiZMuloo/EUHux7j6Dv16VUrGCPQLhJdRuZ0aV22RRTFFbpuY4zxz0FMPVM8s72paZJoVjxE6tnjxg8ilZdIXzZx9T1sr+rLaPfTtp0csdoW/CSZgXUY7kdec/pSqZKZSLmhpUrOcWxTIpzWUVIgzWVArFYrdQwElBk9qmqDGbxWVusqijuIc0dDxQcPWio+oqwZB8RoyNqXxUXHUAGdvJaAE3Fmk0uMK5ONtRztNOEgtlQFyVZQdp56YJoYdKgnJz1PSiUn0MhkaavYTFpEEEaafc3Nuuxi4j9xSckEDcQcADminbVtDs2eF7b3C+wIRvdVI5bbnpwOfJFIW5voc8/KetSRjaiqOB4FaPP8bOks7WPySG16sC6j8TGWkYqGBnJfaSATjPQZzxUdxcyXDl5XLtjGTQRYk8k9fP0rYrPKTkc3LklOTtkjGoJSCK6brUL0IshkwOtZQ12TuxmsqDY47Vn//Z"/>
          <p:cNvSpPr>
            <a:spLocks noChangeAspect="1" noChangeArrowheads="1"/>
          </p:cNvSpPr>
          <p:nvPr/>
        </p:nvSpPr>
        <p:spPr bwMode="auto">
          <a:xfrm>
            <a:off x="155575" y="-838200"/>
            <a:ext cx="26098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19" name="AutoShape 370" descr="data:image/jpeg;base64,/9j/4AAQSkZJRgABAQAAAQABAAD/2wBDAAkGBwgHBgkIBwgKCgkLDRYPDQwMDRsUFRAWIB0iIiAdHx8kKDQsJCYxJx8fLT0tMTU3Ojo6Iys/RD84QzQ5Ojf/2wBDAQoKCg0MDRoPDxo3JR8lNzc3Nzc3Nzc3Nzc3Nzc3Nzc3Nzc3Nzc3Nzc3Nzc3Nzc3Nzc3Nzc3Nzc3Nzc3Nzc3Nzf/wAARCABaAIYDASIAAhEBAxEB/8QAGwAAAgIDAQAAAAAAAAAAAAAABAUDBgABAgf/xAA1EAACAQMDAwIEBAUEAwAAAAABAgMABBEFEiExQVEGExQiYXEjMoGhB0KxwfBykdHhQ1Lx/8QAGQEAAgMBAAAAAAAAAAAAAAAAAgMAAQQF/8QAIhEAAgICAgMAAwEAAAAAAAAAAAECEQMhBDESE0EiI1Fh/9oADAMBAAIRAxEAPwCmw2qCc2+bf2hlh7Ssv3IPP0rVy1olk4tI291mCO8p7deMfaoYL2NJGhjcSl1K7lHSg2mZZmimUqG6N4I6GtbarRp1QygmvdQWOGC/lAA/EWORtpA81ZfSemx/Etf3Y2W0B9yWRh0A6KPJPQAVTbSa6tJoptPZWIB3nqp57j9Fphcare3EMPxc6Ksb7/bQbVz247mpGSS/0KLSRZX9cCS2ikS1MBuI8vHnhD5UjsaT6lqgvntksLdF2klz1Z2P7/8A2kV8VmVZrbAjHykL2Pit6esjfOAeCNp+v+f2qXsKMmi36f6svGuY9Mt0kgliJRZ1YByBkkYxyOuOe/Sj9D9T31zqHtuipC8pYQoo2lmPLHuST1zx4ApCJrWfXtJnW6jtpXkSOaUrkqS2FYr38f1qxJaW9r6iu4LYOCB8nybdjHPHfGCCQM+KtK3TDhb77HPpG1sJdenuZQU9zf7kVx0I3fKPm56D9eKZ+odCh1O9eKDT1Uf+OSNNuOOfpiqjoKX+lais+pgXEKSgH3ed2ehB69qfeqvUmp2NtJHbXjPbTfNE6AF1Q9ie2ORn6UFOLJkbhsqVjNaSrMJracyRkqrxtgqRRF3q8LQRw3km4IPyE8ik9lfraxSIq5J8UtNsJppJWZsu3c02/pcZtbRZZbfRWtUls5VMpGeDyD9abWVyt1bEeyrLAo3IOxPcVR4Y3sLxSv4kb/y030K/eOe6BkMaH82ewq7CWSuy4vZTzWUl3GTHtXAPYfevK9Ut3ivJFkkEjk5LDuatVx6q9ixmtLUyN7gILFsCqi2WJJ71nyyT0czmZoZGlEBuIA4GVB57isoplJ/LjP1rKSZFJoIhW2tp2aJC7E/Lxj9ql1wQCNHVcSPjamOc0ZHavFfGYxxtsDMEB/NgZBH0+1Q3CxzMouoYlyfldEAKfr3H3zWnxezfFScm29CqER2mlStE3uSTMBPJnmLH8oH18+KglkNwE9tWKgAdKMt45Lue5iMQVbY7Wy2AMkjPYdqhCy2IEiSrLAzbZAhOFPYfQ+CPBqqdBLXR0llPDbSzkvHlCFA4yT0zUFrd3iiQO0sioOWQ8xD/ANtg/OP8yKJvVcBolm2IWzknnnFc6XpztqML7i21NwUdTx+46/7VW+0UvKdNDFI455rKW0txcLAyy+9gZYA5wfp9O1epWmowXelRatpisJZrgxXBQ8gBQCM/cZB7c15vZC00e7nL28EsMg2tBOm6NlJB2kdvIx0xVo0e80iK2ubqxlsrTS7lVFxbCY77WZS2xo0IyVbOCMjzxijqjVHWmVb1Jr+pyXaWk99JO9m7oXZFUk57gAZOMc4716N6At45bFGu72aW8mj3GMKoTB6Jgjk4xznvVc1+DQvU9jjTb+3fWbWJiu9Nj3CDB28E7iMNj701/h/NcJYwBl9ycExRugyAAAMk/QY/wUCTtiYY5eyXl18EOu6M2mWdxq1mryWfv7XjkTDQbj8v0Izxn7VVWvpHcMcYB6CvVP4m3M6emZtNstPnnDsj3l1GuY4VUhgPJPA+gHevHQ3FBKTvRk5M2p1F6LHY6rbrKHmQcDnihZb5ALhYl4lbOaVI1SBqjySqhUuROSpneeK1XOea6U0BnOSPJrKkxx0J+1ZVENaU9613FHY75JSwIQHg4OefApp6ijjgmG1jG559puR+hHapPRdxDbQahK4xKVRQ/hSea71kw3+tzZAjiQ7i7DhEHT9q0Y06s38eLUbsSWy3d3I8awgMDuZVPU4HzEd+BRN1YTJbJbNgPPKvyY6Y8+OT+1MLK1t5r28e4IS0iRi0jnABI2oM+S2MUNdosMahHxIhBXHGaN6Ro6F2oXNlJK8cdthoyE98yv8AMM8nYf1p3oVzpN+IrO+a7tnh2m0u7XG+N8AMrA9QSARx1yO9AXt8sUUam1gmunQMbh4hlc9h9aXx3U9gAIVUyzHd867lwOpI/wA6UuKabbZE2MNSciaSCaGL4reQXQnGAcbtp/KT45xUbabELaJ3yqBsO3bp/U1tLybXPduZ8/GQIoZVUDK9mB7985yenJHSyenrezvdDvIb5XkjuAo2sfmyrdcducGrUr1Qa2rQr0PS47hGvNPmVHjbahdSzKx4wR3Jzj9asV7bz+nbbTbVJ9krM80vt8Yb5AMeOjcVS9HvZdHu3ayimlgeUBQ8nIK9D0+vP/VWPWJJ1W5vJrwXyxEM8ZgMZVCdo2NuOedo5xnOaYh0Ha6L3p2t3c2lx3C+zJMZjFKWXOVCggHznJqmfxK0TTLSystT021+EmmZhcQRIfb/ANfhf6c1NqEs2mzGx0yVoVjI92QHJkfHOT4GSAPvV00G5a29Nm71KI3kywSEQIBmdck4wcLjnHPil5IKrK5GKM8d1s8HVq7D11a2V5eLNJa2kjpEpeT21JWIfU9qHzSDhtE4epEahVNSK2KoFhQYVlQK9ZUKBondPysR9jRyandgEe7kNjcCoO7HPPFLga6Bq7Y22ug6TU7twFMu1B/IoAU/p5+tEQafPcWy3MkwjiHQkdKUbqaaRpU+qxTOZhFawYDMxJ5PQAeauLbf9Ci23T2Trpd3NJHHHcRMMZBlO0gfY80uuHaTUZEaXcsf4SuPy47kU3Jt4ryB5Lke4h2sWXaWGMA/eho7C4uJvw7cuuPzL0Ge+aclRsxpR2wL4n2byT2GI3QgFgOuPpVj9MQGxtZtR1TUEjjZhttVUtJINwJxjhcjuenU+KVjTHsb0zXUPyrA5jBHVscH6j/qiLue4MQnluT78Jy3AHJHTAokv6PTGVlJpttaOlkN8s0pdfdwzxLgfKO2c5O7A4wPNPtKm09i9jf263TXUe14SoI8rnPQ7sHjkYFU7TbfZGLt2b46YloivHyg4P7nj/SaKstT+Hv4ZbmKNlEgLFUCsefIo3tUOU7VDfStOm1eOe9lkMUUMwjljJO5GI6E/wC4z3r0jSLaBdBkt7mZBG6AA7h+H/Lx9P8AivNZ7y80vV9Tv7aaQwvJGk3vkPHOrgbCRgdyM/fjHeS/9QIEihtlS2lmZTLGzglcDp1JHPnxQtOWmHD9kfF6LXonpSWD03caQmpW8L3M0jOYhvJUgADPTOP615d6n9PnQtQ+GW5S5jZdySKuDjwR2NelaBdPNGkXtzSRoRI8gwuPqBnPeqz/ABDNjc6us1hetcFlPuIYSghOeFGeT3pGRKJz+bhx4opJ7KCVwawGi5YaGdNtKObZgNZUZOKyrIQ5rea4zWs1BlEmaYaTq8umMVCCSBzl0zg/oaV5rMmom07RcW4u0WG51nSrmdSNPljXHLPIGOaJgiF1P8VahriCLazxBypQeB48VVkGTTKwlmtn328jRsRglTjIpiyP6M98l3sexndczvLL7MLElA53E/TPfxmhLwxHAuLiSSWY7nkEeenA/ao0ZnI3sT96OgjEmI2KhW4JbpV+x3oJcl+SXw3cXl5abRaRpDAIlHzKJBMPJyOhz0/uTQp1ixmUZsN925wFSTCg/bk8+B9q3d3CaQ6JbzyyMwP4bYZcfY5qCz0+d42nJCSvn5zxs/4/tTfKujX7Et2We2uxY2tq18kRuDIXmV5lUR/IQm1S2W2nBx5x4oa01mKw1MDRUggdU2NdNGpZ8jJJdxxnwMVXJbL2/kleNogcF43Dj9Mda7sbGeS5kNjFKuAu1cZIPfPbPf8AWiHwluj1LStUSJpry2xJdBAd6LxITwePPfxz360P6ptNNE9hd+oluIbiZMuloo/EUHux7j6Dv16VUrGCPQLhJdRuZ0aV22RRTFFbpuY4zxz0FMPVM8s72paZJoVjxE6tnjxg8ilZdIXzZx9T1sr+rLaPfTtp0csdoW/CSZgXUY7kdec/pSqZKZSLmhpUrOcWxTIpzWUVIgzWVArFYrdQwElBk9qmqDGbxWVusqijuIc0dDxQcPWio+oqwZB8RoyNqXxUXHUAGdvJaAE3Fmk0uMK5ONtRztNOEgtlQFyVZQdp56YJoYdKgnJz1PSiUn0MhkaavYTFpEEEaafc3Nuuxi4j9xSckEDcQcADminbVtDs2eF7b3C+wIRvdVI5bbnpwOfJFIW5voc8/KetSRjaiqOB4FaPP8bOks7WPySG16sC6j8TGWkYqGBnJfaSATjPQZzxUdxcyXDl5XLtjGTQRYk8k9fP0rYrPKTkc3LklOTtkjGoJSCK6brUL0IshkwOtZQ12TuxmsqDY47Vn//Z"/>
          <p:cNvSpPr>
            <a:spLocks noChangeAspect="1" noChangeArrowheads="1"/>
          </p:cNvSpPr>
          <p:nvPr/>
        </p:nvSpPr>
        <p:spPr bwMode="auto">
          <a:xfrm>
            <a:off x="307975" y="-685800"/>
            <a:ext cx="26098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420" name="Picture 372" descr="http://t3.gstatic.com/images?q=tbn:ANd9GcRDJ_WxsN6ArqbEAvZ36Eay-zq3QwnaV2Pr3BFqb4kR4wMpkLXLPQ"/>
          <p:cNvPicPr>
            <a:picLocks noChangeAspect="1" noChangeArrowheads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149" y="5127510"/>
            <a:ext cx="1343025" cy="13193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22" name="Picture 374" descr="lavender">
            <a:hlinkClick r:id="rId31"/>
          </p:cNvPr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6" y="3398837"/>
            <a:ext cx="1460499" cy="13430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img.ehowcdn.com/article-new/ehow/images/a05/mi/6k/daisy-flower-crafts-kids-1.1-800x800.jpg"/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107" y="5127510"/>
            <a:ext cx="1332062" cy="1315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t2.gstatic.com/images?q=tbn:ANd9GcQDmrLoeuakOusBswnpDiFAXfR7GVpGUHa8xiCyRzEh2CtiI34M"/>
          <p:cNvPicPr>
            <a:picLocks noChangeAspect="1" noChangeArrowheads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174" y="3398837"/>
            <a:ext cx="1403441" cy="13430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t0.gstatic.com/images?q=tbn:ANd9GcTpTt0O-8X12NvpJ5IyV_DCC0t64Jseju_I5Z0rYCLBzwqoZ59HWQ"/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132046" y="3398835"/>
            <a:ext cx="1434104" cy="13430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2" name="Picture 2" descr="http://t1.gstatic.com/images?q=tbn:ANd9GcT9lv6aAeYDIB256Gyvbm16y0FqObnplwNtrv48SpUcIZdoPrVr"/>
          <p:cNvPicPr>
            <a:picLocks noChangeAspect="1" noChangeArrowheads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0" y="1681056"/>
            <a:ext cx="1529186" cy="1311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420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photos3.fotosearch.com/bthumb/CSK/CSK013/ks11537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05" y="762995"/>
            <a:ext cx="2142464" cy="145442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photos1.fotosearch.com/bthumb/UNX/UNX017/u1464216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05" y="2558049"/>
            <a:ext cx="2121705" cy="161925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photos2.fotosearch.com/bthumb/CSP/CSP089/k089762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491" y="762994"/>
            <a:ext cx="1645470" cy="14544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Picture of forsythia shrubs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05" y="4551974"/>
            <a:ext cx="2142464" cy="183026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Picture of a bloom from a rhododendron shrub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0220" y="2558049"/>
            <a:ext cx="1619250" cy="161925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AutoShape 14" descr="Gooseberry_bush : green gooseberry hanging on a branch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36" name="Picture 16" descr="Gooseberry_bush : green gooseberry hanging on a branch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902" y="2606974"/>
            <a:ext cx="2297625" cy="15703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http://t2.gstatic.com/images?q=tbn:ANd9GcR0UBnnE0QYMgV2r-_6rLvouKdnngUgUAlQNP3ub0aCBPcHr9H1C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79" y="247928"/>
            <a:ext cx="1638093" cy="196949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http://t0.gstatic.com/images?q=tbn:ANd9GcRs2QMMeuEBu2EHVNatvJhD9PLn2Oh0ntMdNIv8idMpAwFrCdEM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89" y="762994"/>
            <a:ext cx="2322539" cy="14544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AutoShape 22" descr="data:image/jpeg;base64,/9j/4AAQSkZJRgABAQAAAQABAAD/2wBDAAkGBwgHBgkIBwgKCgkLDRYPDQwMDRsUFRAWIB0iIiAdHx8kKDQsJCYxJx8fLT0tMTU3Ojo6Iys/RD84QzQ5Ojf/2wBDAQoKCg0MDRoPDxo3JR8lNzc3Nzc3Nzc3Nzc3Nzc3Nzc3Nzc3Nzc3Nzc3Nzc3Nzc3Nzc3Nzc3Nzc3Nzc3Nzc3Nzf/wAARCABaAFkDASIAAhEBAxEB/8QAGwAAAwEBAQEBAAAAAAAAAAAABAUGBwMBAgD/xAA+EAACAQIEAwYDBgQDCQAAAAABAgMEEQAFEiETMUEGFCJRYXEjMoEHQlKRodEVM1OSFhc0VGJkcoKx4fDx/8QAGQEAAwEBAQAAAAAAAAAAAAAAAgMEAQAF/8QAIhEAAgICAgMAAwEAAAAAAAAAAQIAEQMhEhMEIjEyQVGB/9oADAMBAAIRAxEAPwCDqDTtHNqyyWpBUJC6VDNwnI06tvlvbdTvfmbWGPIDT09ZSUFdlMM0VCvGqtEZZnJW9nddW17C42FumDs9gq6mWWupIBEJDpMiOq+HTpOpT823UfrtZVEssfe4qcywLLEpI0szzFb3A08gb339MLTKGA3AVwwn3GayVu/5Y/DE6ygUMV/hQKVYm/JR1t6E9cas+T075Jl9HnGaLHmKwg8VDqTiEAG9yLna/TnjOcsylzT96qi1JQLHHGyQH/UMBcgi5ued/r0OLzKcxyWWngKUsjFHCkygBVHO4VeZHQYi8vKG0pgvkAHH+z6l7P5hTxWgMdYq8mhYXt5lTv8AQXx+zWCrpshiWSjmAXi8WzDWpOmzAi+1lI9L4+c4qaiqzV56eR4qaNQSVbn5b+1v1w3qO00PZ3K8tOcxzaKqR04y/EMAADKSvM3DcudjiPrcENEIqkzMY8+eB9UCcOMnclrsR6nFFmVK9Tk/eafUpZQ2u55c9788EZj2Ly+rmgr8rq4YqOaTWNJ4sEovfwN90/7pv6bDFMlDFEmiXQE02KKOQ/bDEVeVia2jMppqmRpmy+otswN/Mc7YfUVblevgUOTLJXytdH3Jvb0PLb0HXGm5B2QyrK3GYCDiVzKQJpTcxod9IHIeV+Z88Zx2wzCnoM4zLL6QJTMHtPwz4pLgNa/RdxsNsLzYrIIv/JpG7Eq+z1U1RkWZU+YVlPPJRSJUOUZQqix8FxZRbTbblid/zBr/AOnTf3/+MdOy9On+FK6ilK9+zihnngQ7EJHbQPqdRxD99pf6hwXUH+7m3oRrVv3iQ3sKWAcuhOPnIaF83zmClUlTI12YC+lQCST7WwTmECU9OYx8sQBf1bFNkdB/h6mgjrI+HX5mCWLA/ChFtKX/ABMbMfQWxxOolBq4ZWU0E8aU1NGFhW6xALz829yd8Klp6fI8qmnqoWdp5zGqjbSFvd7e5AGKSgpS/iKsbldNh90ixI/PE12xSar7RLSxK7JDGkUQA2JuQbe5xg0KnHe5R5Rl8FblEdZTuDrTUYnJ0E+duW/74je2CVU3Y5ZcxV3mizlmeQkbhojuPS+2GC5lFk9ZBlCBUo4AeLU8TSGmJu5PmARYf8o88VScBsilaFuJH3heViD4Tg1bjREJDUzz7MZKuGqro6SRuFKIw8ZIIJJPNSbXt1t0xW9oM4y5aeqpJaXvJh/nJraEF9rAW999rY97LFYM3zRaeCnjSJVkZFj0lZG8K39Duf8ApOOuY9m6asR46CxkuS0bm0hvvzPzD23+uOamezCLXCMn7ewTUwjzChakjjUKphm4gAG24sD/AN8QXbrLUzbt9DDl0iN/EkhdZQbhgbqWHnYIT9MO1ylHnmhqY3iiiI1gLpYXBwxyOBcraSldI9QnfQ5FzoubafIEWJ98GhFmjM5kbMlYO0FHP9pmWCGNI6KmnShhsxu0a3jU+xLX26HBP+WJ/Efzw0z/ADPK6ECPu8BlSUSWSFW0kbhhyBN+W498Xn8Yyf8AGuAys611w1dWGxI8ZNS00/8AE8xkEuVUINTLZdJlk1WSMg9dXS9jYcwcTNJmffe1sVdVl3asqgpC2uSx0qPQC4HsDjTu01HJAka0rKaKoZYWp0QC5O97/TGTw1WUdm84qWqnFTLSligMileZ02C6vibfe0gb3tYEljXn+Ma/jjXH5Nfp4VikJit8NTptvcn5f1wlz2ip8shfNSbVEERVbttqYgBreYJP6XwJkHa7LM1rKOlop1QygzrEqamcL4fHy0nmQN8d/tPjp5sgQsyio4qPTpqszG9mFuvhYm31xvXRphFPj46kzRZW+cQt3URysPkgL2dvUX2P539MOYuzuZZX2QNJl1SIqtqzvco4V7qU06ACNzcA9B623xK5W5ysU1ZRh62tlQ6qekJZ4VV/5kg5dGAW45Xva+KGg+0SSsgM0VDMKRqjgRV8pEa2Kk6nO4XxCxA6EnpYtPjZBsQ8WFK9oB2m7xkuW0UFNK8VbWVhqpGsNYCDSgINxa+o+WH2SZzDmlE4qo248R0yMrKNJ/ELjr5ehGJXtLW1Obxwzs5IQMkTfMDZgHsbb+IWwnSqq6OKoME0O8RMivJpdr3A0C4JYXLW8rk4LqLCjowSg5UJqqimam4NVUzywOw0SSLe4G9hfz226YS5kKaeebRS8Fb6llLmUunqLi3Tb/7jPpaurnyytzqmzCDLe7oiJl4DOJFcWLgsT4iL3I39rDB2R5xEppqWCeorXcItTEYNK07WAIv9LbcyDtgW8MqCQbh5lBT1FGdMzoFIkKMo0sS1ktYedsAcH/jj/Yf3xeNlo4iTx3PIgrsWGOP8AH+yT/m37YWtVUkVv7GX2o57EmX9244SdXQlX8IFje5/L/2+M3pqqsiXN6+myqmmjjgMTTNTsI4w41CQ6wDe5FjpF9uXPHfN5KvM80qZaktO5TVxEcKyqBc2uQLfvywKzhRURPmFdUT1CorUwXwBlZVjhlbcaXUAAgqNje4tijwcZRPbZl/LlO1O9XlWY0iQZtSSRU9EqVNalOVWCNyqhZDzO+kbb3JvyNva3tPU5uZ6iSp7t8MqAysQoISyBiLBzzsPw3vidzaQR5hU8VApadjU09KVESqGuoRlJ1GxcXNwNgCbY9pqqeiJoqaYTDiEMd3i3RFutrG4JI1cjdbYqbGpPIidH08lLRmsiTMXEqMRNPAWYZmxkCtGD926s17c978sda2anWuq48vgmyjL4ZafjZDKpMlS4uWYA/L8Pm3qPQ4BpRlQCQVc9bFFLM5ZKZAxAVBpksRYi5e62BsNjgSJUrHq/Ek7VEZnkkanEk8McbHYFhYMVsSQbWtc7bmDq50aQLQ01VoWOqgZlPCyucG0MRTiB1Ynqb+p2JBvv5lNSy5nRrqigro6kPBUVNjDTp4iwcAXa5ta+/PccsN+xeX00VJU9os6IlmC6IIpJQ1yVsHbre3hHkL36Wkcyq1qGr5YA0VLI6sqKupZLEELc2t1N/IG97jE6uDlNTitGz+4TEbZXDX1EsFHUQlq6mqO7fFrn4jXOobAKRzPK42vjq0z0lcuWiZUqY5+NmM0UsjLWuHDhyOQ08rbDV64VTh55BHIzSnW8wKkrCYmOvwrYMt2BPQctuuCsohqBqZQBC0vEsFABIBULc3bTZjtvfrc4ZkcBSILmhubR2cq1mhhfTdHHWx5Yprr/TX+3Gedl66uashhISOEBUCqu6gdN+vri70Dz/U489W/QkEwmvSOoQh0Fyy6SRcrp6g+d8LM0p6rhMqaVhkCyNDFsjuL76eR59ffrhm6CVyouRyTfbHyvjUq21jcXw9WK/JQrlRqTQhjtIZVVw0T6hcqYt1UNvbVuT4R5YNplaWsE6s8jTkrOfkXYqVvYW+cXsCQLC+4wxrqejSFamSFQ2rn1LYLoI6eoouLOxUKt2Vh8o9sO7QRUYcliAVMcjqwaGCGanjZ1qUlsrxozAso5ksVazdQoFuVl0kNSHhE0ZiiK6irqW0ISLm3UA29ThlSQJUzotXSNmMUupIo4ZLSKsYZiEHQXctc7eH6Fa9M0aRx1cjxz92Z7Ry8XUhBZENiQguQd+XPnYYdqo35CK7MpqyFIlmYwgaBYaVcDYNb1GDoYVRQoUKoFvMYW08DzTx6zZ5G1MQAPewGw9hsMPBHr8TqdJ5LzJ/LETUDqT5WszklDRlw5VNQ56Ra+HuVZZJUuFjWwPLbpjhQUrSOojjsoO4At+eL/KIoYKdSyrr9MIc2auJYkiF9nOz5g0ySG5BuMU/Awsoq0/KLWww4p8zgwFA1MRtTCFUR+Lh/LzW/TzxzkKxSPUOnw2QsQB6YOUA6ARcb8/c4BzQlMvlKkqVjJBG1sbcIxHJVxz1nFe5gjIIQ9fphyaxK2tdKSNiskWggDe2/74jaU3qRfDDWyEsjFTbmDbGviF8gdiO1GNRBL3mr7xGtU40NPPwW1QQoFUHw/KpFlN73t0NsCaYani91jaKLvKuqX8AUKRbcl9W55m297b7Ne1Sq9Pk7uoZnpk1sRctsOfngaDZkUfLqvbph/aeIjHPGM8mohoknlXe2lMMMuoZKiSwICk2JHLBEQApksPvLhnQeHKmZdmu+454nYyVfZtw+npabLIF07k72x4a4aL6hvyUYFmdzLHdm/lX5+2AkJ0TNc31WviU47Nkzcwljk9Wpju50nDTvSfixGUDEaLEjYdcNdTfiP54YDQqJAn//2Q=="/>
          <p:cNvSpPr>
            <a:spLocks noChangeAspect="1" noChangeArrowheads="1"/>
          </p:cNvSpPr>
          <p:nvPr/>
        </p:nvSpPr>
        <p:spPr bwMode="auto">
          <a:xfrm>
            <a:off x="155575" y="-1028700"/>
            <a:ext cx="21336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44" name="Picture 24" descr="http://t3.gstatic.com/images?q=tbn:ANd9GcQkpQrbVUt44QjbomMyhggbxT3AgjvwRgPxhwP0E5PogNhLoI03mw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558049"/>
            <a:ext cx="1638093" cy="161925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AutoShape 26" descr="data:image/jpeg;base64,/9j/4AAQSkZJRgABAQAAAQABAAD/2wBDAAkGBwgHBgkIBwgKCgkLDRYPDQwMDRsUFRAWIB0iIiAdHx8kKDQsJCYxJx8fLT0tMTU3Ojo6Iys/RD84QzQ5Ojf/2wBDAQoKCg0MDRoPDxo3JR8lNzc3Nzc3Nzc3Nzc3Nzc3Nzc3Nzc3Nzc3Nzc3Nzc3Nzc3Nzc3Nzc3Nzc3Nzc3Nzc3Nzf/wAARCABmAEQDASIAAhEBAxEB/8QAHAAAAgMBAQEBAAAAAAAAAAAAAAUDBAYCBwEI/8QANBAAAgIBAwIEBQIFBAMAAAAAAQIDEQQAEiEFMRMiQVEGMmFxgRSRFSNCUqFiscHRcvDx/8QAGgEAAwADAQAAAAAAAAAAAAAAAwQFAAECBv/EACkRAAICAQMDAwMFAAAAAAAAAAECAAMRBBIhIjFBE1FhBXHwFDJCkeH/2gAMAwEAAhEDEQA/APRSKHNEaiaFTuK8Wbq7o6yPwd1jIxOkRjrWQssLSiKCZSCKPABqqH1JOtkPBKBlKUeQVagdebeudjtOIyAVQcMrEEfQ6x/x71CTFfGxcZJJJMmGVnjV6sKVNAe55/yBrX5mVjYmO2TlzJFGosuxr/7rzr4hTI+I+r42VhVNhWqQbFuxdtYI4YHuD6Ad9ZQhV8+IxU/WB4MsfEMGPlZeFBP/ADFxcRVaHaG3O1HtySRQ4rm9RdZ6tixdAzMVYwMhdgjbdYYWSxAN88Hn1v7aUfEv8Wi+I8nHjXx3nomMOVLqeNtWPLQB+hHfSjNSeHHyEkDiWNSpVuWBHf8ANk/+jVJiuAPMqXvTRWCD1cY/PaSt1zxVeOKRVWRuQaNLyQSChIAJ5o3/ALjUfD2dkDALL02TJ8SRmRmbd5f/ACb5ux5Fa8y6aZ/GDJG0nsChIYDvdA2PfXu6YAy+n46GH9O3hLtVKBj47D7f8aFrWIUL7xbWar1adgHmJTmOCfE6Kyt7BAf9tGu5Om58TlS+e1eq0Ro1NwJK2zzPp0MuVDkQliYY18UoTwSPp76c9I6POIv1eFNNjzsdimygIPsR9R20u6M6xwZshO6YQkxp4e4GubP7adQ5YOGPEAEXgyOtxMY7G0gM9+cbq8pWrPN8HVZE3E57R36fpfWQ7mOM9pJg9SaOKeHOIyNhCnxZSS3N1dGlFE2e3P011Bk5JlOF0ZYcUyg+JIke164sG+RXOkfR8TF6t1/KjkyZFVlaSMJxyvYevYfX01rfh3DgwOmQeJIXGQNxlPdW7ED6caFqbFRdo7w2vupSs0oOocZ/2cdP6M/VerzZz580GfjT7LHKsoo1Xt30+ToPTc2SeWSEiQs6EDjzf3f8/nVnFgx+nOZVZgZVDSkchyPX786a4MAyHcu2yuTGB5qvvpK8sTx3iNiEtk+ZkoPhSKPLV8jID4qj5VG1nPt9BrWKu3zNYBFbV717fQavRYsIa68Qj1Lcj8amKKqjaQnva1/kaAQx7mcBMSmjz7RsBRfQbTo1YM8SEr4nb2N6NZt+YTaZ+eI0E0EkQdULD5m7fv6aqj9RRUTWYySiICbJ44/x6emviORxr6LBv0PbVpSV4gadVZVwDxHeD0aOFDJHk5IzWSyxQAJfqQDZHFWDxXPfWxDNhfC8WQ+24hTb/lJJo39LOs/0XH/U4VyN4NBhuQlbBA78UeFA5vgkm/XQdUlwIPgiLDx2mlzFW2c2NhVj5uOOSLq7rXGoTftPzLmp01JVHA4zz9ovXPd8cNE08oYEANI22tvHlCkA1uPH9K9+1u+l5OVnT+HG6p1CGJzEhBDnb6AkAHigQdebYmZLEsrbd9cUiBgOR81girAFcaeYWZj4QM08+P8Ar1X+RFGwU49g82oILcjjnj9td2opGIfULQ9YAIySMTbdK6119smder9LeGCMbRkqhRifTuaYGxVXz/iaX4kdi1o3hH5qB7V61x+PrpL/ABVsvAkhyJ2kilU+Irylh2sij3Arjt2vsRaHpuDOWZ2lbJTEKsqOSCxNNyfp3/OhPVWuS0XeqnTrm4Znowkxm7SAAcVWjWcTqkMqh0mYA9wTVH20an+lIW8+08tk2kAR2T6nWg6f0lsrAhWaVlja3Wlrb7378UfT86qHAxYVeJ5WE6saYC1I9tSwRzoiEyhE5O1x5eBZN+9H79h241UrIY4xGNGtIsIvEaYXQ+qTtL/DMi4YU/miM75QRdBUHez6WB7nXLTZeGsWB1NSkW8yuG7SEgfMAKNA/SjfJNa7+Gsj+BZE0sUuYJpTtdHx3BFAG6K8kFux9ar0u/lnH6rOsk03jyRAxmd2CjINtyxvjlgAK4A/BKUYNgjiWNNYbLek9I8RK2BhRZiNtkhhdwZV3btqk+Y3Qqh6ebuO3bWmX4H6NlTjH6fkRRSTxErKjb2V63IwW6CkdxQBBsEUAUMXSpMlpRgFpYYgDTSBlTc39Pt6E+3N61nTuvnC6bDiYW1o8eJlErKzyG2BoMOy+ax9ANBbe1vSZxfQ1uoKouMCZvB6c+JNJg5OVEWjyCrjEJKkrRcen54shCOw40XwxjxDGyWkKPK8zM3pQ9B+1a88691KbE61L4TeWcB2Abgk/wDXPPfk6d9LyDlHEhkyBCz1ukUKpXnc3Kkk21Dke/bka3bVuTniF1dSX1EfyQfn9x31PEwIcoiXHZnYbiVaho0j+LZFHVq8SUkRrdUB66NLKhIzPLbjEEMWVNOYIULSE0R66+uQplSd/EZCx8MRCUSuEPlKkXyN53i1UdxfbRPBiGKTLD7slF4jACh77g/96xskWR+qkYnw2staHnvdceh07QyrkmPgV+mCD1RlkZsKSSuZE8KRqQCd8gun9ruzKdoAC9hYv2F1sBepidf0cUsq5LtFCUWyxuzt9RR51Uw8HJ6nNNMW8ka7mBa6A/pH2Hb7a23TpI8TCjumjWNjG4XcWK7R68EfMbDEC6IF6Yc5lPQ6aw9YOJJizZPw4rYee0Ynk8+Q8gACFl3MgZuC21fU0S10aFqDkoMWHHiMYcrI0a+Msyudw8gAJAAWiWIUmuOOBQyOovnZeS2TO0j5FxEhn8UglUUlQvnoAeXuaonsNWsnOMkUkm5/FWUPE8SSqzMth5tzjg7toZTYFUO51i1qBnzFjqrksJVpHk4mZkZMAnwM3aGAEvg2WJo8H1NEdj66tU3T8mOWGBojGezCidNYuqB+l/ohO/gnw5trt5YxQBNihfPaq+XvyRQzQfDUeVR3WMqFZQeewrjnvXf9tLMgKxjVaRhQ1m4k942zcGPqzpmwURJGN248g6NJcbJy8aMxxSvGt3tHvo0rtcdjPPYlAZRdmJYgapZRJ3FDyRwdVi8hJJ7anjtl5AoCq0y2M5hKjhuZA3UcnFhbFaJQOxBAPPPN9/Xj8H21YbMnhwIjJGJNzEhWsFDY5sV6AcXX551xFlMZ18WMTeHYUsb2/bTadcWbGaKRth23wOQe+iswGDiUv17KwFbcCZtJZtzsszgud25JCCG7g1Y5F2Pvo6jLLvBXcCf9Rbb78knv3+/tr6uLXLMCovkdzqaKESmmvkiq9K0Qvj7QTFe5k/QOoT4iM8aFpBXhsQC0fJ5WxxZPP296p/L1NJlaKGEUvkteOAW2kmrc0e5r0FaVw4a4sLzWpU/Kt8/tqXGylakMQLH99CLBicQx+otVWa1Gc+Zw2Tk7js7X66NcZjMuQwVNg/tOjQwvzJGJDsDHkDQTztAqtGjQxCV95XhWm47s1XrmSaR8h13kcnnRo0wvJmIM5zJ8QRtjyBgxYdjq1BD4OOkysQ7C+PbRo1qzgCHP7JWZiXYkm61PhQl1EobaQdGjWsDEC3CmWZVMr72ayffRo0aFgQG9vef/2Q=="/>
          <p:cNvSpPr>
            <a:spLocks noChangeAspect="1" noChangeArrowheads="1"/>
          </p:cNvSpPr>
          <p:nvPr/>
        </p:nvSpPr>
        <p:spPr bwMode="auto">
          <a:xfrm>
            <a:off x="155575" y="-411163"/>
            <a:ext cx="5715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50" name="Picture 30" descr="http://t0.gstatic.com/images?q=tbn:ANd9GcSUSaVn4Ys9Uc7_C_4rxmhxC35Nc0qTHZjNUTXe1hN42xmHSuEb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546631"/>
            <a:ext cx="1660626" cy="189290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AutoShape 32" descr="data:image/jpeg;base64,/9j/4AAQSkZJRgABAQAAAQABAAD/2wBDAAkGBwgHBgkIBwgKCgkLDRYPDQwMDRsUFRAWIB0iIiAdHx8kKDQsJCYxJx8fLT0tMTU3Ojo6Iys/RD84QzQ5Ojf/2wBDAQoKCg0MDRoPDxo3JR8lNzc3Nzc3Nzc3Nzc3Nzc3Nzc3Nzc3Nzc3Nzc3Nzc3Nzc3Nzc3Nzc3Nzc3Nzc3Nzc3Nzf/wAARCACMAIwDASIAAhEBAxEB/8QAGwAAAwEBAQEBAAAAAAAAAAAAAwQFBgIBAAf/xAA7EAACAQIEBAQEBQMDAwUAAAABAgMEEQASITEFE0FRImFxgRQykaEGQrHB8CPR4TNi8QckUhUWQ1OS/8QAGgEAAgMBAQAAAAAAAAAAAAAAAwQBAgUGAP/EACoRAAICAQQCAQIGAwAAAAAAAAECABEDBBIhMQVBURMiFCMycYGhYcHR/9oADAMBAAIRAxEAPwDKuqSlBHCFN7Atpf0GCSUKRDN872N8w0v2thaGoERBXc7nc+2KUKVlSl6emGW/zzHKuM9tw6mc1iKtTSOEVizE7BD+22FfgJJJBHEGdr6gdPfbFRhSRSZq7iCO43jiOgwR+MQvFLHQBkVECg2tYk2vb64jcw6hMKtkcKvuS4KaGGW1dDLOq6usRFh0tfuOu+PqkTNVmajApYicyw5BIRbcXI164aigXkM0qBS6go8mYXsdcttD74ZWmgengkZaiqlMoiaMAgLpmsoBudL9ticXBNzql8XgxqCbJiPGKqlqwKXhPDzTZlUST1UgzXF9hcjruT7DDnCuMTx054bxKlhrI1JEUlO2SVG2uGG/qMDegmeV1qKaYVKKHlCaDLYmw0N2IBPnY6aYHBRQ1dRy4JpAztZEdbMBlvmNri2lreYxBC1RHEo2iwBSzm4nxOKu4hTB5uJzPGhyiGV7sPPz/bTCvDKfilBWs1JTuyGINKsgsjRHqT08iNfvi/w7hacRq0okkkDPCWldUBEZB636EfrhT8U8ZSKB+FcEypSxWWaRQM0rDTfriwck/TUX/wAiGsx4UAXGOTGZeOcOrAY3pnTlaO4NzlP5tOx6dvpjqJ+bGEV0dUN4pltlPYfrpjHcNqBT1Ks4vGQVcdwceV0LQSvAS3KzcxVN7G+l7eml8W/DqDQMyzgF1NlKLTCqcMNTG1h8rW9f1wtxemaFBLIFvM9h7DX2xlqGurKN2ajlK5vmUi6t6j+HDM1fxOorFq3HiCZVXLdAnUWN9Dbqb/bHvw7BuDPDTNfEvUMUksdgGJSxuPt/PLBuKcYpqGRIK2nnEjJmDQWJsSdGBI+2JUPHo451Y0bwryyCI5DmVu4va420P1OIs089XM1RVymWd7ZmYC56bDFVwFmtupC4Du+6W+K8Sp62mhSh58QVi0gkjC30FiLE+eJBd7/6zfbAjGWNkJzEbWxz8M/Vl9zhlEVBQhVRVFTRZjH/AKrqvQRpoT622GB1ddU1ICOwEa6BV0GD/DvUaQQK1+ttB6knTBmgoaFEM7JUTn/41QBVH74VsfzFbEnUdBPVkCJbKfzn5RhmmWCNHSMu0tgc7EAaHYD364MK6eRLrIYgBYCNL6eugwlRs5r+TEvOZwVYkbAjf2xa2a7jOmyFcoY+jKYyhASpszAKXbUADUW6anHpqakq95ZFilbO65yA587YUidSGUkZthpvrg0UHNchI87Kha1yLjrbuQOmKdTtdwZeZb4OJKinheBW53DmDwRo9g51Ova5O/bEeOWpp+I0k1eJs/MAYyoy21t1A89Btjikeuiqlk4dG1RLaxEdwMu9ien/ABjQw/iCAgirp5JYivjTIDbyOoB6a4C7OvQsGY+o+scrJjWwf6ntSI+C0ddDBzjU17pCjx6lVPVdDtqcYR6RVrXpKhvBGx5jJva3S/f7Y/Qar8R8PmEZhpp4dw4ZQTt4bEH/AIxk5oqesnR6iaSONl/qDJmZvO4t5D2x7Su6g7hUzzo9Ui8rczkw+IrJPhISVLHLHGpaw9BjTHgcnEeDUlVKIqRoBlmlnOUZB+Yn0xouFcmJlHDmpoaKJbuPEJZD55gLDz1v3wOo/EVJX8LqKcr/ANw0QTKouha9jY21A3vi76jIxGxeosMWV8gQKQZMSP8ADcULx0NJUVciaieRggY2sbX1t7eYwGKJRllgIjlS7rluSLHT/nbHVNSGSQRrkUtfKGB6C+mnrigkq0ru/wAYXcKBEUYgncXObVSN7bbe9uvc6nTaRNOldmQK+ggliQKLyW8TcxSAfKx/XEB43gkyNcdb2tfGwq6oTyT1Bj5bzOSStstj8wy4znEoNC99VO46Xwxif1EfIaZQu8CjOKSEyNZb3PXDnwJG4HvjnhkZZrqbEDYG18OtKVa2VdP9t8Rkdg1Cc3kY7uI9NXyyRcuniY6WGQHQYmxw8tjJVDwWuPFvr5YM8skikJnyhbXUWGPYOGmwnrCVjHyoDq3+MBFKOYMUonrzTVkbRUcYihPzMFsD79cDqXi4Yj0sN+Yj5ZJALFup16C+KdTVQxLEqKqqCCsYG1jf6aYy1Q/xE7I8ixcxicxF7k+XW5xOMb/XEnGN37RmGtExMnyFmJyWuBrhtJVMiESSR2swdLmx7/tp2xAhzi4iDOy6sQLWA7jFDhspqZ4oUDcxjot98GbGPU6PS6veoxtNHJWzzohmdXhV8rBAUEnqD5dTj2GlhfmOrtJHHGJJUS6tbMoIN+2bfUaYFTpI9st2a2XII7nJ5E6YYp5I6WeWeCpXPD/pCSM2k13I2tb8p776YV4HU3cWNcabVhpqKKKnjmVJYhKvMp3eRSbA7P0GxsdzppvifGTO8hMxjUKzeFTY7m1hsCcMyRxSMZXqOZKzEyzFGAUsDa+lyb9tLCw648kycopG8bLC4MZkjGaQaWG23W2JuXiU8ZKuAslioU66bbY94bDTpzOfIQY48wRfCWN7ZQemmu3QjfBpmuAwsEfdIdAD08O3T3tfE55GhqUdScwINxprfFxzxFswCnfL0/ETJSuY6gtLOiLInjHLtpYA+G1h0/8ALywiwcEh44xYaiwzG/X7e1/PAKepEnP53iklN7qSPFffz9++CqUIRmIN11vvipFQyFStic2FwoK6r8xkFhpt66foMR+MkcpVGg7d/PFWRFCKGDA2ubMNe1r7+eJtSqNHJmsdOg88Fx8GI60FsZAgOGS5VN76YZNSf/sI7AYmwzmJCq3GbfzwYG4uTY+mDMtm5ybLzc1KU1iktabvccuHovmR5a46rZjLMgJuVGZ7DQdsIT1YmrWKG0V8qk9R1OKPDxlf4iUEoGDFbkADzIBsLa4QaxyYHHibIwUdmTaxFLSGbOZNBGtxZR5+flhGtp45VR2iikcfM5Uox8iVOth1ti8tLNL8RIhhOWNc5Vrkhtev5tNfpjmopIrNy4TCwVSsRcMzdybn329ra4Ir0J1+LxOBcYU9/Mj8GSKPi6yvlpoWUrqxIXpqSP1wnR8Mnp+ItDEY5+QCWeKZXAW2hNjfti0KVJE5kcqLlUFy/Qk6aan+HE2upikvitzY38Ph0HmD/N8FVySYq/jPotvRpYiAkQqpkyFQjFmsoBPXuNdsGkp3KkxFmQoUDA2LINWJGul739sI0NQLIXkIWM3AWxsff1++HwpKGR1fKczRlmHi3ubdrgbdsAYUZv423C4vK7SCVxGMhOpOotte5/v1x9NVS80lmCyx6K1rXPr1vc73FsMyxjlrywuuaxIBJ0AGttgd/U48fmKjSIwuCGMubXUEW8+o8sRc80AMuZszXiZgWlyXtrcm1/PbEeqk/wC5IQ5xc5eh73t/OuKVXKlNCxAYyaq6lrqB0Om+v6YzAqg8pZrjXQWwfCt2Zl67UhKWXhJnBkhsSAPCgsVA/hwwlRC6OJGYMAAt9D5jrcf2xHpZrBcx8Outr74c+IjKDOLstwAoGg1+98SyVL4c4IsGMzFAV0AJS5ub/T+HC9bGsdGzHwm5vc6nfYdhY49dxT+GB2PUuvtt9uvTEmqrROzKdAv5urYlFJMBq9Qqob7gaeJpZNStumuL0NPByk500ee22Qmw87Yz8YAJ8K9xi1SSxiBf6Yv10xfLfqczmuJx11OlZFd0EebxN0AxppKh8wWNlCJ82Y2ja9iF8722xgYkd2ARSWv0GNJwdXWIMDmcmwZ9QDoB9umKZsQ7mh4/GBqVM0EEJmhWKVMxCsKYQ5RzMubMb+utzuBpjq9SihoJOYYkvzFcMEBa2YHa1+/fthaIxMmSGWJI5LlzKt2hUHQZtjffQX6dcEpayemzfAyTRs6rnA1Vu+ZSLEWvuPPCtfM662riErahjw9BPV08iOoK08UoLhhoWa2oPzbm2otiTMr1JZGRmkAskYGoAFvXYYKpGVmjMxqF8d1XSMDcm2vbsBrhVpC7LmZ3Z9H7sf3wUDmL5PYi0UrQMsgcGzDwg+IW1vbFyjqTKYyTK7WZUJawvuBfoL6/tjNzkiPMEtZrF7m18CoeKmmkIZUKXuC65svtt9cFbHvFjuIrrFwvtfqbQPGcylVcysCFOZTa9rXA2NwfTzwtUSZM0YK3zaAC6gXvprrc9+/nieOKxwoizKhyi8YkUruL3NrE2zAj23wtxLjFPGghil+JZVs5WTOhO5sbbbbefngAxsTVRt9ZhC3cV47WM7LT6AgKSFRR08sRJY2jbK6lbi4B7dMFhzTzqD4mdgo8yTa2NJ/1LpY6X8UiCnQIqUcCkLtmAI/thtWCOuP5v+qnNZ8pzOWmWSRkvlPt3wwldKoUWNgBoMGouD1dYRyUOpsC4IF+22DPw+ppA7Sx0zJE2Vwkl3zdrrcA+tsXLLdQauw/TE5amqnUqcxXtb/GOUpJ2XNa1unbFWlnppTyy4RuqTHIfY7HFFKRhG0ghlQJoWynT3GBtk2+oDJncm27maSGYMCRh+OSRUAtig0S3BZcw9dccGljv4s6ntiDlB7gjkvuRaOpgjgZGSQSk/OLEEdB5ffF/gvLq6d0RWVVc3Yrck2vpbWwXMegxnaKmWQGadSYFaxAa2Y22B6d8WeFTNBUujDlw1C8t1Q5QBod7Ejb1xOYWpqPabKuPOGJ6mgBkaQHlJGzgFhGColQ5SBp8osAem+By+FSgMbAAqMj5hvckdbevS+PmmeeFy+ZVdzdBEqDNYHQdAfDf2wGVFZgW5d2uSgU6EE+30wkJ1+NwRYnMzIHDOGSNgCyofmH/P6YS5zQspWR4yuYgrup6W9xvg1SRGD4gbDUdrYDADK5fQooC3PhBHbB145i2Y7ztEQNHPVECMFQfvhqLgC/DtNMAVFr52tm9F69sUo7ZZF5UYBZf6uc+C3bob/tpilSVlHyoqWuppKyFjdm5lmjOout9Pvr+vmzMBxF20WMDcRZgf8A2zHxjj1NW5ObRVkhEjJcZAAfC3YgC3t54En4Eak/EMdPVNzaJs0iOB86jZT2OoBxruAJwqmQycIkr3gqAfA4UjMNL62I2tv9cU4pWqWCyU7RyRvZSSDn+m2M7JrMiEgHjqc/lYFiFmOouC0lT+Oo6aCKKPh/Co1qZrRqArDxWJHc23/8TjK/iasPFeNT8TQJLFUyMYiGvZRYAeRtY++Nl+Mi3AeAT0dJIzVHE5z8XUkjNlNzkFultPS/fGP4Zw+DkvPUCVoY1uwgIDamw38/5thvSMX/ADj+w/2f5MvptO2UivXcIlVkVF4VVcQp1KWmQynKW/26n+dsd09JLUK8UTMWcF758t7Ak7mxOnrgsVPSCqWMO4hAN5GUA7E7dPTHLE8pM8rsyrYIAbIb7C+D38Td0+lTCKA5kvjkSVEklTBTJTqbERRm6rpbS/ff3wpQPPDleKokjCDwhGIt5f4xTrCDCdstrCwtfEAO/wAq3A7XwdPuWjMnyGNQ/wBs0cPGpBl59PST5TckxZWPutv0OPDxGFjdqPX/AG1OUfQqbfXGezvaxJAHQDBFkNvmUeWIOFT6mZ9IQlDJLIohUjkxqzkHZdenqSMUgpdfEd9Tr1wlwqOQUlTMtuVnWM+G9yNd+m/v7YYDMnhYjKOx3xDcniec/dxKUdcrRqk/OuhFzGR4lv4t+u3fBDPyxtYqBZCwPbe3S31xPLGqQqqgBbAeWEZEqYGJjndSv+61sUXGCZo6XyTY12GN11XnuV1zHYeWKsFOUplbKJFsP6huAD5jfe+M5RRyS1UYUFyWvfTUDU7403NtEFYIGHYfN2JHuQMezcAATV8dlObIztPOYy5EdS0QYtkuMpPfTrbTy2xR4tnypVh4ilTdQYZLqQB4hlPiFjboAPfEzOyIdA1zuwv0w6KrRUmps0UYKxKbEqb3Jv8AW+nbtgM1GU+pa/B3/qU45Ku60EdyzKtixJ+VW3HW9saCsqpYop4+FNDNPGv+nzNj2J3BxhFlqYacJDPUwQTJnZBPuCbXABG9sU/wSBFLUQRKxDDmFdLHW1/XXCOowA25nO+S0ToWzCqjvFKc09MtR+JYqafXMsMiAhWI2W4tfTc4zlW1PVsrwUENCiiyogN2HW+n6bY2PHmjr+DOI43rFVrMkDBmUrva+5FtrjrjFULoXC580jW1kUC4GwIuSPrpi+l5Sz3LeJVAS3uF5CyIVh8ShgCS9gxsdbH9f1wrULlZy7WcAEPfQ9BsPK/1w+qw6Wa4KjMp7nc2Hbt5YWkciPxP4DtlIYA7fLuMMhuZut1JM+lM7fIhFiQb3I6HTfc3xDhy83U9dPPFrizpyZCWBmJABQWDA7+9z6baYiwjM3th3F1c5vXtb18SisKMBbQ+eOGpEvqPthmBQEDP8osL9cVBTGUBkUFbWBUG2BtkIMyGciZOlrqujzfC1DxZ7ZgtrHtocUefUVEcZqp+YxAIACjQ7bAa4lRIskqIxyqzAMx/KL6n6Y0D09LNMVoapZras7AqqDprbBHKgw2ShPKaRIkJAB73OPquntHnlBBOwOGKOmRZA3MVsjZjl2Fv3wpxGYzVBOuUYEptuIAfq4nfD/BWxKqkg3Fr2vdTiuGE8aiNlOUHNYi+l+x3sPp0xnpM6PGFNm306YupUmpjuZVaUCxj/Na50Hlub+ffEZRdGb3idQisUY9zxPDIbjN4b2HT/OCUyOsXMiOtiR3HSw03/wA4FfMhINiBrlPT98emwynwh11uCDf0119MCnRKwq4eSNgsrsxzggnXv98Foq96CKraJ5FnnjCRsovl1ub9tD0v6YV5zsrLIQL+Jsi/N/bfHzOlg07FA2oYC2n9ha2PEAipTOqZEpup3Q8QqOH8IrXpJXilpjzAV1JDlQfuB/8ArEw8YqOIOprKlp2JuxewPtYD98CqZ1nQwqWVdioFg+t9foMTqimKKXjut/y98GTEvJI5M59wcWUvj6mhpqgOOWJLApdgSBtrfU7D13wzUVtMys1RUNy3cFvFY7aMdCepvp6Yw7SSFrs7Ejz2x6A8jalmO2LHADzcIPJsFIqN19X8XMCACi3ANrZvO3THlFTVE9SIoYXdxuoXUeuC0sAj/LmZvti7SxnkhETLrcsB1xZnCChMXNnJJJ7MVNPNTFUqojGWGgY6/TBkeKNQABY672w05ylSt2kVbAnXTCtVxKeOQARK+l7iEN97YBZeLA7plAxA0w3S1708DxBA2dgSS1thhTpj2wJt0w4RcdIB7ljh8ryQSyObvmygDp/NcHp4RU1XKWaNLC5eRgPW3f0xFiqZKdWSIgZ7Eki507fXBaUsZ+YXYsraXOBFO6gWTkmVTdaliXWQ3+axAIwm8jRSB7kFD4W7YaKgKWGhwBxe3nvjy/5kL3UIa6rqG5hmLX3zAE/XBDXTEZT4z320x7RRIYhpqAxv7Yagp43VQwJuQL311OIbb8Tf0yPsG1oCOtZ1yyMiBQSQQSSdhsPfHrs1QgvWRMEAGRiVv6aWP1x3IixSyRFQ6hwozdBfywI5HjeURIhzaBb2H1OK/b6hiXqibndOuanMZ5esgu9vEosevbywRoWYb5ltYnKLgXtp57Y5hjUu2lrg28rC+OZ3Ia40Jvr7Y92Z5QAkhTxWqCqW11GHKSnVBc2Ld8dSxqGEg+ZiQcHpVDFVO2DMaWYGc0xAlCkpBy89/EdtsUYoTYRk2FvLHHB41dxmF8UZgEppZQAXyk64z3ck1M52N1J9RGkS3Byj1xPIckmNCVOx2vh+MCRBLIMzbLfZfQYWlYrIwUkC+LKakrP/2Q=="/>
          <p:cNvSpPr>
            <a:spLocks noChangeAspect="1" noChangeArrowheads="1"/>
          </p:cNvSpPr>
          <p:nvPr/>
        </p:nvSpPr>
        <p:spPr bwMode="auto">
          <a:xfrm>
            <a:off x="63500" y="-622300"/>
            <a:ext cx="1276350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34" descr="data:image/jpeg;base64,/9j/4AAQSkZJRgABAQAAAQABAAD/2wBDAAkGBwgHBgkIBwgKCgkLDRYPDQwMDRsUFRAWIB0iIiAdHx8kKDQsJCYxJx8fLT0tMTU3Ojo6Iys/RD84QzQ5Ojf/2wBDAQoKCg0MDRoPDxo3JR8lNzc3Nzc3Nzc3Nzc3Nzc3Nzc3Nzc3Nzc3Nzc3Nzc3Nzc3Nzc3Nzc3Nzc3Nzc3Nzc3Nzf/wAARCACMAIwDASIAAhEBAxEB/8QAGwAAAwEBAQEBAAAAAAAAAAAAAwQFBgIBAAf/xAA7EAACAQIEBAQEBQMDAwUAAAABAgMEEQASITEFE0FRImFxgRQykaEGQrHB8CPR4TNi8QckUhUWQ1OS/8QAGgEAAgMBAQAAAAAAAAAAAAAAAwQBAgUGAP/EACoRAAICAQQCAQIGAwAAAAAAAAECABEDBBIhMQVBURMiFCMycYGhYcHR/9oADAMBAAIRAxEAPwDKuqSlBHCFN7Atpf0GCSUKRDN872N8w0v2thaGoERBXc7nc+2KUKVlSl6emGW/zzHKuM9tw6mc1iKtTSOEVizE7BD+22FfgJJJBHEGdr6gdPfbFRhSRSZq7iCO43jiOgwR+MQvFLHQBkVECg2tYk2vb64jcw6hMKtkcKvuS4KaGGW1dDLOq6usRFh0tfuOu+PqkTNVmajApYicyw5BIRbcXI164aigXkM0qBS6go8mYXsdcttD74ZWmgengkZaiqlMoiaMAgLpmsoBudL9ticXBNzql8XgxqCbJiPGKqlqwKXhPDzTZlUST1UgzXF9hcjruT7DDnCuMTx054bxKlhrI1JEUlO2SVG2uGG/qMDegmeV1qKaYVKKHlCaDLYmw0N2IBPnY6aYHBRQ1dRy4JpAztZEdbMBlvmNri2lreYxBC1RHEo2iwBSzm4nxOKu4hTB5uJzPGhyiGV7sPPz/bTCvDKfilBWs1JTuyGINKsgsjRHqT08iNfvi/w7hacRq0okkkDPCWldUBEZB636EfrhT8U8ZSKB+FcEypSxWWaRQM0rDTfriwck/TUX/wAiGsx4UAXGOTGZeOcOrAY3pnTlaO4NzlP5tOx6dvpjqJ+bGEV0dUN4pltlPYfrpjHcNqBT1Ks4vGQVcdwceV0LQSvAS3KzcxVN7G+l7eml8W/DqDQMyzgF1NlKLTCqcMNTG1h8rW9f1wtxemaFBLIFvM9h7DX2xlqGurKN2ajlK5vmUi6t6j+HDM1fxOorFq3HiCZVXLdAnUWN9Dbqb/bHvw7BuDPDTNfEvUMUksdgGJSxuPt/PLBuKcYpqGRIK2nnEjJmDQWJsSdGBI+2JUPHo451Y0bwryyCI5DmVu4va420P1OIs089XM1RVymWd7ZmYC56bDFVwFmtupC4Du+6W+K8Sp62mhSh58QVi0gkjC30FiLE+eJBd7/6zfbAjGWNkJzEbWxz8M/Vl9zhlEVBQhVRVFTRZjH/AKrqvQRpoT622GB1ddU1ICOwEa6BV0GD/DvUaQQK1+ttB6knTBmgoaFEM7JUTn/41QBVH74VsfzFbEnUdBPVkCJbKfzn5RhmmWCNHSMu0tgc7EAaHYD364MK6eRLrIYgBYCNL6eugwlRs5r+TEvOZwVYkbAjf2xa2a7jOmyFcoY+jKYyhASpszAKXbUADUW6anHpqakq95ZFilbO65yA587YUidSGUkZthpvrg0UHNchI87Kha1yLjrbuQOmKdTtdwZeZb4OJKinheBW53DmDwRo9g51Ova5O/bEeOWpp+I0k1eJs/MAYyoy21t1A89Btjikeuiqlk4dG1RLaxEdwMu9ien/ABjQw/iCAgirp5JYivjTIDbyOoB6a4C7OvQsGY+o+scrJjWwf6ntSI+C0ddDBzjU17pCjx6lVPVdDtqcYR6RVrXpKhvBGx5jJva3S/f7Y/Qar8R8PmEZhpp4dw4ZQTt4bEH/AIxk5oqesnR6iaSONl/qDJmZvO4t5D2x7Su6g7hUzzo9Ui8rczkw+IrJPhISVLHLHGpaw9BjTHgcnEeDUlVKIqRoBlmlnOUZB+Yn0xouFcmJlHDmpoaKJbuPEJZD55gLDz1v3wOo/EVJX8LqKcr/ANw0QTKouha9jY21A3vi76jIxGxeosMWV8gQKQZMSP8ADcULx0NJUVciaieRggY2sbX1t7eYwGKJRllgIjlS7rluSLHT/nbHVNSGSQRrkUtfKGB6C+mnrigkq0ru/wAYXcKBEUYgncXObVSN7bbe9uvc6nTaRNOldmQK+ggliQKLyW8TcxSAfKx/XEB43gkyNcdb2tfGwq6oTyT1Bj5bzOSStstj8wy4znEoNC99VO46Xwxif1EfIaZQu8CjOKSEyNZb3PXDnwJG4HvjnhkZZrqbEDYG18OtKVa2VdP9t8Rkdg1Cc3kY7uI9NXyyRcuniY6WGQHQYmxw8tjJVDwWuPFvr5YM8skikJnyhbXUWGPYOGmwnrCVjHyoDq3+MBFKOYMUonrzTVkbRUcYihPzMFsD79cDqXi4Yj0sN+Yj5ZJALFup16C+KdTVQxLEqKqqCCsYG1jf6aYy1Q/xE7I8ixcxicxF7k+XW5xOMb/XEnGN37RmGtExMnyFmJyWuBrhtJVMiESSR2swdLmx7/tp2xAhzi4iDOy6sQLWA7jFDhspqZ4oUDcxjot98GbGPU6PS6veoxtNHJWzzohmdXhV8rBAUEnqD5dTj2GlhfmOrtJHHGJJUS6tbMoIN+2bfUaYFTpI9st2a2XII7nJ5E6YYp5I6WeWeCpXPD/pCSM2k13I2tb8p776YV4HU3cWNcabVhpqKKKnjmVJYhKvMp3eRSbA7P0GxsdzppvifGTO8hMxjUKzeFTY7m1hsCcMyRxSMZXqOZKzEyzFGAUsDa+lyb9tLCw648kycopG8bLC4MZkjGaQaWG23W2JuXiU8ZKuAslioU66bbY94bDTpzOfIQY48wRfCWN7ZQemmu3QjfBpmuAwsEfdIdAD08O3T3tfE55GhqUdScwINxprfFxzxFswCnfL0/ETJSuY6gtLOiLInjHLtpYA+G1h0/8ALywiwcEh44xYaiwzG/X7e1/PAKepEnP53iklN7qSPFffz9++CqUIRmIN11vvipFQyFStic2FwoK6r8xkFhpt66foMR+MkcpVGg7d/PFWRFCKGDA2ubMNe1r7+eJtSqNHJmsdOg88Fx8GI60FsZAgOGS5VN76YZNSf/sI7AYmwzmJCq3GbfzwYG4uTY+mDMtm5ybLzc1KU1iktabvccuHovmR5a46rZjLMgJuVGZ7DQdsIT1YmrWKG0V8qk9R1OKPDxlf4iUEoGDFbkADzIBsLa4QaxyYHHibIwUdmTaxFLSGbOZNBGtxZR5+flhGtp45VR2iikcfM5Uox8iVOth1ti8tLNL8RIhhOWNc5Vrkhtev5tNfpjmopIrNy4TCwVSsRcMzdybn329ra4Ir0J1+LxOBcYU9/Mj8GSKPi6yvlpoWUrqxIXpqSP1wnR8Mnp+ItDEY5+QCWeKZXAW2hNjfti0KVJE5kcqLlUFy/Qk6aan+HE2upikvitzY38Ph0HmD/N8FVySYq/jPotvRpYiAkQqpkyFQjFmsoBPXuNdsGkp3KkxFmQoUDA2LINWJGul739sI0NQLIXkIWM3AWxsff1++HwpKGR1fKczRlmHi3ubdrgbdsAYUZv423C4vK7SCVxGMhOpOotte5/v1x9NVS80lmCyx6K1rXPr1vc73FsMyxjlrywuuaxIBJ0AGttgd/U48fmKjSIwuCGMubXUEW8+o8sRc80AMuZszXiZgWlyXtrcm1/PbEeqk/wC5IQ5xc5eh73t/OuKVXKlNCxAYyaq6lrqB0Om+v6YzAqg8pZrjXQWwfCt2Zl67UhKWXhJnBkhsSAPCgsVA/hwwlRC6OJGYMAAt9D5jrcf2xHpZrBcx8Outr74c+IjKDOLstwAoGg1+98SyVL4c4IsGMzFAV0AJS5ub/T+HC9bGsdGzHwm5vc6nfYdhY49dxT+GB2PUuvtt9uvTEmqrROzKdAv5urYlFJMBq9Qqob7gaeJpZNStumuL0NPByk500ee22Qmw87Yz8YAJ8K9xi1SSxiBf6Yv10xfLfqczmuJx11OlZFd0EebxN0AxppKh8wWNlCJ82Y2ja9iF8722xgYkd2ARSWv0GNJwdXWIMDmcmwZ9QDoB9umKZsQ7mh4/GBqVM0EEJmhWKVMxCsKYQ5RzMubMb+utzuBpjq9SihoJOYYkvzFcMEBa2YHa1+/fthaIxMmSGWJI5LlzKt2hUHQZtjffQX6dcEpayemzfAyTRs6rnA1Vu+ZSLEWvuPPCtfM662riErahjw9BPV08iOoK08UoLhhoWa2oPzbm2otiTMr1JZGRmkAskYGoAFvXYYKpGVmjMxqF8d1XSMDcm2vbsBrhVpC7LmZ3Z9H7sf3wUDmL5PYi0UrQMsgcGzDwg+IW1vbFyjqTKYyTK7WZUJawvuBfoL6/tjNzkiPMEtZrF7m18CoeKmmkIZUKXuC65svtt9cFbHvFjuIrrFwvtfqbQPGcylVcysCFOZTa9rXA2NwfTzwtUSZM0YK3zaAC6gXvprrc9+/nieOKxwoizKhyi8YkUruL3NrE2zAj23wtxLjFPGghil+JZVs5WTOhO5sbbbbefngAxsTVRt9ZhC3cV47WM7LT6AgKSFRR08sRJY2jbK6lbi4B7dMFhzTzqD4mdgo8yTa2NJ/1LpY6X8UiCnQIqUcCkLtmAI/thtWCOuP5v+qnNZ8pzOWmWSRkvlPt3wwldKoUWNgBoMGouD1dYRyUOpsC4IF+22DPw+ppA7Sx0zJE2Vwkl3zdrrcA+tsXLLdQauw/TE5amqnUqcxXtb/GOUpJ2XNa1unbFWlnppTyy4RuqTHIfY7HFFKRhG0ghlQJoWynT3GBtk2+oDJncm27maSGYMCRh+OSRUAtig0S3BZcw9dccGljv4s6ntiDlB7gjkvuRaOpgjgZGSQSk/OLEEdB5ffF/gvLq6d0RWVVc3Yrck2vpbWwXMegxnaKmWQGadSYFaxAa2Y22B6d8WeFTNBUujDlw1C8t1Q5QBod7Ejb1xOYWpqPabKuPOGJ6mgBkaQHlJGzgFhGColQ5SBp8osAem+By+FSgMbAAqMj5hvckdbevS+PmmeeFy+ZVdzdBEqDNYHQdAfDf2wGVFZgW5d2uSgU6EE+30wkJ1+NwRYnMzIHDOGSNgCyofmH/P6YS5zQspWR4yuYgrup6W9xvg1SRGD4gbDUdrYDADK5fQooC3PhBHbB145i2Y7ztEQNHPVECMFQfvhqLgC/DtNMAVFr52tm9F69sUo7ZZF5UYBZf6uc+C3bob/tpilSVlHyoqWuppKyFjdm5lmjOout9Pvr+vmzMBxF20WMDcRZgf8A2zHxjj1NW5ObRVkhEjJcZAAfC3YgC3t54En4Eak/EMdPVNzaJs0iOB86jZT2OoBxruAJwqmQycIkr3gqAfA4UjMNL62I2tv9cU4pWqWCyU7RyRvZSSDn+m2M7JrMiEgHjqc/lYFiFmOouC0lT+Oo6aCKKPh/Co1qZrRqArDxWJHc23/8TjK/iasPFeNT8TQJLFUyMYiGvZRYAeRtY++Nl+Mi3AeAT0dJIzVHE5z8XUkjNlNzkFultPS/fGP4Zw+DkvPUCVoY1uwgIDamw38/5thvSMX/ADj+w/2f5MvptO2UivXcIlVkVF4VVcQp1KWmQynKW/26n+dsd09JLUK8UTMWcF758t7Ak7mxOnrgsVPSCqWMO4hAN5GUA7E7dPTHLE8pM8rsyrYIAbIb7C+D38Td0+lTCKA5kvjkSVEklTBTJTqbERRm6rpbS/ff3wpQPPDleKokjCDwhGIt5f4xTrCDCdstrCwtfEAO/wAq3A7XwdPuWjMnyGNQ/wBs0cPGpBl59PST5TckxZWPutv0OPDxGFjdqPX/AG1OUfQqbfXGezvaxJAHQDBFkNvmUeWIOFT6mZ9IQlDJLIohUjkxqzkHZdenqSMUgpdfEd9Tr1wlwqOQUlTMtuVnWM+G9yNd+m/v7YYDMnhYjKOx3xDcniec/dxKUdcrRqk/OuhFzGR4lv4t+u3fBDPyxtYqBZCwPbe3S31xPLGqQqqgBbAeWEZEqYGJjndSv+61sUXGCZo6XyTY12GN11XnuV1zHYeWKsFOUplbKJFsP6huAD5jfe+M5RRyS1UYUFyWvfTUDU7403NtEFYIGHYfN2JHuQMezcAATV8dlObIztPOYy5EdS0QYtkuMpPfTrbTy2xR4tnypVh4ilTdQYZLqQB4hlPiFjboAPfEzOyIdA1zuwv0w6KrRUmps0UYKxKbEqb3Jv8AW+nbtgM1GU+pa/B3/qU45Ku60EdyzKtixJ+VW3HW9saCsqpYop4+FNDNPGv+nzNj2J3BxhFlqYacJDPUwQTJnZBPuCbXABG9sU/wSBFLUQRKxDDmFdLHW1/XXCOowA25nO+S0ToWzCqjvFKc09MtR+JYqafXMsMiAhWI2W4tfTc4zlW1PVsrwUENCiiyogN2HW+n6bY2PHmjr+DOI43rFVrMkDBmUrva+5FtrjrjFULoXC580jW1kUC4GwIuSPrpi+l5Sz3LeJVAS3uF5CyIVh8ShgCS9gxsdbH9f1wrULlZy7WcAEPfQ9BsPK/1w+qw6Wa4KjMp7nc2Hbt5YWkciPxP4DtlIYA7fLuMMhuZut1JM+lM7fIhFiQb3I6HTfc3xDhy83U9dPPFrizpyZCWBmJABQWDA7+9z6baYiwjM3th3F1c5vXtb18SisKMBbQ+eOGpEvqPthmBQEDP8osL9cVBTGUBkUFbWBUG2BtkIMyGciZOlrqujzfC1DxZ7ZgtrHtocUefUVEcZqp+YxAIACjQ7bAa4lRIskqIxyqzAMx/KL6n6Y0D09LNMVoapZras7AqqDprbBHKgw2ShPKaRIkJAB73OPquntHnlBBOwOGKOmRZA3MVsjZjl2Fv3wpxGYzVBOuUYEptuIAfq4nfD/BWxKqkg3Fr2vdTiuGE8aiNlOUHNYi+l+x3sPp0xnpM6PGFNm306YupUmpjuZVaUCxj/Na50Hlub+ffEZRdGb3idQisUY9zxPDIbjN4b2HT/OCUyOsXMiOtiR3HSw03/wA4FfMhINiBrlPT98emwynwh11uCDf0119MCnRKwq4eSNgsrsxzggnXv98Foq96CKraJ5FnnjCRsovl1ub9tD0v6YV5zsrLIQL+Jsi/N/bfHzOlg07FA2oYC2n9ha2PEAipTOqZEpup3Q8QqOH8IrXpJXilpjzAV1JDlQfuB/8ArEw8YqOIOprKlp2JuxewPtYD98CqZ1nQwqWVdioFg+t9foMTqimKKXjut/y98GTEvJI5M59wcWUvj6mhpqgOOWJLApdgSBtrfU7D13wzUVtMys1RUNy3cFvFY7aMdCepvp6Yw7SSFrs7Ejz2x6A8jalmO2LHADzcIPJsFIqN19X8XMCACi3ANrZvO3THlFTVE9SIoYXdxuoXUeuC0sAj/LmZvti7SxnkhETLrcsB1xZnCChMXNnJJJ7MVNPNTFUqojGWGgY6/TBkeKNQABY672w05ylSt2kVbAnXTCtVxKeOQARK+l7iEN97YBZeLA7plAxA0w3S1708DxBA2dgSS1thhTpj2wJt0w4RcdIB7ljh8ryQSyObvmygDp/NcHp4RU1XKWaNLC5eRgPW3f0xFiqZKdWSIgZ7Eki507fXBaUsZ+YXYsraXOBFO6gWTkmVTdaliXWQ3+axAIwm8jRSB7kFD4W7YaKgKWGhwBxe3nvjy/5kL3UIa6rqG5hmLX3zAE/XBDXTEZT4z320x7RRIYhpqAxv7Yagp43VQwJuQL311OIbb8Tf0yPsG1oCOtZ1yyMiBQSQQSSdhsPfHrs1QgvWRMEAGRiVv6aWP1x3IixSyRFQ6hwozdBfywI5HjeURIhzaBb2H1OK/b6hiXqibndOuanMZ5esgu9vEosevbywRoWYb5ltYnKLgXtp57Y5hjUu2lrg28rC+OZ3Ia40Jvr7Y92Z5QAkhTxWqCqW11GHKSnVBc2Ld8dSxqGEg+ZiQcHpVDFVO2DMaWYGc0xAlCkpBy89/EdtsUYoTYRk2FvLHHB41dxmF8UZgEppZQAXyk64z3ck1M52N1J9RGkS3Byj1xPIckmNCVOx2vh+MCRBLIMzbLfZfQYWlYrIwUkC+LKakrP/2Q=="/>
          <p:cNvSpPr>
            <a:spLocks noChangeAspect="1" noChangeArrowheads="1"/>
          </p:cNvSpPr>
          <p:nvPr/>
        </p:nvSpPr>
        <p:spPr bwMode="auto">
          <a:xfrm>
            <a:off x="215900" y="-469900"/>
            <a:ext cx="1276350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AutoShape 36" descr="data:image/jpeg;base64,/9j/4AAQSkZJRgABAQAAAQABAAD/2wBDAAkGBwgHBgkIBwgKCgkLDRYPDQwMDRsUFRAWIB0iIiAdHx8kKDQsJCYxJx8fLT0tMTU3Ojo6Iys/RD84QzQ5Ojf/2wBDAQoKCg0MDRoPDxo3JR8lNzc3Nzc3Nzc3Nzc3Nzc3Nzc3Nzc3Nzc3Nzc3Nzc3Nzc3Nzc3Nzc3Nzc3Nzc3Nzc3Nzf/wAARCACMAIwDASIAAhEBAxEB/8QAGwAAAwEBAQEBAAAAAAAAAAAAAwQFBgIBAAf/xAA7EAACAQIEBAQEBQMDAwUAAAABAgMEEQASITEFE0FRImFxgRQykaEGQrHB8CPR4TNi8QckUhUWQ1OS/8QAGgEAAgMBAQAAAAAAAAAAAAAAAwQBAgUGAP/EACoRAAICAQQCAQIGAwAAAAAAAAECABEDBBIhMQVBURMiFCMycYGhYcHR/9oADAMBAAIRAxEAPwDKuqSlBHCFN7Atpf0GCSUKRDN872N8w0v2thaGoERBXc7nc+2KUKVlSl6emGW/zzHKuM9tw6mc1iKtTSOEVizE7BD+22FfgJJJBHEGdr6gdPfbFRhSRSZq7iCO43jiOgwR+MQvFLHQBkVECg2tYk2vb64jcw6hMKtkcKvuS4KaGGW1dDLOq6usRFh0tfuOu+PqkTNVmajApYicyw5BIRbcXI164aigXkM0qBS6go8mYXsdcttD74ZWmgengkZaiqlMoiaMAgLpmsoBudL9ticXBNzql8XgxqCbJiPGKqlqwKXhPDzTZlUST1UgzXF9hcjruT7DDnCuMTx054bxKlhrI1JEUlO2SVG2uGG/qMDegmeV1qKaYVKKHlCaDLYmw0N2IBPnY6aYHBRQ1dRy4JpAztZEdbMBlvmNri2lreYxBC1RHEo2iwBSzm4nxOKu4hTB5uJzPGhyiGV7sPPz/bTCvDKfilBWs1JTuyGINKsgsjRHqT08iNfvi/w7hacRq0okkkDPCWldUBEZB636EfrhT8U8ZSKB+FcEypSxWWaRQM0rDTfriwck/TUX/wAiGsx4UAXGOTGZeOcOrAY3pnTlaO4NzlP5tOx6dvpjqJ+bGEV0dUN4pltlPYfrpjHcNqBT1Ks4vGQVcdwceV0LQSvAS3KzcxVN7G+l7eml8W/DqDQMyzgF1NlKLTCqcMNTG1h8rW9f1wtxemaFBLIFvM9h7DX2xlqGurKN2ajlK5vmUi6t6j+HDM1fxOorFq3HiCZVXLdAnUWN9Dbqb/bHvw7BuDPDTNfEvUMUksdgGJSxuPt/PLBuKcYpqGRIK2nnEjJmDQWJsSdGBI+2JUPHo451Y0bwryyCI5DmVu4va420P1OIs089XM1RVymWd7ZmYC56bDFVwFmtupC4Du+6W+K8Sp62mhSh58QVi0gkjC30FiLE+eJBd7/6zfbAjGWNkJzEbWxz8M/Vl9zhlEVBQhVRVFTRZjH/AKrqvQRpoT622GB1ddU1ICOwEa6BV0GD/DvUaQQK1+ttB6knTBmgoaFEM7JUTn/41QBVH74VsfzFbEnUdBPVkCJbKfzn5RhmmWCNHSMu0tgc7EAaHYD364MK6eRLrIYgBYCNL6eugwlRs5r+TEvOZwVYkbAjf2xa2a7jOmyFcoY+jKYyhASpszAKXbUADUW6anHpqakq95ZFilbO65yA587YUidSGUkZthpvrg0UHNchI87Kha1yLjrbuQOmKdTtdwZeZb4OJKinheBW53DmDwRo9g51Ova5O/bEeOWpp+I0k1eJs/MAYyoy21t1A89Btjikeuiqlk4dG1RLaxEdwMu9ien/ABjQw/iCAgirp5JYivjTIDbyOoB6a4C7OvQsGY+o+scrJjWwf6ntSI+C0ddDBzjU17pCjx6lVPVdDtqcYR6RVrXpKhvBGx5jJva3S/f7Y/Qar8R8PmEZhpp4dw4ZQTt4bEH/AIxk5oqesnR6iaSONl/qDJmZvO4t5D2x7Su6g7hUzzo9Ui8rczkw+IrJPhISVLHLHGpaw9BjTHgcnEeDUlVKIqRoBlmlnOUZB+Yn0xouFcmJlHDmpoaKJbuPEJZD55gLDz1v3wOo/EVJX8LqKcr/ANw0QTKouha9jY21A3vi76jIxGxeosMWV8gQKQZMSP8ADcULx0NJUVciaieRggY2sbX1t7eYwGKJRllgIjlS7rluSLHT/nbHVNSGSQRrkUtfKGB6C+mnrigkq0ru/wAYXcKBEUYgncXObVSN7bbe9uvc6nTaRNOldmQK+ggliQKLyW8TcxSAfKx/XEB43gkyNcdb2tfGwq6oTyT1Bj5bzOSStstj8wy4znEoNC99VO46Xwxif1EfIaZQu8CjOKSEyNZb3PXDnwJG4HvjnhkZZrqbEDYG18OtKVa2VdP9t8Rkdg1Cc3kY7uI9NXyyRcuniY6WGQHQYmxw8tjJVDwWuPFvr5YM8skikJnyhbXUWGPYOGmwnrCVjHyoDq3+MBFKOYMUonrzTVkbRUcYihPzMFsD79cDqXi4Yj0sN+Yj5ZJALFup16C+KdTVQxLEqKqqCCsYG1jf6aYy1Q/xE7I8ixcxicxF7k+XW5xOMb/XEnGN37RmGtExMnyFmJyWuBrhtJVMiESSR2swdLmx7/tp2xAhzi4iDOy6sQLWA7jFDhspqZ4oUDcxjot98GbGPU6PS6veoxtNHJWzzohmdXhV8rBAUEnqD5dTj2GlhfmOrtJHHGJJUS6tbMoIN+2bfUaYFTpI9st2a2XII7nJ5E6YYp5I6WeWeCpXPD/pCSM2k13I2tb8p776YV4HU3cWNcabVhpqKKKnjmVJYhKvMp3eRSbA7P0GxsdzppvifGTO8hMxjUKzeFTY7m1hsCcMyRxSMZXqOZKzEyzFGAUsDa+lyb9tLCw648kycopG8bLC4MZkjGaQaWG23W2JuXiU8ZKuAslioU66bbY94bDTpzOfIQY48wRfCWN7ZQemmu3QjfBpmuAwsEfdIdAD08O3T3tfE55GhqUdScwINxprfFxzxFswCnfL0/ETJSuY6gtLOiLInjHLtpYA+G1h0/8ALywiwcEh44xYaiwzG/X7e1/PAKepEnP53iklN7qSPFffz9++CqUIRmIN11vvipFQyFStic2FwoK6r8xkFhpt66foMR+MkcpVGg7d/PFWRFCKGDA2ubMNe1r7+eJtSqNHJmsdOg88Fx8GI60FsZAgOGS5VN76YZNSf/sI7AYmwzmJCq3GbfzwYG4uTY+mDMtm5ybLzc1KU1iktabvccuHovmR5a46rZjLMgJuVGZ7DQdsIT1YmrWKG0V8qk9R1OKPDxlf4iUEoGDFbkADzIBsLa4QaxyYHHibIwUdmTaxFLSGbOZNBGtxZR5+flhGtp45VR2iikcfM5Uox8iVOth1ti8tLNL8RIhhOWNc5Vrkhtev5tNfpjmopIrNy4TCwVSsRcMzdybn329ra4Ir0J1+LxOBcYU9/Mj8GSKPi6yvlpoWUrqxIXpqSP1wnR8Mnp+ItDEY5+QCWeKZXAW2hNjfti0KVJE5kcqLlUFy/Qk6aan+HE2upikvitzY38Ph0HmD/N8FVySYq/jPotvRpYiAkQqpkyFQjFmsoBPXuNdsGkp3KkxFmQoUDA2LINWJGul739sI0NQLIXkIWM3AWxsff1++HwpKGR1fKczRlmHi3ubdrgbdsAYUZv423C4vK7SCVxGMhOpOotte5/v1x9NVS80lmCyx6K1rXPr1vc73FsMyxjlrywuuaxIBJ0AGttgd/U48fmKjSIwuCGMubXUEW8+o8sRc80AMuZszXiZgWlyXtrcm1/PbEeqk/wC5IQ5xc5eh73t/OuKVXKlNCxAYyaq6lrqB0Om+v6YzAqg8pZrjXQWwfCt2Zl67UhKWXhJnBkhsSAPCgsVA/hwwlRC6OJGYMAAt9D5jrcf2xHpZrBcx8Outr74c+IjKDOLstwAoGg1+98SyVL4c4IsGMzFAV0AJS5ub/T+HC9bGsdGzHwm5vc6nfYdhY49dxT+GB2PUuvtt9uvTEmqrROzKdAv5urYlFJMBq9Qqob7gaeJpZNStumuL0NPByk500ee22Qmw87Yz8YAJ8K9xi1SSxiBf6Yv10xfLfqczmuJx11OlZFd0EebxN0AxppKh8wWNlCJ82Y2ja9iF8722xgYkd2ARSWv0GNJwdXWIMDmcmwZ9QDoB9umKZsQ7mh4/GBqVM0EEJmhWKVMxCsKYQ5RzMubMb+utzuBpjq9SihoJOYYkvzFcMEBa2YHa1+/fthaIxMmSGWJI5LlzKt2hUHQZtjffQX6dcEpayemzfAyTRs6rnA1Vu+ZSLEWvuPPCtfM662riErahjw9BPV08iOoK08UoLhhoWa2oPzbm2otiTMr1JZGRmkAskYGoAFvXYYKpGVmjMxqF8d1XSMDcm2vbsBrhVpC7LmZ3Z9H7sf3wUDmL5PYi0UrQMsgcGzDwg+IW1vbFyjqTKYyTK7WZUJawvuBfoL6/tjNzkiPMEtZrF7m18CoeKmmkIZUKXuC65svtt9cFbHvFjuIrrFwvtfqbQPGcylVcysCFOZTa9rXA2NwfTzwtUSZM0YK3zaAC6gXvprrc9+/nieOKxwoizKhyi8YkUruL3NrE2zAj23wtxLjFPGghil+JZVs5WTOhO5sbbbbefngAxsTVRt9ZhC3cV47WM7LT6AgKSFRR08sRJY2jbK6lbi4B7dMFhzTzqD4mdgo8yTa2NJ/1LpY6X8UiCnQIqUcCkLtmAI/thtWCOuP5v+qnNZ8pzOWmWSRkvlPt3wwldKoUWNgBoMGouD1dYRyUOpsC4IF+22DPw+ppA7Sx0zJE2Vwkl3zdrrcA+tsXLLdQauw/TE5amqnUqcxXtb/GOUpJ2XNa1unbFWlnppTyy4RuqTHIfY7HFFKRhG0ghlQJoWynT3GBtk2+oDJncm27maSGYMCRh+OSRUAtig0S3BZcw9dccGljv4s6ntiDlB7gjkvuRaOpgjgZGSQSk/OLEEdB5ffF/gvLq6d0RWVVc3Yrck2vpbWwXMegxnaKmWQGadSYFaxAa2Y22B6d8WeFTNBUujDlw1C8t1Q5QBod7Ejb1xOYWpqPabKuPOGJ6mgBkaQHlJGzgFhGColQ5SBp8osAem+By+FSgMbAAqMj5hvckdbevS+PmmeeFy+ZVdzdBEqDNYHQdAfDf2wGVFZgW5d2uSgU6EE+30wkJ1+NwRYnMzIHDOGSNgCyofmH/P6YS5zQspWR4yuYgrup6W9xvg1SRGD4gbDUdrYDADK5fQooC3PhBHbB145i2Y7ztEQNHPVECMFQfvhqLgC/DtNMAVFr52tm9F69sUo7ZZF5UYBZf6uc+C3bob/tpilSVlHyoqWuppKyFjdm5lmjOout9Pvr+vmzMBxF20WMDcRZgf8A2zHxjj1NW5ObRVkhEjJcZAAfC3YgC3t54En4Eak/EMdPVNzaJs0iOB86jZT2OoBxruAJwqmQycIkr3gqAfA4UjMNL62I2tv9cU4pWqWCyU7RyRvZSSDn+m2M7JrMiEgHjqc/lYFiFmOouC0lT+Oo6aCKKPh/Co1qZrRqArDxWJHc23/8TjK/iasPFeNT8TQJLFUyMYiGvZRYAeRtY++Nl+Mi3AeAT0dJIzVHE5z8XUkjNlNzkFultPS/fGP4Zw+DkvPUCVoY1uwgIDamw38/5thvSMX/ADj+w/2f5MvptO2UivXcIlVkVF4VVcQp1KWmQynKW/26n+dsd09JLUK8UTMWcF758t7Ak7mxOnrgsVPSCqWMO4hAN5GUA7E7dPTHLE8pM8rsyrYIAbIb7C+D38Td0+lTCKA5kvjkSVEklTBTJTqbERRm6rpbS/ff3wpQPPDleKokjCDwhGIt5f4xTrCDCdstrCwtfEAO/wAq3A7XwdPuWjMnyGNQ/wBs0cPGpBl59PST5TckxZWPutv0OPDxGFjdqPX/AG1OUfQqbfXGezvaxJAHQDBFkNvmUeWIOFT6mZ9IQlDJLIohUjkxqzkHZdenqSMUgpdfEd9Tr1wlwqOQUlTMtuVnWM+G9yNd+m/v7YYDMnhYjKOx3xDcniec/dxKUdcrRqk/OuhFzGR4lv4t+u3fBDPyxtYqBZCwPbe3S31xPLGqQqqgBbAeWEZEqYGJjndSv+61sUXGCZo6XyTY12GN11XnuV1zHYeWKsFOUplbKJFsP6huAD5jfe+M5RRyS1UYUFyWvfTUDU7403NtEFYIGHYfN2JHuQMezcAATV8dlObIztPOYy5EdS0QYtkuMpPfTrbTy2xR4tnypVh4ilTdQYZLqQB4hlPiFjboAPfEzOyIdA1zuwv0w6KrRUmps0UYKxKbEqb3Jv8AW+nbtgM1GU+pa/B3/qU45Ku60EdyzKtixJ+VW3HW9saCsqpYop4+FNDNPGv+nzNj2J3BxhFlqYacJDPUwQTJnZBPuCbXABG9sU/wSBFLUQRKxDDmFdLHW1/XXCOowA25nO+S0ToWzCqjvFKc09MtR+JYqafXMsMiAhWI2W4tfTc4zlW1PVsrwUENCiiyogN2HW+n6bY2PHmjr+DOI43rFVrMkDBmUrva+5FtrjrjFULoXC580jW1kUC4GwIuSPrpi+l5Sz3LeJVAS3uF5CyIVh8ShgCS9gxsdbH9f1wrULlZy7WcAEPfQ9BsPK/1w+qw6Wa4KjMp7nc2Hbt5YWkciPxP4DtlIYA7fLuMMhuZut1JM+lM7fIhFiQb3I6HTfc3xDhy83U9dPPFrizpyZCWBmJABQWDA7+9z6baYiwjM3th3F1c5vXtb18SisKMBbQ+eOGpEvqPthmBQEDP8osL9cVBTGUBkUFbWBUG2BtkIMyGciZOlrqujzfC1DxZ7ZgtrHtocUefUVEcZqp+YxAIACjQ7bAa4lRIskqIxyqzAMx/KL6n6Y0D09LNMVoapZras7AqqDprbBHKgw2ShPKaRIkJAB73OPquntHnlBBOwOGKOmRZA3MVsjZjl2Fv3wpxGYzVBOuUYEptuIAfq4nfD/BWxKqkg3Fr2vdTiuGE8aiNlOUHNYi+l+x3sPp0xnpM6PGFNm306YupUmpjuZVaUCxj/Na50Hlub+ffEZRdGb3idQisUY9zxPDIbjN4b2HT/OCUyOsXMiOtiR3HSw03/wA4FfMhINiBrlPT98emwynwh11uCDf0119MCnRKwq4eSNgsrsxzggnXv98Foq96CKraJ5FnnjCRsovl1ub9tD0v6YV5zsrLIQL+Jsi/N/bfHzOlg07FA2oYC2n9ha2PEAipTOqZEpup3Q8QqOH8IrXpJXilpjzAV1JDlQfuB/8ArEw8YqOIOprKlp2JuxewPtYD98CqZ1nQwqWVdioFg+t9foMTqimKKXjut/y98GTEvJI5M59wcWUvj6mhpqgOOWJLApdgSBtrfU7D13wzUVtMys1RUNy3cFvFY7aMdCepvp6Yw7SSFrs7Ejz2x6A8jalmO2LHADzcIPJsFIqN19X8XMCACi3ANrZvO3THlFTVE9SIoYXdxuoXUeuC0sAj/LmZvti7SxnkhETLrcsB1xZnCChMXNnJJJ7MVNPNTFUqojGWGgY6/TBkeKNQABY672w05ylSt2kVbAnXTCtVxKeOQARK+l7iEN97YBZeLA7plAxA0w3S1708DxBA2dgSS1thhTpj2wJt0w4RcdIB7ljh8ryQSyObvmygDp/NcHp4RU1XKWaNLC5eRgPW3f0xFiqZKdWSIgZ7Eki507fXBaUsZ+YXYsraXOBFO6gWTkmVTdaliXWQ3+axAIwm8jRSB7kFD4W7YaKgKWGhwBxe3nvjy/5kL3UIa6rqG5hmLX3zAE/XBDXTEZT4z320x7RRIYhpqAxv7Yagp43VQwJuQL311OIbb8Tf0yPsG1oCOtZ1yyMiBQSQQSSdhsPfHrs1QgvWRMEAGRiVv6aWP1x3IixSyRFQ6hwozdBfywI5HjeURIhzaBb2H1OK/b6hiXqibndOuanMZ5esgu9vEosevbywRoWYb5ltYnKLgXtp57Y5hjUu2lrg28rC+OZ3Ia40Jvr7Y92Z5QAkhTxWqCqW11GHKSnVBc2Ld8dSxqGEg+ZiQcHpVDFVO2DMaWYGc0xAlCkpBy89/EdtsUYoTYRk2FvLHHB41dxmF8UZgEppZQAXyk64z3ck1M52N1J9RGkS3Byj1xPIckmNCVOx2vh+MCRBLIMzbLfZfQYWlYrIwUkC+LKakrP/2Q=="/>
          <p:cNvSpPr>
            <a:spLocks noChangeAspect="1" noChangeArrowheads="1"/>
          </p:cNvSpPr>
          <p:nvPr/>
        </p:nvSpPr>
        <p:spPr bwMode="auto">
          <a:xfrm>
            <a:off x="368300" y="-317500"/>
            <a:ext cx="1276350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AutoShape 38" descr="data:image/jpeg;base64,/9j/4AAQSkZJRgABAQAAAQABAAD/2wBDAAkGBwgHBgkIBwgKCgkLDRYPDQwMDRsUFRAWIB0iIiAdHx8kKDQsJCYxJx8fLT0tMTU3Ojo6Iys/RD84QzQ5Ojf/2wBDAQoKCg0MDRoPDxo3JR8lNzc3Nzc3Nzc3Nzc3Nzc3Nzc3Nzc3Nzc3Nzc3Nzc3Nzc3Nzc3Nzc3Nzc3Nzc3Nzc3Nzf/wAARCACMAIwDASIAAhEBAxEB/8QAGwAAAwEBAQEBAAAAAAAAAAAAAwQFBgIBAAf/xAA7EAACAQIEBAQEBQMDAwUAAAABAgMEEQASITEFE0FRImFxgRQykaEGQrHB8CPR4TNi8QckUhUWQ1OS/8QAGgEAAgMBAQAAAAAAAAAAAAAAAwQBAgUGAP/EACoRAAICAQQCAQIGAwAAAAAAAAECABEDBBIhMQVBURMiFCMycYGhYcHR/9oADAMBAAIRAxEAPwDKuqSlBHCFN7Atpf0GCSUKRDN872N8w0v2thaGoERBXc7nc+2KUKVlSl6emGW/zzHKuM9tw6mc1iKtTSOEVizE7BD+22FfgJJJBHEGdr6gdPfbFRhSRSZq7iCO43jiOgwR+MQvFLHQBkVECg2tYk2vb64jcw6hMKtkcKvuS4KaGGW1dDLOq6usRFh0tfuOu+PqkTNVmajApYicyw5BIRbcXI164aigXkM0qBS6go8mYXsdcttD74ZWmgengkZaiqlMoiaMAgLpmsoBudL9ticXBNzql8XgxqCbJiPGKqlqwKXhPDzTZlUST1UgzXF9hcjruT7DDnCuMTx054bxKlhrI1JEUlO2SVG2uGG/qMDegmeV1qKaYVKKHlCaDLYmw0N2IBPnY6aYHBRQ1dRy4JpAztZEdbMBlvmNri2lreYxBC1RHEo2iwBSzm4nxOKu4hTB5uJzPGhyiGV7sPPz/bTCvDKfilBWs1JTuyGINKsgsjRHqT08iNfvi/w7hacRq0okkkDPCWldUBEZB636EfrhT8U8ZSKB+FcEypSxWWaRQM0rDTfriwck/TUX/wAiGsx4UAXGOTGZeOcOrAY3pnTlaO4NzlP5tOx6dvpjqJ+bGEV0dUN4pltlPYfrpjHcNqBT1Ks4vGQVcdwceV0LQSvAS3KzcxVN7G+l7eml8W/DqDQMyzgF1NlKLTCqcMNTG1h8rW9f1wtxemaFBLIFvM9h7DX2xlqGurKN2ajlK5vmUi6t6j+HDM1fxOorFq3HiCZVXLdAnUWN9Dbqb/bHvw7BuDPDTNfEvUMUksdgGJSxuPt/PLBuKcYpqGRIK2nnEjJmDQWJsSdGBI+2JUPHo451Y0bwryyCI5DmVu4va420P1OIs089XM1RVymWd7ZmYC56bDFVwFmtupC4Du+6W+K8Sp62mhSh58QVi0gkjC30FiLE+eJBd7/6zfbAjGWNkJzEbWxz8M/Vl9zhlEVBQhVRVFTRZjH/AKrqvQRpoT622GB1ddU1ICOwEa6BV0GD/DvUaQQK1+ttB6knTBmgoaFEM7JUTn/41QBVH74VsfzFbEnUdBPVkCJbKfzn5RhmmWCNHSMu0tgc7EAaHYD364MK6eRLrIYgBYCNL6eugwlRs5r+TEvOZwVYkbAjf2xa2a7jOmyFcoY+jKYyhASpszAKXbUADUW6anHpqakq95ZFilbO65yA587YUidSGUkZthpvrg0UHNchI87Kha1yLjrbuQOmKdTtdwZeZb4OJKinheBW53DmDwRo9g51Ova5O/bEeOWpp+I0k1eJs/MAYyoy21t1A89Btjikeuiqlk4dG1RLaxEdwMu9ien/ABjQw/iCAgirp5JYivjTIDbyOoB6a4C7OvQsGY+o+scrJjWwf6ntSI+C0ddDBzjU17pCjx6lVPVdDtqcYR6RVrXpKhvBGx5jJva3S/f7Y/Qar8R8PmEZhpp4dw4ZQTt4bEH/AIxk5oqesnR6iaSONl/qDJmZvO4t5D2x7Su6g7hUzzo9Ui8rczkw+IrJPhISVLHLHGpaw9BjTHgcnEeDUlVKIqRoBlmlnOUZB+Yn0xouFcmJlHDmpoaKJbuPEJZD55gLDz1v3wOo/EVJX8LqKcr/ANw0QTKouha9jY21A3vi76jIxGxeosMWV8gQKQZMSP8ADcULx0NJUVciaieRggY2sbX1t7eYwGKJRllgIjlS7rluSLHT/nbHVNSGSQRrkUtfKGB6C+mnrigkq0ru/wAYXcKBEUYgncXObVSN7bbe9uvc6nTaRNOldmQK+ggliQKLyW8TcxSAfKx/XEB43gkyNcdb2tfGwq6oTyT1Bj5bzOSStstj8wy4znEoNC99VO46Xwxif1EfIaZQu8CjOKSEyNZb3PXDnwJG4HvjnhkZZrqbEDYG18OtKVa2VdP9t8Rkdg1Cc3kY7uI9NXyyRcuniY6WGQHQYmxw8tjJVDwWuPFvr5YM8skikJnyhbXUWGPYOGmwnrCVjHyoDq3+MBFKOYMUonrzTVkbRUcYihPzMFsD79cDqXi4Yj0sN+Yj5ZJALFup16C+KdTVQxLEqKqqCCsYG1jf6aYy1Q/xE7I8ixcxicxF7k+XW5xOMb/XEnGN37RmGtExMnyFmJyWuBrhtJVMiESSR2swdLmx7/tp2xAhzi4iDOy6sQLWA7jFDhspqZ4oUDcxjot98GbGPU6PS6veoxtNHJWzzohmdXhV8rBAUEnqD5dTj2GlhfmOrtJHHGJJUS6tbMoIN+2bfUaYFTpI9st2a2XII7nJ5E6YYp5I6WeWeCpXPD/pCSM2k13I2tb8p776YV4HU3cWNcabVhpqKKKnjmVJYhKvMp3eRSbA7P0GxsdzppvifGTO8hMxjUKzeFTY7m1hsCcMyRxSMZXqOZKzEyzFGAUsDa+lyb9tLCw648kycopG8bLC4MZkjGaQaWG23W2JuXiU8ZKuAslioU66bbY94bDTpzOfIQY48wRfCWN7ZQemmu3QjfBpmuAwsEfdIdAD08O3T3tfE55GhqUdScwINxprfFxzxFswCnfL0/ETJSuY6gtLOiLInjHLtpYA+G1h0/8ALywiwcEh44xYaiwzG/X7e1/PAKepEnP53iklN7qSPFffz9++CqUIRmIN11vvipFQyFStic2FwoK6r8xkFhpt66foMR+MkcpVGg7d/PFWRFCKGDA2ubMNe1r7+eJtSqNHJmsdOg88Fx8GI60FsZAgOGS5VN76YZNSf/sI7AYmwzmJCq3GbfzwYG4uTY+mDMtm5ybLzc1KU1iktabvccuHovmR5a46rZjLMgJuVGZ7DQdsIT1YmrWKG0V8qk9R1OKPDxlf4iUEoGDFbkADzIBsLa4QaxyYHHibIwUdmTaxFLSGbOZNBGtxZR5+flhGtp45VR2iikcfM5Uox8iVOth1ti8tLNL8RIhhOWNc5Vrkhtev5tNfpjmopIrNy4TCwVSsRcMzdybn329ra4Ir0J1+LxOBcYU9/Mj8GSKPi6yvlpoWUrqxIXpqSP1wnR8Mnp+ItDEY5+QCWeKZXAW2hNjfti0KVJE5kcqLlUFy/Qk6aan+HE2upikvitzY38Ph0HmD/N8FVySYq/jPotvRpYiAkQqpkyFQjFmsoBPXuNdsGkp3KkxFmQoUDA2LINWJGul739sI0NQLIXkIWM3AWxsff1++HwpKGR1fKczRlmHi3ubdrgbdsAYUZv423C4vK7SCVxGMhOpOotte5/v1x9NVS80lmCyx6K1rXPr1vc73FsMyxjlrywuuaxIBJ0AGttgd/U48fmKjSIwuCGMubXUEW8+o8sRc80AMuZszXiZgWlyXtrcm1/PbEeqk/wC5IQ5xc5eh73t/OuKVXKlNCxAYyaq6lrqB0Om+v6YzAqg8pZrjXQWwfCt2Zl67UhKWXhJnBkhsSAPCgsVA/hwwlRC6OJGYMAAt9D5jrcf2xHpZrBcx8Outr74c+IjKDOLstwAoGg1+98SyVL4c4IsGMzFAV0AJS5ub/T+HC9bGsdGzHwm5vc6nfYdhY49dxT+GB2PUuvtt9uvTEmqrROzKdAv5urYlFJMBq9Qqob7gaeJpZNStumuL0NPByk500ee22Qmw87Yz8YAJ8K9xi1SSxiBf6Yv10xfLfqczmuJx11OlZFd0EebxN0AxppKh8wWNlCJ82Y2ja9iF8722xgYkd2ARSWv0GNJwdXWIMDmcmwZ9QDoB9umKZsQ7mh4/GBqVM0EEJmhWKVMxCsKYQ5RzMubMb+utzuBpjq9SihoJOYYkvzFcMEBa2YHa1+/fthaIxMmSGWJI5LlzKt2hUHQZtjffQX6dcEpayemzfAyTRs6rnA1Vu+ZSLEWvuPPCtfM662riErahjw9BPV08iOoK08UoLhhoWa2oPzbm2otiTMr1JZGRmkAskYGoAFvXYYKpGVmjMxqF8d1XSMDcm2vbsBrhVpC7LmZ3Z9H7sf3wUDmL5PYi0UrQMsgcGzDwg+IW1vbFyjqTKYyTK7WZUJawvuBfoL6/tjNzkiPMEtZrF7m18CoeKmmkIZUKXuC65svtt9cFbHvFjuIrrFwvtfqbQPGcylVcysCFOZTa9rXA2NwfTzwtUSZM0YK3zaAC6gXvprrc9+/nieOKxwoizKhyi8YkUruL3NrE2zAj23wtxLjFPGghil+JZVs5WTOhO5sbbbbefngAxsTVRt9ZhC3cV47WM7LT6AgKSFRR08sRJY2jbK6lbi4B7dMFhzTzqD4mdgo8yTa2NJ/1LpY6X8UiCnQIqUcCkLtmAI/thtWCOuP5v+qnNZ8pzOWmWSRkvlPt3wwldKoUWNgBoMGouD1dYRyUOpsC4IF+22DPw+ppA7Sx0zJE2Vwkl3zdrrcA+tsXLLdQauw/TE5amqnUqcxXtb/GOUpJ2XNa1unbFWlnppTyy4RuqTHIfY7HFFKRhG0ghlQJoWynT3GBtk2+oDJncm27maSGYMCRh+OSRUAtig0S3BZcw9dccGljv4s6ntiDlB7gjkvuRaOpgjgZGSQSk/OLEEdB5ffF/gvLq6d0RWVVc3Yrck2vpbWwXMegxnaKmWQGadSYFaxAa2Y22B6d8WeFTNBUujDlw1C8t1Q5QBod7Ejb1xOYWpqPabKuPOGJ6mgBkaQHlJGzgFhGColQ5SBp8osAem+By+FSgMbAAqMj5hvckdbevS+PmmeeFy+ZVdzdBEqDNYHQdAfDf2wGVFZgW5d2uSgU6EE+30wkJ1+NwRYnMzIHDOGSNgCyofmH/P6YS5zQspWR4yuYgrup6W9xvg1SRGD4gbDUdrYDADK5fQooC3PhBHbB145i2Y7ztEQNHPVECMFQfvhqLgC/DtNMAVFr52tm9F69sUo7ZZF5UYBZf6uc+C3bob/tpilSVlHyoqWuppKyFjdm5lmjOout9Pvr+vmzMBxF20WMDcRZgf8A2zHxjj1NW5ObRVkhEjJcZAAfC3YgC3t54En4Eak/EMdPVNzaJs0iOB86jZT2OoBxruAJwqmQycIkr3gqAfA4UjMNL62I2tv9cU4pWqWCyU7RyRvZSSDn+m2M7JrMiEgHjqc/lYFiFmOouC0lT+Oo6aCKKPh/Co1qZrRqArDxWJHc23/8TjK/iasPFeNT8TQJLFUyMYiGvZRYAeRtY++Nl+Mi3AeAT0dJIzVHE5z8XUkjNlNzkFultPS/fGP4Zw+DkvPUCVoY1uwgIDamw38/5thvSMX/ADj+w/2f5MvptO2UivXcIlVkVF4VVcQp1KWmQynKW/26n+dsd09JLUK8UTMWcF758t7Ak7mxOnrgsVPSCqWMO4hAN5GUA7E7dPTHLE8pM8rsyrYIAbIb7C+D38Td0+lTCKA5kvjkSVEklTBTJTqbERRm6rpbS/ff3wpQPPDleKokjCDwhGIt5f4xTrCDCdstrCwtfEAO/wAq3A7XwdPuWjMnyGNQ/wBs0cPGpBl59PST5TckxZWPutv0OPDxGFjdqPX/AG1OUfQqbfXGezvaxJAHQDBFkNvmUeWIOFT6mZ9IQlDJLIohUjkxqzkHZdenqSMUgpdfEd9Tr1wlwqOQUlTMtuVnWM+G9yNd+m/v7YYDMnhYjKOx3xDcniec/dxKUdcrRqk/OuhFzGR4lv4t+u3fBDPyxtYqBZCwPbe3S31xPLGqQqqgBbAeWEZEqYGJjndSv+61sUXGCZo6XyTY12GN11XnuV1zHYeWKsFOUplbKJFsP6huAD5jfe+M5RRyS1UYUFyWvfTUDU7403NtEFYIGHYfN2JHuQMezcAATV8dlObIztPOYy5EdS0QYtkuMpPfTrbTy2xR4tnypVh4ilTdQYZLqQB4hlPiFjboAPfEzOyIdA1zuwv0w6KrRUmps0UYKxKbEqb3Jv8AW+nbtgM1GU+pa/B3/qU45Ku60EdyzKtixJ+VW3HW9saCsqpYop4+FNDNPGv+nzNj2J3BxhFlqYacJDPUwQTJnZBPuCbXABG9sU/wSBFLUQRKxDDmFdLHW1/XXCOowA25nO+S0ToWzCqjvFKc09MtR+JYqafXMsMiAhWI2W4tfTc4zlW1PVsrwUENCiiyogN2HW+n6bY2PHmjr+DOI43rFVrMkDBmUrva+5FtrjrjFULoXC580jW1kUC4GwIuSPrpi+l5Sz3LeJVAS3uF5CyIVh8ShgCS9gxsdbH9f1wrULlZy7WcAEPfQ9BsPK/1w+qw6Wa4KjMp7nc2Hbt5YWkciPxP4DtlIYA7fLuMMhuZut1JM+lM7fIhFiQb3I6HTfc3xDhy83U9dPPFrizpyZCWBmJABQWDA7+9z6baYiwjM3th3F1c5vXtb18SisKMBbQ+eOGpEvqPthmBQEDP8osL9cVBTGUBkUFbWBUG2BtkIMyGciZOlrqujzfC1DxZ7ZgtrHtocUefUVEcZqp+YxAIACjQ7bAa4lRIskqIxyqzAMx/KL6n6Y0D09LNMVoapZras7AqqDprbBHKgw2ShPKaRIkJAB73OPquntHnlBBOwOGKOmRZA3MVsjZjl2Fv3wpxGYzVBOuUYEptuIAfq4nfD/BWxKqkg3Fr2vdTiuGE8aiNlOUHNYi+l+x3sPp0xnpM6PGFNm306YupUmpjuZVaUCxj/Na50Hlub+ffEZRdGb3idQisUY9zxPDIbjN4b2HT/OCUyOsXMiOtiR3HSw03/wA4FfMhINiBrlPT98emwynwh11uCDf0119MCnRKwq4eSNgsrsxzggnXv98Foq96CKraJ5FnnjCRsovl1ub9tD0v6YV5zsrLIQL+Jsi/N/bfHzOlg07FA2oYC2n9ha2PEAipTOqZEpup3Q8QqOH8IrXpJXilpjzAV1JDlQfuB/8ArEw8YqOIOprKlp2JuxewPtYD98CqZ1nQwqWVdioFg+t9foMTqimKKXjut/y98GTEvJI5M59wcWUvj6mhpqgOOWJLApdgSBtrfU7D13wzUVtMys1RUNy3cFvFY7aMdCepvp6Yw7SSFrs7Ejz2x6A8jalmO2LHADzcIPJsFIqN19X8XMCACi3ANrZvO3THlFTVE9SIoYXdxuoXUeuC0sAj/LmZvti7SxnkhETLrcsB1xZnCChMXNnJJJ7MVNPNTFUqojGWGgY6/TBkeKNQABY672w05ylSt2kVbAnXTCtVxKeOQARK+l7iEN97YBZeLA7plAxA0w3S1708DxBA2dgSS1thhTpj2wJt0w4RcdIB7ljh8ryQSyObvmygDp/NcHp4RU1XKWaNLC5eRgPW3f0xFiqZKdWSIgZ7Eki507fXBaUsZ+YXYsraXOBFO6gWTkmVTdaliXWQ3+axAIwm8jRSB7kFD4W7YaKgKWGhwBxe3nvjy/5kL3UIa6rqG5hmLX3zAE/XBDXTEZT4z320x7RRIYhpqAxv7Yagp43VQwJuQL311OIbb8Tf0yPsG1oCOtZ1yyMiBQSQQSSdhsPfHrs1QgvWRMEAGRiVv6aWP1x3IixSyRFQ6hwozdBfywI5HjeURIhzaBb2H1OK/b6hiXqibndOuanMZ5esgu9vEosevbywRoWYb5ltYnKLgXtp57Y5hjUu2lrg28rC+OZ3Ia40Jvr7Y92Z5QAkhTxWqCqW11GHKSnVBc2Ld8dSxqGEg+ZiQcHpVDFVO2DMaWYGc0xAlCkpBy89/EdtsUYoTYRk2FvLHHB41dxmF8UZgEppZQAXyk64z3ck1M52N1J9RGkS3Byj1xPIckmNCVOx2vh+MCRBLIMzbLfZfQYWlYrIwUkC+LKakrP/2Q=="/>
          <p:cNvSpPr>
            <a:spLocks noChangeAspect="1" noChangeArrowheads="1"/>
          </p:cNvSpPr>
          <p:nvPr/>
        </p:nvSpPr>
        <p:spPr bwMode="auto">
          <a:xfrm>
            <a:off x="63500" y="-10414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AutoShape 40" descr="data:image/jpeg;base64,/9j/4AAQSkZJRgABAQAAAQABAAD/2wBDAAkGBwgHBgkIBwgKCgkLDRYPDQwMDRsUFRAWIB0iIiAdHx8kKDQsJCYxJx8fLT0tMTU3Ojo6Iys/RD84QzQ5Ojf/2wBDAQoKCg0MDRoPDxo3JR8lNzc3Nzc3Nzc3Nzc3Nzc3Nzc3Nzc3Nzc3Nzc3Nzc3Nzc3Nzc3Nzc3Nzc3Nzc3Nzc3Nzf/wAARCACMAIwDASIAAhEBAxEB/8QAGwAAAwEBAQEBAAAAAAAAAAAAAwQFBgIBAAf/xAA7EAACAQIEBAQEBQMDAwUAAAABAgMEEQASITEFE0FRImFxgRQykaEGQrHB8CPR4TNi8QckUhUWQ1OS/8QAGgEAAgMBAQAAAAAAAAAAAAAAAwQBAgUGAP/EACoRAAICAQQCAQIGAwAAAAAAAAECABEDBBIhMQVBURMiFCMycYGhYcHR/9oADAMBAAIRAxEAPwDKuqSlBHCFN7Atpf0GCSUKRDN872N8w0v2thaGoERBXc7nc+2KUKVlSl6emGW/zzHKuM9tw6mc1iKtTSOEVizE7BD+22FfgJJJBHEGdr6gdPfbFRhSRSZq7iCO43jiOgwR+MQvFLHQBkVECg2tYk2vb64jcw6hMKtkcKvuS4KaGGW1dDLOq6usRFh0tfuOu+PqkTNVmajApYicyw5BIRbcXI164aigXkM0qBS6go8mYXsdcttD74ZWmgengkZaiqlMoiaMAgLpmsoBudL9ticXBNzql8XgxqCbJiPGKqlqwKXhPDzTZlUST1UgzXF9hcjruT7DDnCuMTx054bxKlhrI1JEUlO2SVG2uGG/qMDegmeV1qKaYVKKHlCaDLYmw0N2IBPnY6aYHBRQ1dRy4JpAztZEdbMBlvmNri2lreYxBC1RHEo2iwBSzm4nxOKu4hTB5uJzPGhyiGV7sPPz/bTCvDKfilBWs1JTuyGINKsgsjRHqT08iNfvi/w7hacRq0okkkDPCWldUBEZB636EfrhT8U8ZSKB+FcEypSxWWaRQM0rDTfriwck/TUX/wAiGsx4UAXGOTGZeOcOrAY3pnTlaO4NzlP5tOx6dvpjqJ+bGEV0dUN4pltlPYfrpjHcNqBT1Ks4vGQVcdwceV0LQSvAS3KzcxVN7G+l7eml8W/DqDQMyzgF1NlKLTCqcMNTG1h8rW9f1wtxemaFBLIFvM9h7DX2xlqGurKN2ajlK5vmUi6t6j+HDM1fxOorFq3HiCZVXLdAnUWN9Dbqb/bHvw7BuDPDTNfEvUMUksdgGJSxuPt/PLBuKcYpqGRIK2nnEjJmDQWJsSdGBI+2JUPHo451Y0bwryyCI5DmVu4va420P1OIs089XM1RVymWd7ZmYC56bDFVwFmtupC4Du+6W+K8Sp62mhSh58QVi0gkjC30FiLE+eJBd7/6zfbAjGWNkJzEbWxz8M/Vl9zhlEVBQhVRVFTRZjH/AKrqvQRpoT622GB1ddU1ICOwEa6BV0GD/DvUaQQK1+ttB6knTBmgoaFEM7JUTn/41QBVH74VsfzFbEnUdBPVkCJbKfzn5RhmmWCNHSMu0tgc7EAaHYD364MK6eRLrIYgBYCNL6eugwlRs5r+TEvOZwVYkbAjf2xa2a7jOmyFcoY+jKYyhASpszAKXbUADUW6anHpqakq95ZFilbO65yA587YUidSGUkZthpvrg0UHNchI87Kha1yLjrbuQOmKdTtdwZeZb4OJKinheBW53DmDwRo9g51Ova5O/bEeOWpp+I0k1eJs/MAYyoy21t1A89Btjikeuiqlk4dG1RLaxEdwMu9ien/ABjQw/iCAgirp5JYivjTIDbyOoB6a4C7OvQsGY+o+scrJjWwf6ntSI+C0ddDBzjU17pCjx6lVPVdDtqcYR6RVrXpKhvBGx5jJva3S/f7Y/Qar8R8PmEZhpp4dw4ZQTt4bEH/AIxk5oqesnR6iaSONl/qDJmZvO4t5D2x7Su6g7hUzzo9Ui8rczkw+IrJPhISVLHLHGpaw9BjTHgcnEeDUlVKIqRoBlmlnOUZB+Yn0xouFcmJlHDmpoaKJbuPEJZD55gLDz1v3wOo/EVJX8LqKcr/ANw0QTKouha9jY21A3vi76jIxGxeosMWV8gQKQZMSP8ADcULx0NJUVciaieRggY2sbX1t7eYwGKJRllgIjlS7rluSLHT/nbHVNSGSQRrkUtfKGB6C+mnrigkq0ru/wAYXcKBEUYgncXObVSN7bbe9uvc6nTaRNOldmQK+ggliQKLyW8TcxSAfKx/XEB43gkyNcdb2tfGwq6oTyT1Bj5bzOSStstj8wy4znEoNC99VO46Xwxif1EfIaZQu8CjOKSEyNZb3PXDnwJG4HvjnhkZZrqbEDYG18OtKVa2VdP9t8Rkdg1Cc3kY7uI9NXyyRcuniY6WGQHQYmxw8tjJVDwWuPFvr5YM8skikJnyhbXUWGPYOGmwnrCVjHyoDq3+MBFKOYMUonrzTVkbRUcYihPzMFsD79cDqXi4Yj0sN+Yj5ZJALFup16C+KdTVQxLEqKqqCCsYG1jf6aYy1Q/xE7I8ixcxicxF7k+XW5xOMb/XEnGN37RmGtExMnyFmJyWuBrhtJVMiESSR2swdLmx7/tp2xAhzi4iDOy6sQLWA7jFDhspqZ4oUDcxjot98GbGPU6PS6veoxtNHJWzzohmdXhV8rBAUEnqD5dTj2GlhfmOrtJHHGJJUS6tbMoIN+2bfUaYFTpI9st2a2XII7nJ5E6YYp5I6WeWeCpXPD/pCSM2k13I2tb8p776YV4HU3cWNcabVhpqKKKnjmVJYhKvMp3eRSbA7P0GxsdzppvifGTO8hMxjUKzeFTY7m1hsCcMyRxSMZXqOZKzEyzFGAUsDa+lyb9tLCw648kycopG8bLC4MZkjGaQaWG23W2JuXiU8ZKuAslioU66bbY94bDTpzOfIQY48wRfCWN7ZQemmu3QjfBpmuAwsEfdIdAD08O3T3tfE55GhqUdScwINxprfFxzxFswCnfL0/ETJSuY6gtLOiLInjHLtpYA+G1h0/8ALywiwcEh44xYaiwzG/X7e1/PAKepEnP53iklN7qSPFffz9++CqUIRmIN11vvipFQyFStic2FwoK6r8xkFhpt66foMR+MkcpVGg7d/PFWRFCKGDA2ubMNe1r7+eJtSqNHJmsdOg88Fx8GI60FsZAgOGS5VN76YZNSf/sI7AYmwzmJCq3GbfzwYG4uTY+mDMtm5ybLzc1KU1iktabvccuHovmR5a46rZjLMgJuVGZ7DQdsIT1YmrWKG0V8qk9R1OKPDxlf4iUEoGDFbkADzIBsLa4QaxyYHHibIwUdmTaxFLSGbOZNBGtxZR5+flhGtp45VR2iikcfM5Uox8iVOth1ti8tLNL8RIhhOWNc5Vrkhtev5tNfpjmopIrNy4TCwVSsRcMzdybn329ra4Ir0J1+LxOBcYU9/Mj8GSKPi6yvlpoWUrqxIXpqSP1wnR8Mnp+ItDEY5+QCWeKZXAW2hNjfti0KVJE5kcqLlUFy/Qk6aan+HE2upikvitzY38Ph0HmD/N8FVySYq/jPotvRpYiAkQqpkyFQjFmsoBPXuNdsGkp3KkxFmQoUDA2LINWJGul739sI0NQLIXkIWM3AWxsff1++HwpKGR1fKczRlmHi3ubdrgbdsAYUZv423C4vK7SCVxGMhOpOotte5/v1x9NVS80lmCyx6K1rXPr1vc73FsMyxjlrywuuaxIBJ0AGttgd/U48fmKjSIwuCGMubXUEW8+o8sRc80AMuZszXiZgWlyXtrcm1/PbEeqk/wC5IQ5xc5eh73t/OuKVXKlNCxAYyaq6lrqB0Om+v6YzAqg8pZrjXQWwfCt2Zl67UhKWXhJnBkhsSAPCgsVA/hwwlRC6OJGYMAAt9D5jrcf2xHpZrBcx8Outr74c+IjKDOLstwAoGg1+98SyVL4c4IsGMzFAV0AJS5ub/T+HC9bGsdGzHwm5vc6nfYdhY49dxT+GB2PUuvtt9uvTEmqrROzKdAv5urYlFJMBq9Qqob7gaeJpZNStumuL0NPByk500ee22Qmw87Yz8YAJ8K9xi1SSxiBf6Yv10xfLfqczmuJx11OlZFd0EebxN0AxppKh8wWNlCJ82Y2ja9iF8722xgYkd2ARSWv0GNJwdXWIMDmcmwZ9QDoB9umKZsQ7mh4/GBqVM0EEJmhWKVMxCsKYQ5RzMubMb+utzuBpjq9SihoJOYYkvzFcMEBa2YHa1+/fthaIxMmSGWJI5LlzKt2hUHQZtjffQX6dcEpayemzfAyTRs6rnA1Vu+ZSLEWvuPPCtfM662riErahjw9BPV08iOoK08UoLhhoWa2oPzbm2otiTMr1JZGRmkAskYGoAFvXYYKpGVmjMxqF8d1XSMDcm2vbsBrhVpC7LmZ3Z9H7sf3wUDmL5PYi0UrQMsgcGzDwg+IW1vbFyjqTKYyTK7WZUJawvuBfoL6/tjNzkiPMEtZrF7m18CoeKmmkIZUKXuC65svtt9cFbHvFjuIrrFwvtfqbQPGcylVcysCFOZTa9rXA2NwfTzwtUSZM0YK3zaAC6gXvprrc9+/nieOKxwoizKhyi8YkUruL3NrE2zAj23wtxLjFPGghil+JZVs5WTOhO5sbbbbefngAxsTVRt9ZhC3cV47WM7LT6AgKSFRR08sRJY2jbK6lbi4B7dMFhzTzqD4mdgo8yTa2NJ/1LpY6X8UiCnQIqUcCkLtmAI/thtWCOuP5v+qnNZ8pzOWmWSRkvlPt3wwldKoUWNgBoMGouD1dYRyUOpsC4IF+22DPw+ppA7Sx0zJE2Vwkl3zdrrcA+tsXLLdQauw/TE5amqnUqcxXtb/GOUpJ2XNa1unbFWlnppTyy4RuqTHIfY7HFFKRhG0ghlQJoWynT3GBtk2+oDJncm27maSGYMCRh+OSRUAtig0S3BZcw9dccGljv4s6ntiDlB7gjkvuRaOpgjgZGSQSk/OLEEdB5ffF/gvLq6d0RWVVc3Yrck2vpbWwXMegxnaKmWQGadSYFaxAa2Y22B6d8WeFTNBUujDlw1C8t1Q5QBod7Ejb1xOYWpqPabKuPOGJ6mgBkaQHlJGzgFhGColQ5SBp8osAem+By+FSgMbAAqMj5hvckdbevS+PmmeeFy+ZVdzdBEqDNYHQdAfDf2wGVFZgW5d2uSgU6EE+30wkJ1+NwRYnMzIHDOGSNgCyofmH/P6YS5zQspWR4yuYgrup6W9xvg1SRGD4gbDUdrYDADK5fQooC3PhBHbB145i2Y7ztEQNHPVECMFQfvhqLgC/DtNMAVFr52tm9F69sUo7ZZF5UYBZf6uc+C3bob/tpilSVlHyoqWuppKyFjdm5lmjOout9Pvr+vmzMBxF20WMDcRZgf8A2zHxjj1NW5ObRVkhEjJcZAAfC3YgC3t54En4Eak/EMdPVNzaJs0iOB86jZT2OoBxruAJwqmQycIkr3gqAfA4UjMNL62I2tv9cU4pWqWCyU7RyRvZSSDn+m2M7JrMiEgHjqc/lYFiFmOouC0lT+Oo6aCKKPh/Co1qZrRqArDxWJHc23/8TjK/iasPFeNT8TQJLFUyMYiGvZRYAeRtY++Nl+Mi3AeAT0dJIzVHE5z8XUkjNlNzkFultPS/fGP4Zw+DkvPUCVoY1uwgIDamw38/5thvSMX/ADj+w/2f5MvptO2UivXcIlVkVF4VVcQp1KWmQynKW/26n+dsd09JLUK8UTMWcF758t7Ak7mxOnrgsVPSCqWMO4hAN5GUA7E7dPTHLE8pM8rsyrYIAbIb7C+D38Td0+lTCKA5kvjkSVEklTBTJTqbERRm6rpbS/ff3wpQPPDleKokjCDwhGIt5f4xTrCDCdstrCwtfEAO/wAq3A7XwdPuWjMnyGNQ/wBs0cPGpBl59PST5TckxZWPutv0OPDxGFjdqPX/AG1OUfQqbfXGezvaxJAHQDBFkNvmUeWIOFT6mZ9IQlDJLIohUjkxqzkHZdenqSMUgpdfEd9Tr1wlwqOQUlTMtuVnWM+G9yNd+m/v7YYDMnhYjKOx3xDcniec/dxKUdcrRqk/OuhFzGR4lv4t+u3fBDPyxtYqBZCwPbe3S31xPLGqQqqgBbAeWEZEqYGJjndSv+61sUXGCZo6XyTY12GN11XnuV1zHYeWKsFOUplbKJFsP6huAD5jfe+M5RRyS1UYUFyWvfTUDU7403NtEFYIGHYfN2JHuQMezcAATV8dlObIztPOYy5EdS0QYtkuMpPfTrbTy2xR4tnypVh4ilTdQYZLqQB4hlPiFjboAPfEzOyIdA1zuwv0w6KrRUmps0UYKxKbEqb3Jv8AW+nbtgM1GU+pa/B3/qU45Ku60EdyzKtixJ+VW3HW9saCsqpYop4+FNDNPGv+nzNj2J3BxhFlqYacJDPUwQTJnZBPuCbXABG9sU/wSBFLUQRKxDDmFdLHW1/XXCOowA25nO+S0ToWzCqjvFKc09MtR+JYqafXMsMiAhWI2W4tfTc4zlW1PVsrwUENCiiyogN2HW+n6bY2PHmjr+DOI43rFVrMkDBmUrva+5FtrjrjFULoXC580jW1kUC4GwIuSPrpi+l5Sz3LeJVAS3uF5CyIVh8ShgCS9gxsdbH9f1wrULlZy7WcAEPfQ9BsPK/1w+qw6Wa4KjMp7nc2Hbt5YWkciPxP4DtlIYA7fLuMMhuZut1JM+lM7fIhFiQb3I6HTfc3xDhy83U9dPPFrizpyZCWBmJABQWDA7+9z6baYiwjM3th3F1c5vXtb18SisKMBbQ+eOGpEvqPthmBQEDP8osL9cVBTGUBkUFbWBUG2BtkIMyGciZOlrqujzfC1DxZ7ZgtrHtocUefUVEcZqp+YxAIACjQ7bAa4lRIskqIxyqzAMx/KL6n6Y0D09LNMVoapZras7AqqDprbBHKgw2ShPKaRIkJAB73OPquntHnlBBOwOGKOmRZA3MVsjZjl2Fv3wpxGYzVBOuUYEptuIAfq4nfD/BWxKqkg3Fr2vdTiuGE8aiNlOUHNYi+l+x3sPp0xnpM6PGFNm306YupUmpjuZVaUCxj/Na50Hlub+ffEZRdGb3idQisUY9zxPDIbjN4b2HT/OCUyOsXMiOtiR3HSw03/wA4FfMhINiBrlPT98emwynwh11uCDf0119MCnRKwq4eSNgsrsxzggnXv98Foq96CKraJ5FnnjCRsovl1ub9tD0v6YV5zsrLIQL+Jsi/N/bfHzOlg07FA2oYC2n9ha2PEAipTOqZEpup3Q8QqOH8IrXpJXilpjzAV1JDlQfuB/8ArEw8YqOIOprKlp2JuxewPtYD98CqZ1nQwqWVdioFg+t9foMTqimKKXjut/y98GTEvJI5M59wcWUvj6mhpqgOOWJLApdgSBtrfU7D13wzUVtMys1RUNy3cFvFY7aMdCepvp6Yw7SSFrs7Ejz2x6A8jalmO2LHADzcIPJsFIqN19X8XMCACi3ANrZvO3THlFTVE9SIoYXdxuoXUeuC0sAj/LmZvti7SxnkhETLrcsB1xZnCChMXNnJJJ7MVNPNTFUqojGWGgY6/TBkeKNQABY672w05ylSt2kVbAnXTCtVxKeOQARK+l7iEN97YBZeLA7plAxA0w3S1708DxBA2dgSS1thhTpj2wJt0w4RcdIB7ljh8ryQSyObvmygDp/NcHp4RU1XKWaNLC5eRgPW3f0xFiqZKdWSIgZ7Eki507fXBaUsZ+YXYsraXOBFO6gWTkmVTdaliXWQ3+axAIwm8jRSB7kFD4W7YaKgKWGhwBxe3nvjy/5kL3UIa6rqG5hmLX3zAE/XBDXTEZT4z320x7RRIYhpqAxv7Yagp43VQwJuQL311OIbb8Tf0yPsG1oCOtZ1yyMiBQSQQSSdhsPfHrs1QgvWRMEAGRiVv6aWP1x3IixSyRFQ6hwozdBfywI5HjeURIhzaBb2H1OK/b6hiXqibndOuanMZ5esgu9vEosevbywRoWYb5ltYnKLgXtp57Y5hjUu2lrg28rC+OZ3Ia40Jvr7Y92Z5QAkhTxWqCqW11GHKSnVBc2Ld8dSxqGEg+ZiQcHpVDFVO2DMaWYGc0xAlCkpBy89/EdtsUYoTYRk2FvLHHB41dxmF8UZgEppZQAXyk64z3ck1M52N1J9RGkS3Byj1xPIckmNCVOx2vh+MCRBLIMzbLfZfQYWlYrIwUkC+LKakrP/2Q=="/>
          <p:cNvSpPr>
            <a:spLocks noChangeAspect="1" noChangeArrowheads="1"/>
          </p:cNvSpPr>
          <p:nvPr/>
        </p:nvSpPr>
        <p:spPr bwMode="auto">
          <a:xfrm>
            <a:off x="215900" y="-8890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AutoShape 42" descr="data:image/jpeg;base64,/9j/4AAQSkZJRgABAQAAAQABAAD/2wBDAAkGBwgHBgkIBwgKCgkLDRYPDQwMDRsUFRAWIB0iIiAdHx8kKDQsJCYxJx8fLT0tMTU3Ojo6Iys/RD84QzQ5Ojf/2wBDAQoKCg0MDRoPDxo3JR8lNzc3Nzc3Nzc3Nzc3Nzc3Nzc3Nzc3Nzc3Nzc3Nzc3Nzc3Nzc3Nzc3Nzc3Nzc3Nzc3Nzf/wAARCACMAIwDASIAAhEBAxEB/8QAGwAAAwEBAQEBAAAAAAAAAAAAAwQFBgIBAAf/xAA7EAACAQIEBAQEBQMDAwUAAAABAgMEEQASITEFE0FRImFxgRQykaEGQrHB8CPR4TNi8QckUhUWQ1OS/8QAGgEAAgMBAQAAAAAAAAAAAAAAAwQBAgUGAP/EACoRAAICAQQCAQIGAwAAAAAAAAECABEDBBIhMQVBURMiFCMycYGhYcHR/9oADAMBAAIRAxEAPwDKuqSlBHCFN7Atpf0GCSUKRDN872N8w0v2thaGoERBXc7nc+2KUKVlSl6emGW/zzHKuM9tw6mc1iKtTSOEVizE7BD+22FfgJJJBHEGdr6gdPfbFRhSRSZq7iCO43jiOgwR+MQvFLHQBkVECg2tYk2vb64jcw6hMKtkcKvuS4KaGGW1dDLOq6usRFh0tfuOu+PqkTNVmajApYicyw5BIRbcXI164aigXkM0qBS6go8mYXsdcttD74ZWmgengkZaiqlMoiaMAgLpmsoBudL9ticXBNzql8XgxqCbJiPGKqlqwKXhPDzTZlUST1UgzXF9hcjruT7DDnCuMTx054bxKlhrI1JEUlO2SVG2uGG/qMDegmeV1qKaYVKKHlCaDLYmw0N2IBPnY6aYHBRQ1dRy4JpAztZEdbMBlvmNri2lreYxBC1RHEo2iwBSzm4nxOKu4hTB5uJzPGhyiGV7sPPz/bTCvDKfilBWs1JTuyGINKsgsjRHqT08iNfvi/w7hacRq0okkkDPCWldUBEZB636EfrhT8U8ZSKB+FcEypSxWWaRQM0rDTfriwck/TUX/wAiGsx4UAXGOTGZeOcOrAY3pnTlaO4NzlP5tOx6dvpjqJ+bGEV0dUN4pltlPYfrpjHcNqBT1Ks4vGQVcdwceV0LQSvAS3KzcxVN7G+l7eml8W/DqDQMyzgF1NlKLTCqcMNTG1h8rW9f1wtxemaFBLIFvM9h7DX2xlqGurKN2ajlK5vmUi6t6j+HDM1fxOorFq3HiCZVXLdAnUWN9Dbqb/bHvw7BuDPDTNfEvUMUksdgGJSxuPt/PLBuKcYpqGRIK2nnEjJmDQWJsSdGBI+2JUPHo451Y0bwryyCI5DmVu4va420P1OIs089XM1RVymWd7ZmYC56bDFVwFmtupC4Du+6W+K8Sp62mhSh58QVi0gkjC30FiLE+eJBd7/6zfbAjGWNkJzEbWxz8M/Vl9zhlEVBQhVRVFTRZjH/AKrqvQRpoT622GB1ddU1ICOwEa6BV0GD/DvUaQQK1+ttB6knTBmgoaFEM7JUTn/41QBVH74VsfzFbEnUdBPVkCJbKfzn5RhmmWCNHSMu0tgc7EAaHYD364MK6eRLrIYgBYCNL6eugwlRs5r+TEvOZwVYkbAjf2xa2a7jOmyFcoY+jKYyhASpszAKXbUADUW6anHpqakq95ZFilbO65yA587YUidSGUkZthpvrg0UHNchI87Kha1yLjrbuQOmKdTtdwZeZb4OJKinheBW53DmDwRo9g51Ova5O/bEeOWpp+I0k1eJs/MAYyoy21t1A89Btjikeuiqlk4dG1RLaxEdwMu9ien/ABjQw/iCAgirp5JYivjTIDbyOoB6a4C7OvQsGY+o+scrJjWwf6ntSI+C0ddDBzjU17pCjx6lVPVdDtqcYR6RVrXpKhvBGx5jJva3S/f7Y/Qar8R8PmEZhpp4dw4ZQTt4bEH/AIxk5oqesnR6iaSONl/qDJmZvO4t5D2x7Su6g7hUzzo9Ui8rczkw+IrJPhISVLHLHGpaw9BjTHgcnEeDUlVKIqRoBlmlnOUZB+Yn0xouFcmJlHDmpoaKJbuPEJZD55gLDz1v3wOo/EVJX8LqKcr/ANw0QTKouha9jY21A3vi76jIxGxeosMWV8gQKQZMSP8ADcULx0NJUVciaieRggY2sbX1t7eYwGKJRllgIjlS7rluSLHT/nbHVNSGSQRrkUtfKGB6C+mnrigkq0ru/wAYXcKBEUYgncXObVSN7bbe9uvc6nTaRNOldmQK+ggliQKLyW8TcxSAfKx/XEB43gkyNcdb2tfGwq6oTyT1Bj5bzOSStstj8wy4znEoNC99VO46Xwxif1EfIaZQu8CjOKSEyNZb3PXDnwJG4HvjnhkZZrqbEDYG18OtKVa2VdP9t8Rkdg1Cc3kY7uI9NXyyRcuniY6WGQHQYmxw8tjJVDwWuPFvr5YM8skikJnyhbXUWGPYOGmwnrCVjHyoDq3+MBFKOYMUonrzTVkbRUcYihPzMFsD79cDqXi4Yj0sN+Yj5ZJALFup16C+KdTVQxLEqKqqCCsYG1jf6aYy1Q/xE7I8ixcxicxF7k+XW5xOMb/XEnGN37RmGtExMnyFmJyWuBrhtJVMiESSR2swdLmx7/tp2xAhzi4iDOy6sQLWA7jFDhspqZ4oUDcxjot98GbGPU6PS6veoxtNHJWzzohmdXhV8rBAUEnqD5dTj2GlhfmOrtJHHGJJUS6tbMoIN+2bfUaYFTpI9st2a2XII7nJ5E6YYp5I6WeWeCpXPD/pCSM2k13I2tb8p776YV4HU3cWNcabVhpqKKKnjmVJYhKvMp3eRSbA7P0GxsdzppvifGTO8hMxjUKzeFTY7m1hsCcMyRxSMZXqOZKzEyzFGAUsDa+lyb9tLCw648kycopG8bLC4MZkjGaQaWG23W2JuXiU8ZKuAslioU66bbY94bDTpzOfIQY48wRfCWN7ZQemmu3QjfBpmuAwsEfdIdAD08O3T3tfE55GhqUdScwINxprfFxzxFswCnfL0/ETJSuY6gtLOiLInjHLtpYA+G1h0/8ALywiwcEh44xYaiwzG/X7e1/PAKepEnP53iklN7qSPFffz9++CqUIRmIN11vvipFQyFStic2FwoK6r8xkFhpt66foMR+MkcpVGg7d/PFWRFCKGDA2ubMNe1r7+eJtSqNHJmsdOg88Fx8GI60FsZAgOGS5VN76YZNSf/sI7AYmwzmJCq3GbfzwYG4uTY+mDMtm5ybLzc1KU1iktabvccuHovmR5a46rZjLMgJuVGZ7DQdsIT1YmrWKG0V8qk9R1OKPDxlf4iUEoGDFbkADzIBsLa4QaxyYHHibIwUdmTaxFLSGbOZNBGtxZR5+flhGtp45VR2iikcfM5Uox8iVOth1ti8tLNL8RIhhOWNc5Vrkhtev5tNfpjmopIrNy4TCwVSsRcMzdybn329ra4Ir0J1+LxOBcYU9/Mj8GSKPi6yvlpoWUrqxIXpqSP1wnR8Mnp+ItDEY5+QCWeKZXAW2hNjfti0KVJE5kcqLlUFy/Qk6aan+HE2upikvitzY38Ph0HmD/N8FVySYq/jPotvRpYiAkQqpkyFQjFmsoBPXuNdsGkp3KkxFmQoUDA2LINWJGul739sI0NQLIXkIWM3AWxsff1++HwpKGR1fKczRlmHi3ubdrgbdsAYUZv423C4vK7SCVxGMhOpOotte5/v1x9NVS80lmCyx6K1rXPr1vc73FsMyxjlrywuuaxIBJ0AGttgd/U48fmKjSIwuCGMubXUEW8+o8sRc80AMuZszXiZgWlyXtrcm1/PbEeqk/wC5IQ5xc5eh73t/OuKVXKlNCxAYyaq6lrqB0Om+v6YzAqg8pZrjXQWwfCt2Zl67UhKWXhJnBkhsSAPCgsVA/hwwlRC6OJGYMAAt9D5jrcf2xHpZrBcx8Outr74c+IjKDOLstwAoGg1+98SyVL4c4IsGMzFAV0AJS5ub/T+HC9bGsdGzHwm5vc6nfYdhY49dxT+GB2PUuvtt9uvTEmqrROzKdAv5urYlFJMBq9Qqob7gaeJpZNStumuL0NPByk500ee22Qmw87Yz8YAJ8K9xi1SSxiBf6Yv10xfLfqczmuJx11OlZFd0EebxN0AxppKh8wWNlCJ82Y2ja9iF8722xgYkd2ARSWv0GNJwdXWIMDmcmwZ9QDoB9umKZsQ7mh4/GBqVM0EEJmhWKVMxCsKYQ5RzMubMb+utzuBpjq9SihoJOYYkvzFcMEBa2YHa1+/fthaIxMmSGWJI5LlzKt2hUHQZtjffQX6dcEpayemzfAyTRs6rnA1Vu+ZSLEWvuPPCtfM662riErahjw9BPV08iOoK08UoLhhoWa2oPzbm2otiTMr1JZGRmkAskYGoAFvXYYKpGVmjMxqF8d1XSMDcm2vbsBrhVpC7LmZ3Z9H7sf3wUDmL5PYi0UrQMsgcGzDwg+IW1vbFyjqTKYyTK7WZUJawvuBfoL6/tjNzkiPMEtZrF7m18CoeKmmkIZUKXuC65svtt9cFbHvFjuIrrFwvtfqbQPGcylVcysCFOZTa9rXA2NwfTzwtUSZM0YK3zaAC6gXvprrc9+/nieOKxwoizKhyi8YkUruL3NrE2zAj23wtxLjFPGghil+JZVs5WTOhO5sbbbbefngAxsTVRt9ZhC3cV47WM7LT6AgKSFRR08sRJY2jbK6lbi4B7dMFhzTzqD4mdgo8yTa2NJ/1LpY6X8UiCnQIqUcCkLtmAI/thtWCOuP5v+qnNZ8pzOWmWSRkvlPt3wwldKoUWNgBoMGouD1dYRyUOpsC4IF+22DPw+ppA7Sx0zJE2Vwkl3zdrrcA+tsXLLdQauw/TE5amqnUqcxXtb/GOUpJ2XNa1unbFWlnppTyy4RuqTHIfY7HFFKRhG0ghlQJoWynT3GBtk2+oDJncm27maSGYMCRh+OSRUAtig0S3BZcw9dccGljv4s6ntiDlB7gjkvuRaOpgjgZGSQSk/OLEEdB5ffF/gvLq6d0RWVVc3Yrck2vpbWwXMegxnaKmWQGadSYFaxAa2Y22B6d8WeFTNBUujDlw1C8t1Q5QBod7Ejb1xOYWpqPabKuPOGJ6mgBkaQHlJGzgFhGColQ5SBp8osAem+By+FSgMbAAqMj5hvckdbevS+PmmeeFy+ZVdzdBEqDNYHQdAfDf2wGVFZgW5d2uSgU6EE+30wkJ1+NwRYnMzIHDOGSNgCyofmH/P6YS5zQspWR4yuYgrup6W9xvg1SRGD4gbDUdrYDADK5fQooC3PhBHbB145i2Y7ztEQNHPVECMFQfvhqLgC/DtNMAVFr52tm9F69sUo7ZZF5UYBZf6uc+C3bob/tpilSVlHyoqWuppKyFjdm5lmjOout9Pvr+vmzMBxF20WMDcRZgf8A2zHxjj1NW5ObRVkhEjJcZAAfC3YgC3t54En4Eak/EMdPVNzaJs0iOB86jZT2OoBxruAJwqmQycIkr3gqAfA4UjMNL62I2tv9cU4pWqWCyU7RyRvZSSDn+m2M7JrMiEgHjqc/lYFiFmOouC0lT+Oo6aCKKPh/Co1qZrRqArDxWJHc23/8TjK/iasPFeNT8TQJLFUyMYiGvZRYAeRtY++Nl+Mi3AeAT0dJIzVHE5z8XUkjNlNzkFultPS/fGP4Zw+DkvPUCVoY1uwgIDamw38/5thvSMX/ADj+w/2f5MvptO2UivXcIlVkVF4VVcQp1KWmQynKW/26n+dsd09JLUK8UTMWcF758t7Ak7mxOnrgsVPSCqWMO4hAN5GUA7E7dPTHLE8pM8rsyrYIAbIb7C+D38Td0+lTCKA5kvjkSVEklTBTJTqbERRm6rpbS/ff3wpQPPDleKokjCDwhGIt5f4xTrCDCdstrCwtfEAO/wAq3A7XwdPuWjMnyGNQ/wBs0cPGpBl59PST5TckxZWPutv0OPDxGFjdqPX/AG1OUfQqbfXGezvaxJAHQDBFkNvmUeWIOFT6mZ9IQlDJLIohUjkxqzkHZdenqSMUgpdfEd9Tr1wlwqOQUlTMtuVnWM+G9yNd+m/v7YYDMnhYjKOx3xDcniec/dxKUdcrRqk/OuhFzGR4lv4t+u3fBDPyxtYqBZCwPbe3S31xPLGqQqqgBbAeWEZEqYGJjndSv+61sUXGCZo6XyTY12GN11XnuV1zHYeWKsFOUplbKJFsP6huAD5jfe+M5RRyS1UYUFyWvfTUDU7403NtEFYIGHYfN2JHuQMezcAATV8dlObIztPOYy5EdS0QYtkuMpPfTrbTy2xR4tnypVh4ilTdQYZLqQB4hlPiFjboAPfEzOyIdA1zuwv0w6KrRUmps0UYKxKbEqb3Jv8AW+nbtgM1GU+pa/B3/qU45Ku60EdyzKtixJ+VW3HW9saCsqpYop4+FNDNPGv+nzNj2J3BxhFlqYacJDPUwQTJnZBPuCbXABG9sU/wSBFLUQRKxDDmFdLHW1/XXCOowA25nO+S0ToWzCqjvFKc09MtR+JYqafXMsMiAhWI2W4tfTc4zlW1PVsrwUENCiiyogN2HW+n6bY2PHmjr+DOI43rFVrMkDBmUrva+5FtrjrjFULoXC580jW1kUC4GwIuSPrpi+l5Sz3LeJVAS3uF5CyIVh8ShgCS9gxsdbH9f1wrULlZy7WcAEPfQ9BsPK/1w+qw6Wa4KjMp7nc2Hbt5YWkciPxP4DtlIYA7fLuMMhuZut1JM+lM7fIhFiQb3I6HTfc3xDhy83U9dPPFrizpyZCWBmJABQWDA7+9z6baYiwjM3th3F1c5vXtb18SisKMBbQ+eOGpEvqPthmBQEDP8osL9cVBTGUBkUFbWBUG2BtkIMyGciZOlrqujzfC1DxZ7ZgtrHtocUefUVEcZqp+YxAIACjQ7bAa4lRIskqIxyqzAMx/KL6n6Y0D09LNMVoapZras7AqqDprbBHKgw2ShPKaRIkJAB73OPquntHnlBBOwOGKOmRZA3MVsjZjl2Fv3wpxGYzVBOuUYEptuIAfq4nfD/BWxKqkg3Fr2vdTiuGE8aiNlOUHNYi+l+x3sPp0xnpM6PGFNm306YupUmpjuZVaUCxj/Na50Hlub+ffEZRdGb3idQisUY9zxPDIbjN4b2HT/OCUyOsXMiOtiR3HSw03/wA4FfMhINiBrlPT98emwynwh11uCDf0119MCnRKwq4eSNgsrsxzggnXv98Foq96CKraJ5FnnjCRsovl1ub9tD0v6YV5zsrLIQL+Jsi/N/bfHzOlg07FA2oYC2n9ha2PEAipTOqZEpup3Q8QqOH8IrXpJXilpjzAV1JDlQfuB/8ArEw8YqOIOprKlp2JuxewPtYD98CqZ1nQwqWVdioFg+t9foMTqimKKXjut/y98GTEvJI5M59wcWUvj6mhpqgOOWJLApdgSBtrfU7D13wzUVtMys1RUNy3cFvFY7aMdCepvp6Yw7SSFrs7Ejz2x6A8jalmO2LHADzcIPJsFIqN19X8XMCACi3ANrZvO3THlFTVE9SIoYXdxuoXUeuC0sAj/LmZvti7SxnkhETLrcsB1xZnCChMXNnJJJ7MVNPNTFUqojGWGgY6/TBkeKNQABY672w05ylSt2kVbAnXTCtVxKeOQARK+l7iEN97YBZeLA7plAxA0w3S1708DxBA2dgSS1thhTpj2wJt0w4RcdIB7ljh8ryQSyObvmygDp/NcHp4RU1XKWaNLC5eRgPW3f0xFiqZKdWSIgZ7Eki507fXBaUsZ+YXYsraXOBFO6gWTkmVTdaliXWQ3+axAIwm8jRSB7kFD4W7YaKgKWGhwBxe3nvjy/5kL3UIa6rqG5hmLX3zAE/XBDXTEZT4z320x7RRIYhpqAxv7Yagp43VQwJuQL311OIbb8Tf0yPsG1oCOtZ1yyMiBQSQQSSdhsPfHrs1QgvWRMEAGRiVv6aWP1x3IixSyRFQ6hwozdBfywI5HjeURIhzaBb2H1OK/b6hiXqibndOuanMZ5esgu9vEosevbywRoWYb5ltYnKLgXtp57Y5hjUu2lrg28rC+OZ3Ia40Jvr7Y92Z5QAkhTxWqCqW11GHKSnVBc2Ld8dSxqGEg+ZiQcHpVDFVO2DMaWYGc0xAlCkpBy89/EdtsUYoTYRk2FvLHHB41dxmF8UZgEppZQAXyk64z3ck1M52N1J9RGkS3Byj1xPIckmNCVOx2vh+MCRBLIMzbLfZfQYWlYrIwUkC+LKakrP/2Q=="/>
          <p:cNvSpPr>
            <a:spLocks noChangeAspect="1" noChangeArrowheads="1"/>
          </p:cNvSpPr>
          <p:nvPr/>
        </p:nvSpPr>
        <p:spPr bwMode="auto">
          <a:xfrm>
            <a:off x="368300" y="-7366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AutoShape 46" descr="http://t0.gstatic.com/images?q=tbn:ANd9GcQ_eAqswJe7jMgAGjQS7AfxbDObKEqvEBG8i2hShB4vXUJLvoGgZYmtKAvd"/>
          <p:cNvSpPr>
            <a:spLocks noChangeAspect="1" noChangeArrowheads="1"/>
          </p:cNvSpPr>
          <p:nvPr/>
        </p:nvSpPr>
        <p:spPr bwMode="auto">
          <a:xfrm>
            <a:off x="63500" y="-1041400"/>
            <a:ext cx="21336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68" name="Picture 48" descr="http://t0.gstatic.com/images?q=tbn:ANd9GcQ_eAqswJe7jMgAGjQS7AfxbDObKEqvEBG8i2hShB4vXUJLvoGgZYmtKAvd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9311" y="4551974"/>
            <a:ext cx="2297624" cy="183222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AutoShape 50" descr="http://t2.gstatic.com/images?q=tbn:ANd9GcQf-R2YtIsxUV-8DqoAg5lz2AdW3PHMGdElTpHtr6PfuwEfnhTnSapl3D4M"/>
          <p:cNvSpPr>
            <a:spLocks noChangeAspect="1" noChangeArrowheads="1"/>
          </p:cNvSpPr>
          <p:nvPr/>
        </p:nvSpPr>
        <p:spPr bwMode="auto">
          <a:xfrm>
            <a:off x="63500" y="-881063"/>
            <a:ext cx="2524125" cy="180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72" name="Picture 52" descr="http://t1.gstatic.com/images?q=tbn:ANd9GcTkDCP0egG9iAoID6Oe7eqp23PU_X_uyNFRfj62ftF67vyi8kf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0220" y="4538215"/>
            <a:ext cx="1619250" cy="184402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0700" y="42862"/>
            <a:ext cx="66797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rgbClr val="FF3399"/>
                </a:solidFill>
              </a:rPr>
              <a:t>Do </a:t>
            </a:r>
            <a:r>
              <a:rPr lang="cs-CZ" sz="3200" dirty="0" err="1" smtClean="0">
                <a:solidFill>
                  <a:srgbClr val="FF3399"/>
                </a:solidFill>
              </a:rPr>
              <a:t>you</a:t>
            </a:r>
            <a:r>
              <a:rPr lang="cs-CZ" sz="3200" dirty="0" smtClean="0">
                <a:solidFill>
                  <a:srgbClr val="FF3399"/>
                </a:solidFill>
              </a:rPr>
              <a:t> </a:t>
            </a:r>
            <a:r>
              <a:rPr lang="cs-CZ" sz="3200" dirty="0" err="1" smtClean="0">
                <a:solidFill>
                  <a:srgbClr val="FF3399"/>
                </a:solidFill>
              </a:rPr>
              <a:t>know</a:t>
            </a:r>
            <a:r>
              <a:rPr lang="cs-CZ" sz="3200" dirty="0" smtClean="0">
                <a:solidFill>
                  <a:srgbClr val="FF3399"/>
                </a:solidFill>
              </a:rPr>
              <a:t> these </a:t>
            </a:r>
            <a:r>
              <a:rPr lang="cs-CZ" sz="3200" dirty="0" err="1" smtClean="0">
                <a:solidFill>
                  <a:srgbClr val="FF3399"/>
                </a:solidFill>
              </a:rPr>
              <a:t>bushes</a:t>
            </a:r>
            <a:r>
              <a:rPr lang="cs-CZ" sz="3200" dirty="0" smtClean="0">
                <a:solidFill>
                  <a:srgbClr val="FF3399"/>
                </a:solidFill>
              </a:rPr>
              <a:t>?</a:t>
            </a:r>
            <a:endParaRPr lang="cs-CZ" sz="3200" dirty="0">
              <a:solidFill>
                <a:srgbClr val="FF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6631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1"/>
            <a:ext cx="8712968" cy="6401753"/>
          </a:xfrm>
          <a:prstGeom prst="rect">
            <a:avLst/>
          </a:prstGeom>
          <a:solidFill>
            <a:schemeClr val="bg1"/>
          </a:solidFill>
          <a:ln w="28575">
            <a:solidFill>
              <a:srgbClr val="FF3399"/>
            </a:solidFill>
          </a:ln>
        </p:spPr>
        <p:txBody>
          <a:bodyPr wrap="square">
            <a:spAutoFit/>
          </a:bodyPr>
          <a:lstStyle/>
          <a:p>
            <a:r>
              <a:rPr lang="cs-CZ" u="sng" dirty="0" smtClean="0">
                <a:solidFill>
                  <a:srgbClr val="7030A0"/>
                </a:solidFill>
              </a:rPr>
              <a:t>ZDROJE:</a:t>
            </a:r>
          </a:p>
          <a:p>
            <a:endParaRPr lang="cs-CZ" dirty="0" smtClean="0">
              <a:solidFill>
                <a:srgbClr val="7030A0"/>
              </a:solidFill>
            </a:endParaRPr>
          </a:p>
          <a:p>
            <a:r>
              <a:rPr lang="en-US" sz="1400" dirty="0" smtClean="0"/>
              <a:t>Dialogue : In the garden. </a:t>
            </a:r>
            <a:r>
              <a:rPr lang="en-US" sz="1400" i="1" dirty="0" smtClean="0"/>
              <a:t>Tolearnenglish.com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http://www.tolearnenglish.com/exercises/exercise-english-2/exercise-english-8253.php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en-US" sz="1400" dirty="0" smtClean="0"/>
              <a:t>Flowers Pictures. </a:t>
            </a:r>
            <a:r>
              <a:rPr lang="en-US" sz="1400" i="1" dirty="0" smtClean="0"/>
              <a:t>Kids Front</a:t>
            </a:r>
            <a:r>
              <a:rPr lang="en-US" sz="1400" dirty="0" smtClean="0"/>
              <a:t> [online]. 2006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http://kidsfront.com/words/flowers.html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en-US" sz="1400" dirty="0" smtClean="0"/>
              <a:t>Lilies. </a:t>
            </a:r>
            <a:r>
              <a:rPr lang="en-US" sz="1400" i="1" dirty="0" smtClean="0"/>
              <a:t>A kid´s photos</a:t>
            </a:r>
            <a:r>
              <a:rPr lang="en-US" sz="1400" dirty="0" smtClean="0"/>
              <a:t> [online]. 2007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http://akidsphoto.com/botanical/flowers/lilies.html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en-US" sz="1400" dirty="0" smtClean="0"/>
              <a:t>Plant Pictures. </a:t>
            </a:r>
            <a:r>
              <a:rPr lang="en-US" sz="1400" i="1" dirty="0" smtClean="0"/>
              <a:t>Science Kids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http://www.sciencekids.co.nz/pictures/plants.html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err="1" smtClean="0"/>
              <a:t>Daisy</a:t>
            </a:r>
            <a:r>
              <a:rPr lang="cs-CZ" sz="1400" dirty="0" smtClean="0"/>
              <a:t> </a:t>
            </a:r>
            <a:r>
              <a:rPr lang="cs-CZ" sz="1400" dirty="0" err="1" smtClean="0"/>
              <a:t>Flower</a:t>
            </a:r>
            <a:r>
              <a:rPr lang="cs-CZ" sz="1400" dirty="0" smtClean="0"/>
              <a:t> </a:t>
            </a:r>
            <a:r>
              <a:rPr lang="cs-CZ" sz="1400" dirty="0" err="1" smtClean="0"/>
              <a:t>Crafts</a:t>
            </a:r>
            <a:r>
              <a:rPr lang="cs-CZ" sz="1400" dirty="0" smtClean="0"/>
              <a:t> </a:t>
            </a:r>
            <a:r>
              <a:rPr lang="cs-CZ" sz="1400" dirty="0" err="1" smtClean="0"/>
              <a:t>For</a:t>
            </a:r>
            <a:r>
              <a:rPr lang="cs-CZ" sz="1400" dirty="0" smtClean="0"/>
              <a:t> </a:t>
            </a:r>
            <a:r>
              <a:rPr lang="cs-CZ" sz="1400" dirty="0" err="1" smtClean="0"/>
              <a:t>Kids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Ehow.com</a:t>
            </a:r>
            <a:r>
              <a:rPr lang="cs-CZ" sz="1400" dirty="0" smtClean="0"/>
              <a:t> [online]. 2012 [cit. 2012-06-24]. Dostupné z: http://www.</a:t>
            </a:r>
            <a:r>
              <a:rPr lang="cs-CZ" sz="1400" dirty="0" err="1" smtClean="0"/>
              <a:t>ehow.com</a:t>
            </a:r>
            <a:r>
              <a:rPr lang="cs-CZ" sz="1400" dirty="0" smtClean="0"/>
              <a:t>/list_5982420_</a:t>
            </a:r>
            <a:r>
              <a:rPr lang="cs-CZ" sz="1400" dirty="0" err="1" smtClean="0"/>
              <a:t>daisy</a:t>
            </a:r>
            <a:r>
              <a:rPr lang="cs-CZ" sz="1400" dirty="0" smtClean="0"/>
              <a:t>-</a:t>
            </a:r>
            <a:r>
              <a:rPr lang="cs-CZ" sz="1400" dirty="0" err="1" smtClean="0"/>
              <a:t>flower</a:t>
            </a:r>
            <a:r>
              <a:rPr lang="cs-CZ" sz="1400" dirty="0" smtClean="0"/>
              <a:t>-</a:t>
            </a:r>
            <a:r>
              <a:rPr lang="cs-CZ" sz="1400" dirty="0" err="1" smtClean="0"/>
              <a:t>crafts</a:t>
            </a:r>
            <a:r>
              <a:rPr lang="cs-CZ" sz="1400" dirty="0" smtClean="0"/>
              <a:t>-</a:t>
            </a:r>
            <a:r>
              <a:rPr lang="cs-CZ" sz="1400" dirty="0" err="1" smtClean="0"/>
              <a:t>kids.html</a:t>
            </a:r>
            <a:r>
              <a:rPr lang="cs-CZ" sz="1400" dirty="0" smtClean="0"/>
              <a:t> 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cs-CZ" dirty="0" smtClean="0">
              <a:solidFill>
                <a:srgbClr val="7030A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8811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676</TotalTime>
  <Words>350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Soho</vt:lpstr>
      <vt:lpstr>Prezentace aplikace PowerPoint</vt:lpstr>
      <vt:lpstr>Prezentace aplikace PowerPoint</vt:lpstr>
      <vt:lpstr>FLOWERS, TREES AND           BUSHES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FLOWERS, TREES AND BUSHES</dc:title>
  <dc:creator>Lenka</dc:creator>
  <cp:lastModifiedBy>Lenka</cp:lastModifiedBy>
  <cp:revision>54</cp:revision>
  <dcterms:created xsi:type="dcterms:W3CDTF">2012-05-12T07:44:18Z</dcterms:created>
  <dcterms:modified xsi:type="dcterms:W3CDTF">2012-06-25T17:47:02Z</dcterms:modified>
</cp:coreProperties>
</file>