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8" r:id="rId2"/>
    <p:sldId id="266" r:id="rId3"/>
    <p:sldId id="256" r:id="rId4"/>
    <p:sldId id="265" r:id="rId5"/>
    <p:sldId id="257" r:id="rId6"/>
    <p:sldId id="259" r:id="rId7"/>
    <p:sldId id="260" r:id="rId8"/>
    <p:sldId id="261" r:id="rId9"/>
    <p:sldId id="263" r:id="rId10"/>
    <p:sldId id="264" r:id="rId11"/>
    <p:sldId id="262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VY_32_INOVACE_3.2.6.2. O 03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0DA8E4-E9CF-4D94-AAC9-0AB5519DDA02}" type="presOf" srcId="{757F3AB3-0718-4624-B441-E567A8F0AB56}" destId="{333A1088-737F-45CB-B68E-254E46348037}" srcOrd="0" destOrd="0" presId="urn:microsoft.com/office/officeart/2005/8/layout/target3"/>
    <dgm:cxn modelId="{E4D65E2C-CD1A-483D-B208-1A07A52D682A}" type="presOf" srcId="{D1B46980-6531-4606-95E6-44980827E919}" destId="{2BE915AB-18AA-4053-B92C-3BFC9ED204BB}" srcOrd="1" destOrd="0" presId="urn:microsoft.com/office/officeart/2005/8/layout/target3"/>
    <dgm:cxn modelId="{38D581CD-A107-44E0-B33D-DFA08DCEDF42}" type="presOf" srcId="{D1D4F407-5343-4D3F-B5B9-D407B03CAEB4}" destId="{D005CE8C-CC26-4C3E-AC11-E15060ECD759}" srcOrd="0" destOrd="0" presId="urn:microsoft.com/office/officeart/2005/8/layout/target3"/>
    <dgm:cxn modelId="{77D3E3E2-F9CD-41FB-9161-5DCC59D40E2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17DFB0C-62A0-442D-8E1F-68B3318FA7A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7E8BDF-70E0-4445-B1B0-DF91A2EA2950}" type="presOf" srcId="{D8197B8C-B260-4A16-BDF4-0947B075E274}" destId="{25B08C86-7E15-44DC-BE7F-FFB55DD49D12}" srcOrd="0" destOrd="0" presId="urn:microsoft.com/office/officeart/2005/8/layout/target3"/>
    <dgm:cxn modelId="{E1764925-8877-4230-A110-0BDEBF4EC048}" type="presOf" srcId="{4C35D32F-0EAB-4CD7-82EE-45574DC2A586}" destId="{890E4F0B-2866-4A3F-A3C7-2A14B1797930}" srcOrd="1" destOrd="0" presId="urn:microsoft.com/office/officeart/2005/8/layout/target3"/>
    <dgm:cxn modelId="{007CC9C0-ECB9-404D-9DB2-363A2019F616}" type="presOf" srcId="{B651F6E3-6281-48DB-9319-2AEAFDAE7572}" destId="{619D679B-A015-4ECF-8348-D1034C574F40}" srcOrd="0" destOrd="0" presId="urn:microsoft.com/office/officeart/2005/8/layout/target3"/>
    <dgm:cxn modelId="{CA263B1A-C2A3-4B21-AB76-D6305D242AD1}" type="presOf" srcId="{D8197B8C-B260-4A16-BDF4-0947B075E274}" destId="{5A5FFA88-C948-4069-8E93-59FA12366E83}" srcOrd="1" destOrd="0" presId="urn:microsoft.com/office/officeart/2005/8/layout/target3"/>
    <dgm:cxn modelId="{EA6AEDEF-7491-4E60-8C6B-53A0B6607DA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A1819E-021B-43C2-8D4D-33034F1504F6}" type="presOf" srcId="{D1D4F407-5343-4D3F-B5B9-D407B03CAEB4}" destId="{AED2198E-93D5-4001-81B4-73124B309672}" srcOrd="1" destOrd="0" presId="urn:microsoft.com/office/officeart/2005/8/layout/target3"/>
    <dgm:cxn modelId="{5438FF74-AABC-412D-A985-B29D55114236}" type="presParOf" srcId="{333A1088-737F-45CB-B68E-254E46348037}" destId="{F5ABB229-8D3B-4694-996A-96F23CF14429}" srcOrd="0" destOrd="0" presId="urn:microsoft.com/office/officeart/2005/8/layout/target3"/>
    <dgm:cxn modelId="{E64018BC-B140-48B7-B524-7A7CD585072B}" type="presParOf" srcId="{333A1088-737F-45CB-B68E-254E46348037}" destId="{F41139FD-01EE-4571-8B17-4FB00FC51163}" srcOrd="1" destOrd="0" presId="urn:microsoft.com/office/officeart/2005/8/layout/target3"/>
    <dgm:cxn modelId="{90BD9A72-91ED-4E03-AE77-655D07EC5D5B}" type="presParOf" srcId="{333A1088-737F-45CB-B68E-254E46348037}" destId="{D005CE8C-CC26-4C3E-AC11-E15060ECD759}" srcOrd="2" destOrd="0" presId="urn:microsoft.com/office/officeart/2005/8/layout/target3"/>
    <dgm:cxn modelId="{03113045-9553-4160-A6FF-56527D57055E}" type="presParOf" srcId="{333A1088-737F-45CB-B68E-254E46348037}" destId="{2C702D82-9B77-49B7-9568-BB8EB47C3372}" srcOrd="3" destOrd="0" presId="urn:microsoft.com/office/officeart/2005/8/layout/target3"/>
    <dgm:cxn modelId="{1A8D924D-A7AF-4A28-8969-E925F1E2A141}" type="presParOf" srcId="{333A1088-737F-45CB-B68E-254E46348037}" destId="{A52A0455-90FF-4808-ABD0-F02540D31D5A}" srcOrd="4" destOrd="0" presId="urn:microsoft.com/office/officeart/2005/8/layout/target3"/>
    <dgm:cxn modelId="{E9E8A466-FAE0-478F-8C80-013C1437D8A1}" type="presParOf" srcId="{333A1088-737F-45CB-B68E-254E46348037}" destId="{6140AFEC-043D-4C43-A2F9-D0F5331DF3A3}" srcOrd="5" destOrd="0" presId="urn:microsoft.com/office/officeart/2005/8/layout/target3"/>
    <dgm:cxn modelId="{BF244805-151A-413A-BF76-31F9A187F250}" type="presParOf" srcId="{333A1088-737F-45CB-B68E-254E46348037}" destId="{9358AC05-5D7D-4327-9F80-1AD486AEA664}" srcOrd="6" destOrd="0" presId="urn:microsoft.com/office/officeart/2005/8/layout/target3"/>
    <dgm:cxn modelId="{602CA78C-9C0B-4E90-90D3-BE42F12CB9BE}" type="presParOf" srcId="{333A1088-737F-45CB-B68E-254E46348037}" destId="{313FC574-E1CD-4FB4-B054-0B805CE0447D}" srcOrd="7" destOrd="0" presId="urn:microsoft.com/office/officeart/2005/8/layout/target3"/>
    <dgm:cxn modelId="{A4F7544B-9A0E-41F1-83EF-FF0E0CD87A9B}" type="presParOf" srcId="{333A1088-737F-45CB-B68E-254E46348037}" destId="{619D679B-A015-4ECF-8348-D1034C574F40}" srcOrd="8" destOrd="0" presId="urn:microsoft.com/office/officeart/2005/8/layout/target3"/>
    <dgm:cxn modelId="{11A5098F-4D4B-4E86-A087-D8CC7E8FA41A}" type="presParOf" srcId="{333A1088-737F-45CB-B68E-254E46348037}" destId="{322283A8-4A27-4CDA-BAE3-F381106A9174}" srcOrd="9" destOrd="0" presId="urn:microsoft.com/office/officeart/2005/8/layout/target3"/>
    <dgm:cxn modelId="{8416778F-829E-4749-BAF8-62ACF684DD69}" type="presParOf" srcId="{333A1088-737F-45CB-B68E-254E46348037}" destId="{FFC9F71D-1B4F-4AD9-A4A6-86ADEFC8AF5C}" srcOrd="10" destOrd="0" presId="urn:microsoft.com/office/officeart/2005/8/layout/target3"/>
    <dgm:cxn modelId="{0A0AE6A0-EDA5-4308-8659-432B48C2BD22}" type="presParOf" srcId="{333A1088-737F-45CB-B68E-254E46348037}" destId="{25B08C86-7E15-44DC-BE7F-FFB55DD49D12}" srcOrd="11" destOrd="0" presId="urn:microsoft.com/office/officeart/2005/8/layout/target3"/>
    <dgm:cxn modelId="{56E2E690-7A1B-472F-A0BE-8B7BDF7EC710}" type="presParOf" srcId="{333A1088-737F-45CB-B68E-254E46348037}" destId="{76644BE8-9D7C-4C09-B250-3D10AF48CBB7}" srcOrd="12" destOrd="0" presId="urn:microsoft.com/office/officeart/2005/8/layout/target3"/>
    <dgm:cxn modelId="{F2E0A40B-6698-4654-AE36-C50AAB273E44}" type="presParOf" srcId="{333A1088-737F-45CB-B68E-254E46348037}" destId="{EE85B701-7295-41C0-BA7A-34D3756A2AE6}" srcOrd="13" destOrd="0" presId="urn:microsoft.com/office/officeart/2005/8/layout/target3"/>
    <dgm:cxn modelId="{9BB8F452-A13E-4BF6-BB3C-97989CFD894C}" type="presParOf" srcId="{333A1088-737F-45CB-B68E-254E46348037}" destId="{8BEBB6EC-1DAA-4CAC-8A25-BC0FCBD5DBD5}" srcOrd="14" destOrd="0" presId="urn:microsoft.com/office/officeart/2005/8/layout/target3"/>
    <dgm:cxn modelId="{BF05F257-E800-443A-919A-5037BDF2B834}" type="presParOf" srcId="{333A1088-737F-45CB-B68E-254E46348037}" destId="{AED2198E-93D5-4001-81B4-73124B309672}" srcOrd="15" destOrd="0" presId="urn:microsoft.com/office/officeart/2005/8/layout/target3"/>
    <dgm:cxn modelId="{77396F99-DB56-4757-BEEE-43CE554D1E1D}" type="presParOf" srcId="{333A1088-737F-45CB-B68E-254E46348037}" destId="{2BE915AB-18AA-4053-B92C-3BFC9ED204BB}" srcOrd="16" destOrd="0" presId="urn:microsoft.com/office/officeart/2005/8/layout/target3"/>
    <dgm:cxn modelId="{FD1F1A84-BC21-49DF-9048-663326AB6F01}" type="presParOf" srcId="{333A1088-737F-45CB-B68E-254E46348037}" destId="{6BB5E863-4638-4E1D-BFDE-399D028AC4ED}" srcOrd="17" destOrd="0" presId="urn:microsoft.com/office/officeart/2005/8/layout/target3"/>
    <dgm:cxn modelId="{6B0C5BAF-91C2-411C-AE7B-398500CB3863}" type="presParOf" srcId="{333A1088-737F-45CB-B68E-254E46348037}" destId="{5A5FFA88-C948-4069-8E93-59FA12366E83}" srcOrd="18" destOrd="0" presId="urn:microsoft.com/office/officeart/2005/8/layout/target3"/>
    <dgm:cxn modelId="{8EC8C752-1AB9-402D-920C-9D6D1A5621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VY_32_INOVACE_3.2.6.2. O 03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22B447-66EB-47F1-A1DB-95B8F03C690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C266C4-1456-47B6-A47B-DE74D94D4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325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C266C4-1456-47B6-A47B-DE74D94D456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825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9B7952B-6F47-4579-ABA5-06F2927FAE7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7B47E5-4E60-4E2F-B6E6-3105052006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kita.no.sapo.pt/The%20frog%20family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lkidslab.com/lessons/course2/videos/family/index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65539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464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1800200" cy="46166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7704856" cy="3785652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Prezentace je určena pro žáky 5. nebo 6.ročníku ZŠ k rozšíření a procvičení znalostí o názvech členů rodiny a příbuzných.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 začátku prezentace děti opakují názvy nejbližších členů rodiny a podívají se na krátké video o rodině.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další části najdou 2 rodokmeny a určují postavení jejích členů v rodině.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Poslední část prezentace je krátké vypravování o rodině </a:t>
            </a:r>
            <a:r>
              <a:rPr lang="cs-CZ" sz="2000" smtClean="0"/>
              <a:t>s použitím </a:t>
            </a:r>
            <a:r>
              <a:rPr lang="cs-CZ" sz="2000" dirty="0" smtClean="0"/>
              <a:t>přítomného a </a:t>
            </a:r>
            <a:r>
              <a:rPr lang="cs-CZ" sz="2000" smtClean="0"/>
              <a:t>minulého času. </a:t>
            </a:r>
            <a:r>
              <a:rPr lang="cs-CZ" sz="2000" dirty="0" smtClean="0"/>
              <a:t>(6.ročník)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 konci prezentace děti samy mohou vytvořit jednoduchý rodokmen své rodiny.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0250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4509120"/>
            <a:ext cx="3816424" cy="936104"/>
          </a:xfrm>
        </p:spPr>
        <p:txBody>
          <a:bodyPr/>
          <a:lstStyle/>
          <a:p>
            <a:r>
              <a:rPr lang="cs-CZ" dirty="0" smtClean="0"/>
              <a:t>FAMILY TREE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5445224"/>
            <a:ext cx="2160240" cy="432048"/>
          </a:xfrm>
        </p:spPr>
        <p:txBody>
          <a:bodyPr>
            <a:noAutofit/>
          </a:bodyPr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1026" name="Picture 2" descr="http://t0.gstatic.com/images?q=tbn:ANd9GcQWJJjqSp6OA-DDZawlsqdLrZNUc41BpXkyN-2Z6JglPwVOno3JB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6840760" cy="3818057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38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://kita.no.sapo.pt/The%20frog%20famil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12675"/>
            <a:ext cx="8280916" cy="5796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182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55575" y="-411163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07975" y="-258763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8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612775" y="460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0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765175" y="1984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917575" y="3508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069975" y="5032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222375" y="6556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374775" y="8080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527175" y="9604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2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679575" y="11128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831975" y="12652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26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1984375" y="14176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28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2136775" y="15700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30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2289175" y="17224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3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2441575" y="18748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3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2593975" y="20272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36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2746375" y="21796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38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2898775" y="23320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40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051175" y="24844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4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203575" y="26368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4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355975" y="27892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46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508375" y="29416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48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660775" y="30940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50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813175" y="32464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AutoShape 5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3965575" y="33988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5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4117975" y="35512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56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4270375" y="37036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58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4422775" y="38560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60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4575175" y="40084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AutoShape 6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4727575" y="41608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AutoShape 6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4879975" y="43132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AutoShape 66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5032375" y="44656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AutoShape 68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5184775" y="46180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AutoShape 70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5337175" y="47704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7" name="AutoShape 72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5489575" y="49228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AutoShape 74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5641975" y="50752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9" name="AutoShape 76" descr="data:image/jpeg;base64,/9j/4AAQSkZJRgABAQAAAQABAAD/2wBDAAkGBwgHBgkIBwgKCgkLDRYPDQwMDRsUFRAWIB0iIiAdHx8kKDQsJCYxJx8fLT0tMTU3Ojo6Iys/RD84QzQ5Ojf/2wBDAQoKCg0MDRoPDxo3JR8lNzc3Nzc3Nzc3Nzc3Nzc3Nzc3Nzc3Nzc3Nzc3Nzc3Nzc3Nzc3Nzc3Nzc3Nzc3Nzc3Nzf/wAARCABaAHgDASIAAhEBAxEB/8QAGwABAAIDAQEAAAAAAAAAAAAAAAMGBAUHAgH/xAA/EAACAQMDAgQEAgYGCwAAAAABAgMABBEFEiETMQYiQVEHFGFxI1IVMkKBkdIkM2KhpcEWNFNUcnOTsbLR8P/EABkBAQADAQEAAAAAAAAAAAAAAAACAwQBBf/EACERAAMBAQACAgIDAAAAAAAAAAABAhEDITESQQQTFFGh/9oADAMBAAIRAxEAPwDuFKUoBQ0pQFNTxpLc372VppxDt1ltppyUhmdQWjAbBzuVZDxnG0e4qdPE95P4bstWt7OMNfzIttEWLnY/YnGMt3OAe3rVp2KMYA47VBqE6WNhcXTRs6W8TS7EXJO0E4A9+Kjj/s5jKtdeOreGXUoYrdpZIeLFQf8AXG3iNlX6iQgfvFRnx11bZ5razKlOu3TuMoxVIOrG2PQMCPtzVXfxr4huW6qzWlupO5Y4IA4APOCzZLfcbc+wre2HxGsxpxGqWcj6pGcPb2kYIkHH4gLEBVOezNnKsBuxk0z2mm0q9EFabzTdWniO5u9csbG2gtZrW7tfmluo7jI2LhXGAOWDsgHpgnJBGDq9Y8ZanpcNw7WVnK0V69qFWR/MUgaUntx2A+nJ9KytG8eabe3kVpcWk1jJMyxwvJtZGZuy5U+U5wOeCSACSat2xCOVHJz2qxP5LZZJeV4ZSbjxu8dxdRL8liLUIrQZkHCujNvPmHfbx29eT2F5rwYoznKKc8njvXupJNezqFKUqR0UpSgFK1khsllna6YqwbJJLAAYH7q+SizwvQL9TemMF/zCgNpTIrTW8mmtbxNNqJEhQFwb9wc4543V5uJbMBPk71pCSd4W7Z/Lg5P6xx6c0Bu6oXxO1O6hk0/Traea3SUPNNJBKY2IUqFXI5wSxJwR+qB2JrfPqnhq4jKPrFnIhJBVr/IODgj9b0Nah08G/pUdV9KeBLf8PfIrKrFjnGTwTgZx7Cqur2Wk8ZGvKxM5zbW0dshSEMFJzgsTj7Z7VIxQHzbQW457n/7mulMPAiKWY6KoAzklBgVptDPgq5024fVptHZGu5en8xMgBj3+TGT2xjFef/Dqq80Zv0Nv2Ue7FvsCzzdHzKylZTG25WBBBBBBBA5HtW88G65dw+I7G3g1aW6juZenLby3LT7gQeRuYlSMZyPQHP0sviWDwonh7UpNKbTfnvlXMBhlUvvwduMHk5rZLpXgtJY5VksBLEwZH+dOVI5BB3cVfy4VDWUTjm5fstea+1WbvV9Jt721t4tUDLdZTK3jOAdyHk7jt4Dc8Vsd+k5x+kv8Qf8AnramaDa5FK0fVsfndpvz8v08g/OtjdkcZ3e3pU+/Sc4/SX+IP/PXQbWlY+nsGsoWDFwUGGLbsj3z6/elAe7qIzW0sKttLoVz7ZGK8OblUZswnAJ7GsivjruRl7ZGKAxh81LBnMI3r7HjIqLVL1NG0We8lVpVtYd2xMZcgcAZ4yTxzUyRXaIqieHCgD+pP81a7WrdtT0+802a5KrKhjZ4bRyUJGQQckZHB9aMHG9TEur6m+o3UcME0uS8dmTCmfcleXOMAs3fHAHaoJBPEY7W3YK8gZuo7FioGM4yOTzxn+/FWhPBWugxgz2fSKAvI0c6Mp9fJsP/AJVV49F1DU8SXEVxdwRzSLC1nBIqZViu/cMnPDcZ45FeZfPrvy6ejJU3u0SWtqI5RLgF8EF2csxyR6n7VN8tbiTq9CISfnCDd/GsmDSb21twhsb/AGICS0kMjED6kiorZhdXZtLbMtyuMxRjcwznHA+xrHXzb+ylqtNaIjcktc7HVZDGsckeQAGxnGcZPfPsRWwCuqgKyAAYACcf96mvPDOrg9a30rUBKZELiONhuAIySDweP34H2qZ9O1CK4it5rG5SabPSQxMC+Bk4GPQVbcW0ml/hKpr3hFoEo/0n0qzQSCU3MZUlSqkKQx8x4J2g8A5rtc0MryrLDKEIUqdybgQcH3HtXG7bQtbuNSt430m+t4kuI5GuJIvKqq6tuXGTu44GO454rrsH47MEvLwFQCQ8YQ85x3Qexr0fxZc88aw1cU1PlC5+chjDrcREmRF5hP7TAfm+tTRwzCYSzTByqlQFTb3Iz6n2FeWsy+3qXM7qrBtrbcEggjsPcCsqtJaKUpQClKUArFK3ELzNGsTKzb/M5B7AY7H2rKoeRQGCLiWaAH+ijev+2PGR9qhskbT4Tb2kVkIt7uMTFMlmLMcBT6sayru3g+Um/Bj/AKtv2B7VIlvBsX8GPt+QUBofEet3NjoU109nC8bsYPJcnI3EqD+p71ybSDaaFqmn6glvH/Q5dxdn2+VuHLNznhixz6j99dP+KH4XgyYp5dtzagY+s6A/3E1yqaNLiB4JwTE6lWGSMgg55+1Z+tNUjRylOWXuT4mXb3Rt9P0Jbt5ZenaKtyQ1x3wcbfKDgnk8LycYIFwOnS3d3Y6leW9qt9aodgV2cRl1w4DEDI7c45x6VT/hfo8E8uo6vOCZkkFpDtYgogVXY5GOWLjP0UVe5bZFngAecBi2R1354P1q6Na1lNYniPs8t3BBJKUgOxC2Nx5wM+1S26SiWSWbYCyqoCZ9M/8AuvjWULKVYzMpGCDM5BH8ayKkRFKUoBSlKAUpSgFQz3BikRFhklZgSAm3gDHuR7ipqgmSXrxyxKjbVZSHYr3K/Q+1AQ3E08kEiLY3GWUgZaP1H/FXr5qVI+bG44H5o/5q+T3VxAELwwhWbBbrHC8E5Pl+lVHWfiNY2sqW9hFDqTtnqNb3BMcY+r7MFs8bRz74rjaXs6k34RjfFDVlkGn6RBJ5pD83OAAfwxkID6jLncP+WaooQdsnHt7Vhvq1usrtf6pDLeNjrSTzqGYgY7fsj2A4FS297aT56F3DMfXpuDj+FZOjdPcNfNKVml4+GmsLaXV7pEoLS3MoubUcDd5Arrn3GwN9m+hq/wAjXTSxOLU4Qkn8RfUYrjOk6mul6ta34jSV7dmZFYkZypU849mNXvw98QbbVLj5PUDDpt6WxGkm5o5h6bJOAW/skA98Ajmr+V6sKOsNPS39a4/3Q/8AUWpYJTNHvKlTkggnsQSP8qx4JricybHhKq2M7G54B9/rU9vG0Ue1yCSzMSBjuSf86tKiWlKUApSlAKUpQChpSgOc65oXjTxTqFzDeT2emaOrFYYUmaTqr7yKu3fnngsB6EHvWbpfwz0yAIdVu7nUCu09IHoQgj2ROSPozMKvNK5iO6yv6RZeHrbT7ZI7fTIW6KBgqxqc4HepJdN8LzS9Wa00iST87xxlv4mt5SunCl6/4O0vXnjXSrqPT5IUYhrOONkYkjHUXHOMcYKnvzVZv/htroiMaT6XqEZ5Ky74M/uIf75zXWqVFzL+iSul9nNdGk8c+GXjt5tJl1fTBxsW5R5oRj9l2YFh/ZYZ/tDtXRLKdrm1imkglt2kQMYZcb0z6HBIz9iampUiLFKUoBSlKA//2Q=="/>
          <p:cNvSpPr>
            <a:spLocks noChangeAspect="1" noChangeArrowheads="1"/>
          </p:cNvSpPr>
          <p:nvPr/>
        </p:nvSpPr>
        <p:spPr bwMode="auto">
          <a:xfrm>
            <a:off x="5794375" y="5227637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04" name="Picture 80" descr="http://t0.gstatic.com/images?q=tbn:ANd9GcSQWLhagWQ23eJTq0dqJbm1EJhN27_TwZz-XpTozP2G40aGqEr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275" y="931862"/>
            <a:ext cx="7030822" cy="5000625"/>
          </a:xfrm>
          <a:prstGeom prst="rect">
            <a:avLst/>
          </a:prstGeom>
          <a:noFill/>
          <a:ln w="7620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460375" y="6084888"/>
            <a:ext cx="83600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FAMILY VIDEO: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www.eslkidslab.com/lessons/course2/videos/family/index.html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298575" y="169862"/>
            <a:ext cx="6225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Do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</a:rPr>
              <a:t>know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</a:rPr>
              <a:t>your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</a:rPr>
              <a:t>family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</a:rPr>
              <a:t>tree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68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amily%20tree 1 Family Tree people english through pictures dictionary childre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01" y="620688"/>
            <a:ext cx="7993298" cy="5728258"/>
          </a:xfrm>
          <a:prstGeom prst="rect">
            <a:avLst/>
          </a:prstGeom>
          <a:noFill/>
          <a:ln w="762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9601" y="188640"/>
            <a:ext cx="3424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FAMILY TREE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79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amily%20tree 3 Family Tree people english through pictures dictionary childre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5884876" cy="6478018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44208" y="404664"/>
            <a:ext cx="2016224" cy="5909310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grandparents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r>
              <a:rPr lang="cs-CZ" dirty="0" err="1" smtClean="0"/>
              <a:t>grandpa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grandma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>
                <a:solidFill>
                  <a:srgbClr val="FF0000"/>
                </a:solidFill>
              </a:rPr>
              <a:t>parents</a:t>
            </a:r>
            <a:r>
              <a:rPr lang="cs-CZ" dirty="0" smtClean="0">
                <a:solidFill>
                  <a:srgbClr val="FF0000"/>
                </a:solidFill>
              </a:rPr>
              <a:t>: </a:t>
            </a:r>
          </a:p>
          <a:p>
            <a:r>
              <a:rPr lang="cs-CZ" dirty="0" err="1" smtClean="0"/>
              <a:t>dad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Mum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sister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uncle</a:t>
            </a:r>
            <a:r>
              <a:rPr lang="cs-CZ" dirty="0" smtClean="0"/>
              <a:t>,</a:t>
            </a:r>
          </a:p>
          <a:p>
            <a:r>
              <a:rPr lang="cs-CZ" dirty="0" err="1"/>
              <a:t>a</a:t>
            </a:r>
            <a:r>
              <a:rPr lang="cs-CZ" dirty="0" err="1" smtClean="0"/>
              <a:t>unt</a:t>
            </a:r>
            <a:r>
              <a:rPr lang="cs-CZ" dirty="0"/>
              <a:t>,</a:t>
            </a:r>
            <a:r>
              <a:rPr lang="cs-CZ" dirty="0" smtClean="0"/>
              <a:t> 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ousin</a:t>
            </a:r>
            <a:r>
              <a:rPr lang="cs-CZ" dirty="0" smtClean="0"/>
              <a:t>,</a:t>
            </a:r>
          </a:p>
          <a:p>
            <a:r>
              <a:rPr lang="cs-CZ" dirty="0" smtClean="0"/>
              <a:t>son,</a:t>
            </a:r>
          </a:p>
          <a:p>
            <a:r>
              <a:rPr lang="cs-CZ" dirty="0" err="1" smtClean="0"/>
              <a:t>daughter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>
                <a:solidFill>
                  <a:srgbClr val="FF0000"/>
                </a:solidFill>
              </a:rPr>
              <a:t>grandchildren</a:t>
            </a:r>
            <a:r>
              <a:rPr lang="cs-CZ" dirty="0" smtClean="0">
                <a:solidFill>
                  <a:srgbClr val="FF0000"/>
                </a:solidFill>
              </a:rPr>
              <a:t>: </a:t>
            </a:r>
            <a:r>
              <a:rPr lang="cs-CZ" dirty="0" err="1" smtClean="0"/>
              <a:t>grandson</a:t>
            </a:r>
            <a:r>
              <a:rPr lang="cs-CZ" dirty="0" smtClean="0"/>
              <a:t>, </a:t>
            </a:r>
            <a:r>
              <a:rPr lang="cs-CZ" dirty="0" err="1" smtClean="0"/>
              <a:t>granddaughter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brother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children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nephew</a:t>
            </a:r>
            <a:r>
              <a:rPr lang="cs-CZ" dirty="0" smtClean="0"/>
              <a:t>, 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iece</a:t>
            </a:r>
            <a:r>
              <a:rPr lang="cs-CZ" dirty="0" smtClean="0"/>
              <a:t>,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married</a:t>
            </a:r>
            <a:r>
              <a:rPr lang="cs-CZ" dirty="0" smtClean="0">
                <a:solidFill>
                  <a:srgbClr val="FF0000"/>
                </a:solidFill>
              </a:rPr>
              <a:t>, single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70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amily%20tree Family Tree people english through pictures dictionary childre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96" y="485964"/>
            <a:ext cx="7941452" cy="4236587"/>
          </a:xfrm>
          <a:prstGeom prst="rect">
            <a:avLst/>
          </a:prstGeom>
          <a:noFill/>
          <a:ln w="7620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116632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FAMILY TREE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797151"/>
            <a:ext cx="59401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are </a:t>
            </a:r>
            <a:r>
              <a:rPr lang="cs-CZ" dirty="0" err="1" smtClean="0"/>
              <a:t>Damon’s</a:t>
            </a:r>
            <a:r>
              <a:rPr lang="cs-CZ" dirty="0" smtClean="0"/>
              <a:t> </a:t>
            </a:r>
            <a:r>
              <a:rPr lang="cs-CZ" dirty="0" err="1" smtClean="0"/>
              <a:t>relatives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err="1" smtClean="0"/>
              <a:t>Luke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Dave and </a:t>
            </a:r>
            <a:r>
              <a:rPr lang="cs-CZ" dirty="0" err="1" smtClean="0"/>
              <a:t>Maggie’s</a:t>
            </a:r>
            <a:r>
              <a:rPr lang="cs-CZ" dirty="0" smtClean="0"/>
              <a:t> son.</a:t>
            </a:r>
            <a:br>
              <a:rPr lang="cs-CZ" dirty="0" smtClean="0"/>
            </a:br>
            <a:r>
              <a:rPr lang="cs-CZ" dirty="0" smtClean="0"/>
              <a:t>Karen </a:t>
            </a:r>
            <a:r>
              <a:rPr lang="cs-CZ" dirty="0" err="1" smtClean="0"/>
              <a:t>is</a:t>
            </a:r>
            <a:r>
              <a:rPr lang="cs-CZ" dirty="0" smtClean="0"/>
              <a:t> Dave and </a:t>
            </a:r>
            <a:r>
              <a:rPr lang="cs-CZ" dirty="0" err="1" smtClean="0"/>
              <a:t>Maggie’s</a:t>
            </a:r>
            <a:r>
              <a:rPr lang="cs-CZ" dirty="0" smtClean="0"/>
              <a:t> </a:t>
            </a:r>
            <a:r>
              <a:rPr lang="cs-CZ" dirty="0" err="1" smtClean="0"/>
              <a:t>daughter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err="1" smtClean="0"/>
              <a:t>Maggie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Dave’s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. Dave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Maggie’s</a:t>
            </a:r>
            <a:r>
              <a:rPr lang="cs-CZ" dirty="0" smtClean="0"/>
              <a:t> </a:t>
            </a:r>
            <a:r>
              <a:rPr lang="cs-CZ" dirty="0" err="1" smtClean="0"/>
              <a:t>husband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err="1" smtClean="0"/>
              <a:t>Elsie</a:t>
            </a:r>
            <a:r>
              <a:rPr lang="cs-CZ" dirty="0" smtClean="0"/>
              <a:t> and Alf are </a:t>
            </a:r>
            <a:r>
              <a:rPr lang="cs-CZ" dirty="0" err="1" smtClean="0"/>
              <a:t>Maggie’s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r>
              <a:rPr lang="cs-CZ" dirty="0"/>
              <a:t>Jane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Maggie’s</a:t>
            </a:r>
            <a:r>
              <a:rPr lang="cs-CZ" dirty="0"/>
              <a:t> </a:t>
            </a:r>
            <a:r>
              <a:rPr lang="cs-CZ" dirty="0" err="1" smtClean="0"/>
              <a:t>sister</a:t>
            </a:r>
            <a:r>
              <a:rPr lang="cs-CZ" dirty="0" smtClean="0"/>
              <a:t>-in-</a:t>
            </a:r>
            <a:r>
              <a:rPr lang="cs-CZ" dirty="0" err="1" smtClean="0"/>
              <a:t>law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Jessica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Elsie’s</a:t>
            </a:r>
            <a:r>
              <a:rPr lang="cs-CZ" dirty="0" smtClean="0"/>
              <a:t> </a:t>
            </a:r>
            <a:r>
              <a:rPr lang="cs-CZ" dirty="0" err="1" smtClean="0"/>
              <a:t>granddaughter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4797151"/>
            <a:ext cx="33478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Karen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Paul’s</a:t>
            </a:r>
            <a:r>
              <a:rPr lang="cs-CZ" dirty="0"/>
              <a:t> </a:t>
            </a:r>
            <a:r>
              <a:rPr lang="cs-CZ" dirty="0" err="1"/>
              <a:t>niece</a:t>
            </a:r>
            <a:r>
              <a:rPr lang="cs-CZ" dirty="0" smtClean="0"/>
              <a:t>.</a:t>
            </a:r>
          </a:p>
          <a:p>
            <a:r>
              <a:rPr lang="cs-CZ" dirty="0" err="1"/>
              <a:t>Luke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Elsie’s</a:t>
            </a:r>
            <a:r>
              <a:rPr lang="cs-CZ" dirty="0"/>
              <a:t> </a:t>
            </a:r>
            <a:r>
              <a:rPr lang="cs-CZ" dirty="0" err="1"/>
              <a:t>grandson</a:t>
            </a:r>
            <a:r>
              <a:rPr lang="cs-CZ" dirty="0" smtClean="0"/>
              <a:t>.</a:t>
            </a:r>
          </a:p>
          <a:p>
            <a:r>
              <a:rPr lang="cs-CZ" dirty="0"/>
              <a:t>Dave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Paul’s</a:t>
            </a:r>
            <a:r>
              <a:rPr lang="cs-CZ" dirty="0"/>
              <a:t> </a:t>
            </a:r>
            <a:r>
              <a:rPr lang="cs-CZ" dirty="0" err="1"/>
              <a:t>brother</a:t>
            </a:r>
            <a:r>
              <a:rPr lang="cs-CZ" dirty="0"/>
              <a:t>-in-</a:t>
            </a:r>
            <a:r>
              <a:rPr lang="cs-CZ" dirty="0" err="1"/>
              <a:t>law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James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Maggie’s</a:t>
            </a:r>
            <a:r>
              <a:rPr lang="cs-CZ" dirty="0"/>
              <a:t> </a:t>
            </a:r>
            <a:r>
              <a:rPr lang="cs-CZ" dirty="0" err="1"/>
              <a:t>nephew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658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amily%20members Family Tree people english through pictures dictionary childre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64" y="548680"/>
            <a:ext cx="8064896" cy="4011813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365104"/>
            <a:ext cx="3816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en-US" b="1" dirty="0" smtClean="0"/>
              <a:t>FAMILY MEMBERS</a:t>
            </a:r>
            <a:endParaRPr lang="cs-CZ" dirty="0" smtClean="0"/>
          </a:p>
          <a:p>
            <a:r>
              <a:rPr lang="en-US" dirty="0" smtClean="0"/>
              <a:t>1 husband 2 wife</a:t>
            </a:r>
          </a:p>
          <a:p>
            <a:r>
              <a:rPr lang="en-US" dirty="0" smtClean="0"/>
              <a:t>Parents</a:t>
            </a:r>
            <a:r>
              <a:rPr lang="cs-CZ" dirty="0" smtClean="0"/>
              <a:t>: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3 father 4 mother</a:t>
            </a:r>
          </a:p>
          <a:p>
            <a:r>
              <a:rPr lang="en-US" dirty="0" smtClean="0"/>
              <a:t>Children</a:t>
            </a:r>
            <a:r>
              <a:rPr lang="cs-CZ" dirty="0" smtClean="0"/>
              <a:t>: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5 daughter 6 son </a:t>
            </a:r>
            <a:endParaRPr lang="cs-CZ" dirty="0" smtClean="0"/>
          </a:p>
          <a:p>
            <a:r>
              <a:rPr lang="en-US" dirty="0"/>
              <a:t>7 </a:t>
            </a:r>
            <a:r>
              <a:rPr lang="en-US" dirty="0" smtClean="0"/>
              <a:t>baby</a:t>
            </a:r>
            <a:r>
              <a:rPr lang="cs-CZ" dirty="0" smtClean="0"/>
              <a:t> </a:t>
            </a:r>
            <a:r>
              <a:rPr lang="en-US" dirty="0" smtClean="0"/>
              <a:t>siblings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27984" y="4869160"/>
            <a:ext cx="4248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 sister 9 brother</a:t>
            </a:r>
          </a:p>
          <a:p>
            <a:r>
              <a:rPr lang="en-US" dirty="0" smtClean="0"/>
              <a:t>Grandparents</a:t>
            </a:r>
            <a:r>
              <a:rPr lang="cs-CZ" dirty="0" smtClean="0"/>
              <a:t>: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10 grandmother 11 grandfather</a:t>
            </a:r>
          </a:p>
          <a:p>
            <a:r>
              <a:rPr lang="en-US" dirty="0" smtClean="0"/>
              <a:t>Grandchildren</a:t>
            </a:r>
            <a:r>
              <a:rPr lang="cs-CZ" dirty="0" smtClean="0"/>
              <a:t>: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12 granddaughter 13 grandson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764" y="188640"/>
            <a:ext cx="3625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FAMILY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30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amily%20members 1 Family Tree people english through pictures dictionary childre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05" y="548680"/>
            <a:ext cx="5993202" cy="5832648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88224" y="548680"/>
            <a:ext cx="2376264" cy="3139321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1 uncle</a:t>
            </a:r>
            <a:br>
              <a:rPr lang="en-US" dirty="0" smtClean="0"/>
            </a:br>
            <a:r>
              <a:rPr lang="en-US" dirty="0" smtClean="0"/>
              <a:t>2 aunt</a:t>
            </a:r>
            <a:br>
              <a:rPr lang="en-US" dirty="0" smtClean="0"/>
            </a:br>
            <a:r>
              <a:rPr lang="en-US" dirty="0" smtClean="0"/>
              <a:t>3 niece</a:t>
            </a:r>
            <a:br>
              <a:rPr lang="en-US" dirty="0" smtClean="0"/>
            </a:br>
            <a:r>
              <a:rPr lang="en-US" dirty="0" smtClean="0"/>
              <a:t>4 nephew</a:t>
            </a:r>
            <a:br>
              <a:rPr lang="en-US" dirty="0" smtClean="0"/>
            </a:br>
            <a:r>
              <a:rPr lang="en-US" dirty="0" smtClean="0"/>
              <a:t>5 cousin</a:t>
            </a:r>
            <a:br>
              <a:rPr lang="en-US" dirty="0" smtClean="0"/>
            </a:br>
            <a:r>
              <a:rPr lang="en-US" dirty="0" smtClean="0"/>
              <a:t>6 mother-in-law</a:t>
            </a:r>
            <a:br>
              <a:rPr lang="en-US" dirty="0" smtClean="0"/>
            </a:br>
            <a:r>
              <a:rPr lang="en-US" dirty="0" smtClean="0"/>
              <a:t>7 father-in-law</a:t>
            </a:r>
            <a:br>
              <a:rPr lang="en-US" dirty="0" smtClean="0"/>
            </a:br>
            <a:r>
              <a:rPr lang="en-US" dirty="0" smtClean="0"/>
              <a:t>8 son-in-law</a:t>
            </a:r>
            <a:br>
              <a:rPr lang="en-US" dirty="0" smtClean="0"/>
            </a:br>
            <a:r>
              <a:rPr lang="en-US" dirty="0" smtClean="0"/>
              <a:t>9 daughter-in-law</a:t>
            </a:r>
            <a:br>
              <a:rPr lang="en-US" dirty="0" smtClean="0"/>
            </a:br>
            <a:r>
              <a:rPr lang="en-US" dirty="0" smtClean="0"/>
              <a:t>10 brother-in-law</a:t>
            </a:r>
            <a:br>
              <a:rPr lang="en-US" dirty="0" smtClean="0"/>
            </a:br>
            <a:r>
              <a:rPr lang="en-US" dirty="0" smtClean="0"/>
              <a:t>11 sister-in-law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870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85192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Family history</a:t>
            </a:r>
          </a:p>
          <a:p>
            <a:r>
              <a:rPr lang="en-US" dirty="0" smtClean="0"/>
              <a:t>My parents got married 25 years ago. Two years later, my brother, Luke, was born. Then I was born a year after that. I’ve also got a sister, Karen, who is two years younger than me, so there are five of us in my family. Luke’s got a girlfriend, Sue, and they live in a small flat. Karen and I still live with our mum and dad. We spend a lot of time together.</a:t>
            </a:r>
          </a:p>
          <a:p>
            <a:r>
              <a:rPr lang="cs-CZ" dirty="0" smtClean="0">
                <a:effectLst/>
              </a:rPr>
              <a:t>- </a:t>
            </a:r>
            <a:r>
              <a:rPr lang="en-US" dirty="0" smtClean="0">
                <a:effectLst/>
              </a:rPr>
              <a:t>get married become husband and wife (get divorced</a:t>
            </a:r>
            <a:r>
              <a:rPr lang="cs-CZ" dirty="0" smtClean="0">
                <a:effectLst/>
              </a:rPr>
              <a:t>-</a:t>
            </a:r>
            <a:r>
              <a:rPr lang="en-US" dirty="0" smtClean="0">
                <a:effectLst/>
              </a:rPr>
              <a:t>stop being husband and wife)</a:t>
            </a:r>
            <a:br>
              <a:rPr lang="en-US" dirty="0" smtClean="0">
                <a:effectLst/>
              </a:rPr>
            </a:br>
            <a:r>
              <a:rPr lang="cs-CZ" dirty="0" smtClean="0">
                <a:effectLst/>
              </a:rPr>
              <a:t>- </a:t>
            </a:r>
            <a:r>
              <a:rPr lang="en-US" dirty="0" smtClean="0">
                <a:effectLst/>
              </a:rPr>
              <a:t>be born start your life</a:t>
            </a:r>
            <a:br>
              <a:rPr lang="en-US" dirty="0" smtClean="0">
                <a:effectLst/>
              </a:rPr>
            </a:br>
            <a:r>
              <a:rPr lang="cs-CZ" dirty="0" smtClean="0">
                <a:effectLst/>
              </a:rPr>
              <a:t>- </a:t>
            </a:r>
            <a:r>
              <a:rPr lang="en-US" dirty="0" smtClean="0">
                <a:effectLst/>
              </a:rPr>
              <a:t>there are five of us</a:t>
            </a:r>
            <a:r>
              <a:rPr lang="cs-CZ" dirty="0" smtClean="0">
                <a:effectLst/>
              </a:rPr>
              <a:t> (</a:t>
            </a:r>
            <a:r>
              <a:rPr lang="en-US" dirty="0" smtClean="0">
                <a:effectLst/>
              </a:rPr>
              <a:t>not we are five</a:t>
            </a:r>
            <a:r>
              <a:rPr lang="cs-CZ" dirty="0" smtClean="0">
                <a:effectLst/>
              </a:rPr>
              <a:t>)</a:t>
            </a:r>
            <a:r>
              <a:rPr lang="en-US" dirty="0" smtClean="0">
                <a:effectLst/>
              </a:rPr>
              <a:t/>
            </a:r>
            <a:br>
              <a:rPr lang="en-US" dirty="0" smtClean="0">
                <a:effectLst/>
              </a:rPr>
            </a:br>
            <a:r>
              <a:rPr lang="cs-CZ" dirty="0" smtClean="0">
                <a:effectLst/>
              </a:rPr>
              <a:t>- </a:t>
            </a:r>
            <a:r>
              <a:rPr lang="en-US" dirty="0" smtClean="0">
                <a:effectLst/>
              </a:rPr>
              <a:t>mum mother</a:t>
            </a:r>
            <a:br>
              <a:rPr lang="en-US" dirty="0" smtClean="0">
                <a:effectLst/>
              </a:rPr>
            </a:br>
            <a:r>
              <a:rPr lang="cs-CZ" dirty="0" smtClean="0">
                <a:effectLst/>
              </a:rPr>
              <a:t>- </a:t>
            </a:r>
            <a:r>
              <a:rPr lang="en-US" dirty="0" smtClean="0">
                <a:effectLst/>
              </a:rPr>
              <a:t>dad father</a:t>
            </a:r>
            <a:br>
              <a:rPr lang="en-US" dirty="0" smtClean="0">
                <a:effectLst/>
              </a:rPr>
            </a:br>
            <a:r>
              <a:rPr lang="cs-CZ" dirty="0" smtClean="0">
                <a:effectLst/>
              </a:rPr>
              <a:t>- </a:t>
            </a:r>
            <a:r>
              <a:rPr lang="en-US" dirty="0" smtClean="0">
                <a:effectLst/>
              </a:rPr>
              <a:t>spend time with someone</a:t>
            </a:r>
            <a:r>
              <a:rPr lang="cs-CZ" dirty="0" smtClean="0"/>
              <a:t>-</a:t>
            </a:r>
            <a:r>
              <a:rPr lang="en-US" dirty="0" smtClean="0">
                <a:effectLst/>
              </a:rPr>
              <a:t>be with </a:t>
            </a:r>
            <a:r>
              <a:rPr lang="en-US" dirty="0" smtClean="0"/>
              <a:t>someone</a:t>
            </a:r>
            <a:r>
              <a:rPr lang="cs-CZ" dirty="0" smtClean="0"/>
              <a:t> </a:t>
            </a:r>
            <a:r>
              <a:rPr lang="en-US" dirty="0" smtClean="0"/>
              <a:t>and </a:t>
            </a:r>
            <a:r>
              <a:rPr lang="en-US" dirty="0"/>
              <a:t>do things with them together with each </a:t>
            </a:r>
            <a:r>
              <a:rPr lang="cs-CZ" dirty="0" smtClean="0"/>
              <a:t>o</a:t>
            </a:r>
            <a:r>
              <a:rPr lang="en-US" dirty="0" err="1" smtClean="0"/>
              <a:t>ther</a:t>
            </a:r>
            <a:r>
              <a:rPr lang="cs-CZ" dirty="0" smtClean="0"/>
              <a:t>                                      </a:t>
            </a:r>
            <a:endParaRPr lang="cs-CZ" dirty="0"/>
          </a:p>
        </p:txBody>
      </p:sp>
      <p:pic>
        <p:nvPicPr>
          <p:cNvPr id="7170" name="Picture 2" descr="family%20tree 2 Family Tree people english through pictures dictionary children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2616"/>
            <a:ext cx="4906516" cy="6124575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1920" y="6237312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baby, toddler</a:t>
            </a:r>
            <a:r>
              <a:rPr lang="cs-CZ" dirty="0" smtClean="0"/>
              <a:t>,</a:t>
            </a:r>
            <a:r>
              <a:rPr lang="en-US" dirty="0" smtClean="0"/>
              <a:t>child</a:t>
            </a:r>
            <a:r>
              <a:rPr lang="en-US" dirty="0"/>
              <a:t>, teenager, young </a:t>
            </a:r>
            <a:r>
              <a:rPr lang="en-US" dirty="0" smtClean="0"/>
              <a:t>adult</a:t>
            </a:r>
            <a:r>
              <a:rPr lang="cs-CZ" dirty="0" smtClean="0"/>
              <a:t>,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adult</a:t>
            </a:r>
            <a:r>
              <a:rPr lang="en-US" dirty="0" smtClean="0"/>
              <a:t>, middle-aged person, senior citizen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14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88641"/>
            <a:ext cx="8496944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 smtClean="0"/>
              <a:t>ZDROJE:</a:t>
            </a:r>
          </a:p>
          <a:p>
            <a:endParaRPr lang="cs-CZ" sz="1200" dirty="0" smtClean="0"/>
          </a:p>
          <a:p>
            <a:r>
              <a:rPr lang="en-US" sz="1200" dirty="0" smtClean="0"/>
              <a:t>Family trees for kids / Family trees charts </a:t>
            </a:r>
            <a:r>
              <a:rPr lang="en-US" sz="1200" dirty="0" err="1" smtClean="0"/>
              <a:t>Orígenes</a:t>
            </a:r>
            <a:r>
              <a:rPr lang="en-US" sz="1200" dirty="0" smtClean="0"/>
              <a:t>. </a:t>
            </a:r>
            <a:r>
              <a:rPr lang="en-US" sz="1200" i="1" dirty="0" smtClean="0"/>
              <a:t>Silosygraneros.es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http://silosygraneros.es/tq-family-trees-for-kids/ </a:t>
            </a:r>
          </a:p>
          <a:p>
            <a:endParaRPr lang="cs-CZ" sz="1200" dirty="0" smtClean="0"/>
          </a:p>
          <a:p>
            <a:r>
              <a:rPr lang="en-US" sz="1200" dirty="0" smtClean="0"/>
              <a:t>Family Tree. </a:t>
            </a:r>
            <a:r>
              <a:rPr lang="en-US" sz="1200" i="1" dirty="0" smtClean="0"/>
              <a:t>Englishwilleasy.com</a:t>
            </a:r>
            <a:r>
              <a:rPr lang="en-US" sz="1200" dirty="0" smtClean="0"/>
              <a:t> [online]. 2011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http://englishwilleasy.com/english-through-pictures/dictionary-children/family-tree/ </a:t>
            </a:r>
          </a:p>
          <a:p>
            <a:endParaRPr lang="cs-CZ" sz="1200" dirty="0" smtClean="0"/>
          </a:p>
          <a:p>
            <a:r>
              <a:rPr lang="en-US" sz="1200" dirty="0" smtClean="0"/>
              <a:t>The Frog Family - worksheet. </a:t>
            </a:r>
            <a:r>
              <a:rPr lang="en-US" sz="1200" i="1" dirty="0" smtClean="0"/>
              <a:t>Teacher's love</a:t>
            </a:r>
            <a:r>
              <a:rPr lang="en-US" sz="1200" dirty="0" smtClean="0"/>
              <a:t> [online]. 2009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http://teacherslove.blogs.sapo.pt/25381.html </a:t>
            </a:r>
          </a:p>
          <a:p>
            <a:endParaRPr lang="cs-CZ" sz="1200" dirty="0" smtClean="0"/>
          </a:p>
          <a:p>
            <a:r>
              <a:rPr lang="cs-CZ" sz="1200" dirty="0" smtClean="0"/>
              <a:t>VIDEO:</a:t>
            </a:r>
          </a:p>
          <a:p>
            <a:r>
              <a:rPr lang="en-US" sz="1200" dirty="0" smtClean="0"/>
              <a:t>Course 2 Lesson 2: Family Members. </a:t>
            </a:r>
            <a:r>
              <a:rPr lang="en-US" sz="1200" i="1" dirty="0" smtClean="0"/>
              <a:t>Eslkidslab.com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http://www.eslkidslab.com/lessons/course2/videos/family/index.html 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78" descr="http://t0.gstatic.com/images?q=tbn:ANd9GcSQWLhagWQ23eJTq0dqJbm1EJhN27_TwZz-XpTozP2G40aGqEr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96952"/>
            <a:ext cx="4981585" cy="3717032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41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356</TotalTime>
  <Words>343</Words>
  <Application>Microsoft Office PowerPoint</Application>
  <PresentationFormat>Předvádění na obrazovce (4:3)</PresentationFormat>
  <Paragraphs>67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Prezentace aplikace PowerPoint</vt:lpstr>
      <vt:lpstr>Prezentace aplikace PowerPoint</vt:lpstr>
      <vt:lpstr>FAMILY TREE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FAMILY TREE</dc:title>
  <dc:creator>Lenka</dc:creator>
  <cp:lastModifiedBy>Lenka</cp:lastModifiedBy>
  <cp:revision>26</cp:revision>
  <dcterms:created xsi:type="dcterms:W3CDTF">2012-05-12T13:46:05Z</dcterms:created>
  <dcterms:modified xsi:type="dcterms:W3CDTF">2012-06-25T18:03:12Z</dcterms:modified>
</cp:coreProperties>
</file>