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6" r:id="rId3"/>
    <p:sldId id="256" r:id="rId4"/>
    <p:sldId id="259" r:id="rId5"/>
    <p:sldId id="260" r:id="rId6"/>
    <p:sldId id="261" r:id="rId7"/>
    <p:sldId id="262" r:id="rId8"/>
    <p:sldId id="263" r:id="rId9"/>
    <p:sldId id="265" r:id="rId10"/>
    <p:sldId id="25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VY_32_INOVACE_3.2.6.2. O 12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F6205D-F5F2-4447-985D-28876EBBC23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2DF431-A6E1-4919-8854-05402F206C5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3A2942-216E-4D15-9986-92705802B13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8C593EC-ED80-4FA3-97A9-AA63484AD766}" type="presOf" srcId="{757F3AB3-0718-4624-B441-E567A8F0AB56}" destId="{333A1088-737F-45CB-B68E-254E46348037}" srcOrd="0" destOrd="0" presId="urn:microsoft.com/office/officeart/2005/8/layout/target3"/>
    <dgm:cxn modelId="{848F7F79-D456-4BA9-A010-28DA5FD59DF8}" type="presOf" srcId="{4C35D32F-0EAB-4CD7-82EE-45574DC2A586}" destId="{8BEBB6EC-1DAA-4CAC-8A25-BC0FCBD5DBD5}" srcOrd="0" destOrd="0" presId="urn:microsoft.com/office/officeart/2005/8/layout/target3"/>
    <dgm:cxn modelId="{14618295-E0BC-4D10-915A-428D72CE4B88}" type="presOf" srcId="{D1B46980-6531-4606-95E6-44980827E919}" destId="{2BE915AB-18AA-4053-B92C-3BFC9ED204BB}" srcOrd="1" destOrd="0" presId="urn:microsoft.com/office/officeart/2005/8/layout/target3"/>
    <dgm:cxn modelId="{380D7694-39BE-49DC-9D16-F232EF0D4F4D}" type="presOf" srcId="{D8197B8C-B260-4A16-BDF4-0947B075E274}" destId="{25B08C86-7E15-44DC-BE7F-FFB55DD49D12}" srcOrd="0" destOrd="0" presId="urn:microsoft.com/office/officeart/2005/8/layout/target3"/>
    <dgm:cxn modelId="{9B07E0E8-AE69-4E62-8BC8-B6F3B5070397}" type="presOf" srcId="{D1B46980-6531-4606-95E6-44980827E919}" destId="{6140AFEC-043D-4C43-A2F9-D0F5331DF3A3}" srcOrd="0" destOrd="0" presId="urn:microsoft.com/office/officeart/2005/8/layout/target3"/>
    <dgm:cxn modelId="{EF3A1F90-AF23-490A-A191-21F3C680712D}" type="presOf" srcId="{D1D4F407-5343-4D3F-B5B9-D407B03CAEB4}" destId="{AED2198E-93D5-4001-81B4-73124B309672}" srcOrd="1" destOrd="0" presId="urn:microsoft.com/office/officeart/2005/8/layout/target3"/>
    <dgm:cxn modelId="{181C5069-90B5-4851-BC24-F13F4BCBCB50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5A27B98-3BE9-4ED9-94BA-7EA56E8AD76D}" type="presOf" srcId="{B651F6E3-6281-48DB-9319-2AEAFDAE7572}" destId="{6BB5E863-4638-4E1D-BFDE-399D028AC4ED}" srcOrd="1" destOrd="0" presId="urn:microsoft.com/office/officeart/2005/8/layout/target3"/>
    <dgm:cxn modelId="{394A3900-2642-42E9-8362-1C79A057E5D8}" type="presParOf" srcId="{333A1088-737F-45CB-B68E-254E46348037}" destId="{F5ABB229-8D3B-4694-996A-96F23CF14429}" srcOrd="0" destOrd="0" presId="urn:microsoft.com/office/officeart/2005/8/layout/target3"/>
    <dgm:cxn modelId="{E43CDDB8-640E-46CB-8725-8AE48BBBBA01}" type="presParOf" srcId="{333A1088-737F-45CB-B68E-254E46348037}" destId="{F41139FD-01EE-4571-8B17-4FB00FC51163}" srcOrd="1" destOrd="0" presId="urn:microsoft.com/office/officeart/2005/8/layout/target3"/>
    <dgm:cxn modelId="{12B814A7-EE15-4D6E-80D6-D4B5B39C0620}" type="presParOf" srcId="{333A1088-737F-45CB-B68E-254E46348037}" destId="{D005CE8C-CC26-4C3E-AC11-E15060ECD759}" srcOrd="2" destOrd="0" presId="urn:microsoft.com/office/officeart/2005/8/layout/target3"/>
    <dgm:cxn modelId="{FFF5164A-640F-40CB-9DBD-4413C3A8A787}" type="presParOf" srcId="{333A1088-737F-45CB-B68E-254E46348037}" destId="{2C702D82-9B77-49B7-9568-BB8EB47C3372}" srcOrd="3" destOrd="0" presId="urn:microsoft.com/office/officeart/2005/8/layout/target3"/>
    <dgm:cxn modelId="{8363AC1D-4E2E-482C-9C64-787CA0D83B87}" type="presParOf" srcId="{333A1088-737F-45CB-B68E-254E46348037}" destId="{A52A0455-90FF-4808-ABD0-F02540D31D5A}" srcOrd="4" destOrd="0" presId="urn:microsoft.com/office/officeart/2005/8/layout/target3"/>
    <dgm:cxn modelId="{8D74F5C3-978E-43BA-9EAF-83489C0B0D40}" type="presParOf" srcId="{333A1088-737F-45CB-B68E-254E46348037}" destId="{6140AFEC-043D-4C43-A2F9-D0F5331DF3A3}" srcOrd="5" destOrd="0" presId="urn:microsoft.com/office/officeart/2005/8/layout/target3"/>
    <dgm:cxn modelId="{EED3AC12-0F29-4F01-BE91-D53A4506D98D}" type="presParOf" srcId="{333A1088-737F-45CB-B68E-254E46348037}" destId="{9358AC05-5D7D-4327-9F80-1AD486AEA664}" srcOrd="6" destOrd="0" presId="urn:microsoft.com/office/officeart/2005/8/layout/target3"/>
    <dgm:cxn modelId="{EFD377B3-688A-430A-88A7-880E44B04C53}" type="presParOf" srcId="{333A1088-737F-45CB-B68E-254E46348037}" destId="{313FC574-E1CD-4FB4-B054-0B805CE0447D}" srcOrd="7" destOrd="0" presId="urn:microsoft.com/office/officeart/2005/8/layout/target3"/>
    <dgm:cxn modelId="{CCC73103-1597-4DD6-AC54-14274D951979}" type="presParOf" srcId="{333A1088-737F-45CB-B68E-254E46348037}" destId="{619D679B-A015-4ECF-8348-D1034C574F40}" srcOrd="8" destOrd="0" presId="urn:microsoft.com/office/officeart/2005/8/layout/target3"/>
    <dgm:cxn modelId="{E21CF8EC-1112-4050-8C0A-2361BB07E2E0}" type="presParOf" srcId="{333A1088-737F-45CB-B68E-254E46348037}" destId="{322283A8-4A27-4CDA-BAE3-F381106A9174}" srcOrd="9" destOrd="0" presId="urn:microsoft.com/office/officeart/2005/8/layout/target3"/>
    <dgm:cxn modelId="{5DAEF736-5D90-480D-A396-70EBFE3E7ED3}" type="presParOf" srcId="{333A1088-737F-45CB-B68E-254E46348037}" destId="{FFC9F71D-1B4F-4AD9-A4A6-86ADEFC8AF5C}" srcOrd="10" destOrd="0" presId="urn:microsoft.com/office/officeart/2005/8/layout/target3"/>
    <dgm:cxn modelId="{4845C7CE-CD32-4E07-8CB9-24522CF17A89}" type="presParOf" srcId="{333A1088-737F-45CB-B68E-254E46348037}" destId="{25B08C86-7E15-44DC-BE7F-FFB55DD49D12}" srcOrd="11" destOrd="0" presId="urn:microsoft.com/office/officeart/2005/8/layout/target3"/>
    <dgm:cxn modelId="{D81862EE-48C7-4442-805A-661925A28F24}" type="presParOf" srcId="{333A1088-737F-45CB-B68E-254E46348037}" destId="{76644BE8-9D7C-4C09-B250-3D10AF48CBB7}" srcOrd="12" destOrd="0" presId="urn:microsoft.com/office/officeart/2005/8/layout/target3"/>
    <dgm:cxn modelId="{77652732-7851-45EE-82AF-772633A5C97A}" type="presParOf" srcId="{333A1088-737F-45CB-B68E-254E46348037}" destId="{EE85B701-7295-41C0-BA7A-34D3756A2AE6}" srcOrd="13" destOrd="0" presId="urn:microsoft.com/office/officeart/2005/8/layout/target3"/>
    <dgm:cxn modelId="{130CDD7E-B4E2-4C10-8E37-648832BD031F}" type="presParOf" srcId="{333A1088-737F-45CB-B68E-254E46348037}" destId="{8BEBB6EC-1DAA-4CAC-8A25-BC0FCBD5DBD5}" srcOrd="14" destOrd="0" presId="urn:microsoft.com/office/officeart/2005/8/layout/target3"/>
    <dgm:cxn modelId="{507A07FE-20FD-4015-B1FF-736C2DD84045}" type="presParOf" srcId="{333A1088-737F-45CB-B68E-254E46348037}" destId="{AED2198E-93D5-4001-81B4-73124B309672}" srcOrd="15" destOrd="0" presId="urn:microsoft.com/office/officeart/2005/8/layout/target3"/>
    <dgm:cxn modelId="{13203DE4-D351-4D8F-9B27-D3AC21583916}" type="presParOf" srcId="{333A1088-737F-45CB-B68E-254E46348037}" destId="{2BE915AB-18AA-4053-B92C-3BFC9ED204BB}" srcOrd="16" destOrd="0" presId="urn:microsoft.com/office/officeart/2005/8/layout/target3"/>
    <dgm:cxn modelId="{6B70E47E-8B29-477A-9A53-D086C70ED583}" type="presParOf" srcId="{333A1088-737F-45CB-B68E-254E46348037}" destId="{6BB5E863-4638-4E1D-BFDE-399D028AC4ED}" srcOrd="17" destOrd="0" presId="urn:microsoft.com/office/officeart/2005/8/layout/target3"/>
    <dgm:cxn modelId="{0DDE6CB1-4D6B-4E5E-864E-41510BCC224B}" type="presParOf" srcId="{333A1088-737F-45CB-B68E-254E46348037}" destId="{5A5FFA88-C948-4069-8E93-59FA12366E83}" srcOrd="18" destOrd="0" presId="urn:microsoft.com/office/officeart/2005/8/layout/target3"/>
    <dgm:cxn modelId="{74F20E0A-48AE-4347-A668-F85068F10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VY_32_INOVACE_3.2.6.2. O 12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satMod val="120000"/>
                <a:lum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9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contourW="19050" prstMaterial="flat">
          <a:bevelT w="63500" h="63500"/>
          <a:contourClr>
            <a:schemeClr val="accent1">
              <a:hueOff val="0"/>
              <a:satOff val="0"/>
              <a:lumOff val="0"/>
              <a:alphaOff val="0"/>
              <a:shade val="25000"/>
              <a:satMod val="1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8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6360000"/>
          </a:lightRig>
        </a:scene3d>
        <a:sp3d prstMaterial="flat">
          <a:bevelT w="12700" h="127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485DA09-28E1-4113-8E14-2A730D6EE184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B803AF7-EE21-4687-8DAF-915885974AA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www.englishexercises.org/makeagame/viewgame.asp?id=2454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englishexercises.org/exercise.asp?id=377" TargetMode="External"/><Relationship Id="rId5" Type="http://schemas.openxmlformats.org/officeDocument/2006/relationships/hyperlink" Target="http://www.englishexercises.org/makeagame/viewgame.asp?id=222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www.eslkidslab.com/lessons/course2/videos/weather/index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37966883"/>
              </p:ext>
            </p:extLst>
          </p:nvPr>
        </p:nvGraphicFramePr>
        <p:xfrm>
          <a:off x="685800" y="98871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823818"/>
            <a:ext cx="5407152" cy="1045464"/>
          </a:xfrm>
          <a:prstGeom prst="rect">
            <a:avLst/>
          </a:prstGeom>
        </p:spPr>
      </p:pic>
      <p:sp>
        <p:nvSpPr>
          <p:cNvPr id="4" name="TextovéPole 6"/>
          <p:cNvSpPr txBox="1"/>
          <p:nvPr/>
        </p:nvSpPr>
        <p:spPr>
          <a:xfrm>
            <a:off x="3885444" y="264490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2897690" y="14193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8"/>
          <p:cNvSpPr txBox="1"/>
          <p:nvPr/>
        </p:nvSpPr>
        <p:spPr>
          <a:xfrm>
            <a:off x="2803381" y="22600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8273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11560"/>
            <a:ext cx="158417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88840"/>
            <a:ext cx="8064896" cy="31700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vytvořena pro žáky 2. stupně ZŠ k procvičení výrazů popisujících počasí.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V první části prezentace žáci podle významu symbolů určují předpověď počasí. K výrazům hledají české ekvivalenty.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 části podle meteorologické mapy děti popisují počasí ve Skotsku.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Nakonec si mohou zahrát na „televizní rosničky“ a komentovat předpověď počasí podle obrázků.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 Na konci prezentace je připojen odkaz na video o počasí vhodný pro 1. stupeň ZŠ.</a:t>
            </a: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73604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02624" cy="1512168"/>
          </a:xfrm>
        </p:spPr>
        <p:txBody>
          <a:bodyPr/>
          <a:lstStyle/>
          <a:p>
            <a:r>
              <a:rPr lang="cs-CZ" dirty="0" smtClean="0"/>
              <a:t>WEATHER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915816" y="1628799"/>
            <a:ext cx="3384376" cy="64807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Lenka Kulhavá</a:t>
            </a:r>
            <a:endParaRPr lang="cs-CZ" sz="2400" dirty="0"/>
          </a:p>
        </p:txBody>
      </p:sp>
      <p:pic>
        <p:nvPicPr>
          <p:cNvPr id="1026" name="Picture 2" descr="http://t1.gstatic.com/images?q=tbn:ANd9GcToUZ9rfBcrTuyPxeuF-WH6vcpxwKE_vBaru-dpxGz9YEm3Cik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3269" y="2457329"/>
            <a:ext cx="4637462" cy="334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3.gstatic.com/images?q=tbn:ANd9GcRnVLS0hHoMg543RM1JG_6b-YTPqUoWv-t5SJ-dkkI_ndpvVGcH9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732" y="0"/>
            <a:ext cx="2253268" cy="245733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3.gstatic.com/images?q=tbn:ANd9GcTNkyl7u0aDNzLRjAAKIdIu2VLQ-02ehiM2DhPOtRdoPIVKq4k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3" y="0"/>
            <a:ext cx="2240546" cy="2457330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5805264"/>
            <a:ext cx="86409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games</a:t>
            </a:r>
            <a:r>
              <a:rPr lang="cs-CZ" dirty="0" smtClean="0"/>
              <a:t>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www.englishexercises.org/makeagame/viewgame.asp?id=222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www.englishexercises.org/exercise.asp?id=377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www.englishexercises.org/makeagame/viewgame.asp?id=2454</a:t>
            </a:r>
            <a:r>
              <a:rPr lang="cs-CZ" dirty="0" smtClean="0"/>
              <a:t> (video)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185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t1.gstatic.com/images?q=tbn:ANd9GcS8vy5u-21YNKHNmEG9E5iaLxaRbnTUJfneg7m5BS9wODckh1a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76451"/>
            <a:ext cx="2575573" cy="221664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1.gstatic.com/images?q=tbn:ANd9GcTH665bfxdK3lyfcMGpfYeq7lpMSu4DMP_XvvKgpgjdDA0mYQq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93096"/>
            <a:ext cx="2575573" cy="2143125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t1.gstatic.com/images?q=tbn:ANd9GcQSy-2zLH0eo1IYB9QhELkhXV4-JzAk3wB5qxNF5q8hV1SNCzx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35" y="4843746"/>
            <a:ext cx="2579208" cy="1981201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2.gstatic.com/images?q=tbn:ANd9GcQsVIbCXYLZOI8umDKWSV52BOheGCjg32ZsSNBC__Gtw-0jQNdHg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35" y="0"/>
            <a:ext cx="2587770" cy="1949071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http://t3.gstatic.com/images?q=tbn:ANd9GcSw8K-tzn1tgQhQYnV36WV_96HEAxq-yFyn-6729gcPRESotw_od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707" y="1949071"/>
            <a:ext cx="2593016" cy="304397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http://t2.gstatic.com/images?q=tbn:ANd9GcTY0SHcPtDzWcKmoYPQmwQa2bnkV5V5eZ23brn5LG-JkJyRWjP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573" y="2076449"/>
            <a:ext cx="3664133" cy="4748497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4709" y="116632"/>
            <a:ext cx="1831872" cy="156966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 YOU KNOW THESE SYMBOLS?</a:t>
            </a:r>
            <a:endParaRPr lang="cs-CZ" sz="2400" b="1" dirty="0"/>
          </a:p>
        </p:txBody>
      </p:sp>
      <p:pic>
        <p:nvPicPr>
          <p:cNvPr id="2050" name="Picture 2" descr="http://t1.gstatic.com/images?q=tbn:ANd9GcTJ879QixwOAq1nye8Y2flGUuVnjJy3GJC53rPJQ3MevnszYop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264709" cy="2076449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1.gstatic.com/images?q=tbn:ANd9GcSaIjTICOOJyraSh5fOgZch-RVlNb_EhB8OQxCyjIIcs2-tPXI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581" y="2704"/>
            <a:ext cx="2143125" cy="2073745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70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3.gstatic.com/images?q=tbn:ANd9GcRl9IEBwmM4KKjEAi7Q1R_f8eo6FdgIAzHqirukSQJUSiwdqOT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4824536" cy="6624736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weather symbol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16632"/>
            <a:ext cx="4043389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0"/>
            <a:ext cx="4211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WHAT DO THESE SYMBOLS MEAN?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15174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t2.gstatic.com/images?q=tbn:ANd9GcSVbUhrS-3InB_ZX55r-iv5TcbPYUVGcNpwYFKeji8oN5CyJNrV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1653"/>
            <a:ext cx="2252635" cy="203342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t2.gstatic.com/images?q=tbn:ANd9GcRTdbF8Lz4qmtlT0x06EPPjizL-j_Qk4HNmecvUSY8jW-ID29BQG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9280" y="581652"/>
            <a:ext cx="2305050" cy="203342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2.gstatic.com/images?q=tbn:ANd9GcRCv5zUQIz18kPdjEtSyGV9CTK-5PCufaIBQK7QGa1EZQcwhM3-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686" y="-4992"/>
            <a:ext cx="2345504" cy="20242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t2.gstatic.com/images?q=tbn:ANd9GcR3_4KGQEs-6ZMTgdbQM2u0rq70B3lkjfq_pyg1RfrPrdeLLXx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190" y="-4992"/>
            <a:ext cx="2240810" cy="202429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t0.gstatic.com/images?q=tbn:ANd9GcSQSugalMcWebscwmiEpdaBliFoknFBVKnxjHve5bJVgHSY2nn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2615074"/>
            <a:ext cx="2284718" cy="205777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t2.gstatic.com/images?q=tbn:ANd9GcRKOGBQ6wu9EuLHiLWJF1iEnSme2eIWS3M01Q5NJSHaXfiokrrP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686" y="2019300"/>
            <a:ext cx="4586314" cy="48387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http://t2.gstatic.com/images?q=tbn:ANd9GcQaAu1t0vsBJ3Ymg2JOnmNKlgJHsCRWGjEHc84PlVD1vPYyTEYg3A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636" y="2615073"/>
            <a:ext cx="2305050" cy="20577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http://t2.gstatic.com/images?q=tbn:ANd9GcQrjvDvdQFIEkWf-PiUuqCIvIxJnM-Er2LSrCzdlAGxcnPKKTvW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636" y="4672846"/>
            <a:ext cx="2305050" cy="21851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2" name="Picture 22" descr="http://t1.gstatic.com/images?q=tbn:ANd9GcTHQ4-D-EGpijQMRDGOlGKTpKOE-HBDFjpM0DWac-RblGde_eLQOw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672846"/>
            <a:ext cx="2252635" cy="218515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-4994"/>
            <a:ext cx="4544331" cy="830997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WHAT‘S </a:t>
            </a:r>
            <a:r>
              <a:rPr lang="cs-CZ" sz="2400" b="1" dirty="0" smtClean="0"/>
              <a:t>THE WEATHER LIKE TODAY?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156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4" name="Picture 10" descr="http://www.historyonthenet.com/shop/images/Display/wsymb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139" y="2354256"/>
            <a:ext cx="4305300" cy="450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ail Weather Symbols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575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ail Weather Symbols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05288" y="-25900063"/>
            <a:ext cx="2857500" cy="236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f/d/c/f/1206565682124189984Anonymous_simple_weather_symbols_11.svg.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139" y="18278"/>
            <a:ext cx="2226745" cy="24609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weather symbol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0"/>
            <a:ext cx="5076056" cy="685800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t1.gstatic.com/images?q=tbn:ANd9GcQwt_4eRJWP800AqAzzn_1Isj6TGBafvcGBIPcnlv8jg-iTBriPG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511" y="18278"/>
            <a:ext cx="1947433" cy="24609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7944" y="6093296"/>
            <a:ext cx="5076056" cy="64633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WHAT IS THE WEATHER LIKE IN FOUR SEASONS ?</a:t>
            </a:r>
          </a:p>
          <a:p>
            <a:r>
              <a:rPr lang="cs-CZ" dirty="0" smtClean="0"/>
              <a:t>WHAT WAS THE WEATHER LIKE YESTERDAY, …..?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10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ego4u.com/images/exercises/weath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740899"/>
            <a:ext cx="3824792" cy="5688632"/>
          </a:xfrm>
          <a:prstGeom prst="rect">
            <a:avLst/>
          </a:prstGeom>
          <a:noFill/>
          <a:ln>
            <a:solidFill>
              <a:srgbClr val="00B0F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76312" y="260647"/>
            <a:ext cx="4816168" cy="6168883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000" b="1" i="1" dirty="0"/>
              <a:t>Complete the sentences according to the </a:t>
            </a:r>
            <a:r>
              <a:rPr lang="en-US" sz="2000" b="1" i="1" dirty="0" smtClean="0"/>
              <a:t>picture </a:t>
            </a:r>
            <a:r>
              <a:rPr lang="cs-CZ" sz="2000" b="1" i="1" dirty="0" smtClean="0"/>
              <a:t>:</a:t>
            </a:r>
          </a:p>
          <a:p>
            <a:r>
              <a:rPr lang="en-US" sz="2000" dirty="0"/>
              <a:t>Temperatures in Scotland will be around zero </a:t>
            </a:r>
            <a:r>
              <a:rPr lang="cs-CZ" sz="2000" dirty="0" smtClean="0"/>
              <a:t>   </a:t>
            </a:r>
            <a:r>
              <a:rPr lang="en-US" sz="2000" dirty="0" smtClean="0"/>
              <a:t>degrees</a:t>
            </a:r>
            <a:r>
              <a:rPr lang="en-US" sz="2000" dirty="0"/>
              <a:t>. </a:t>
            </a:r>
          </a:p>
          <a:p>
            <a:r>
              <a:rPr lang="en-US" sz="2000" dirty="0"/>
              <a:t>In the Scottish mountains, it will be snowing. </a:t>
            </a:r>
          </a:p>
          <a:p>
            <a:r>
              <a:rPr lang="en-US" sz="2000" dirty="0"/>
              <a:t>Further to the south, the weather will be very unpleasant. </a:t>
            </a:r>
          </a:p>
          <a:p>
            <a:r>
              <a:rPr lang="en-US" sz="2000" dirty="0"/>
              <a:t>It will be raining with temperatures around two degrees. </a:t>
            </a:r>
          </a:p>
          <a:p>
            <a:r>
              <a:rPr lang="en-US" sz="2000" dirty="0"/>
              <a:t>The east of England will be cloudy </a:t>
            </a:r>
            <a:r>
              <a:rPr lang="cs-CZ" sz="2000" dirty="0" smtClean="0"/>
              <a:t>   </a:t>
            </a:r>
            <a:r>
              <a:rPr lang="en-US" sz="2000" dirty="0" smtClean="0"/>
              <a:t>with </a:t>
            </a:r>
            <a:r>
              <a:rPr lang="en-US" sz="2000" dirty="0"/>
              <a:t>a few sunny spells occasionally. </a:t>
            </a:r>
          </a:p>
          <a:p>
            <a:r>
              <a:rPr lang="en-US" sz="2000" dirty="0"/>
              <a:t>In Northern Ireland, it will be overcast, but dry. </a:t>
            </a:r>
          </a:p>
          <a:p>
            <a:r>
              <a:rPr lang="en-US" sz="2000" dirty="0"/>
              <a:t>People in the south of England will have a nice day with a lot of sunshine. </a:t>
            </a:r>
          </a:p>
          <a:p>
            <a:r>
              <a:rPr lang="en-US" sz="2000" dirty="0"/>
              <a:t>However, it won't be that warm there either. </a:t>
            </a:r>
          </a:p>
          <a:p>
            <a:r>
              <a:rPr lang="en-US" sz="2000" dirty="0"/>
              <a:t>Temperatures will only reach four </a:t>
            </a:r>
            <a:r>
              <a:rPr lang="cs-CZ" sz="2000" dirty="0" smtClean="0"/>
              <a:t> </a:t>
            </a:r>
            <a:r>
              <a:rPr lang="en-US" sz="2000" dirty="0" smtClean="0"/>
              <a:t>degrees</a:t>
            </a:r>
            <a:r>
              <a:rPr lang="en-US" sz="2000" dirty="0"/>
              <a:t>. </a:t>
            </a:r>
            <a:endParaRPr lang="en-US" sz="20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260647"/>
            <a:ext cx="3824791" cy="646331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WHAT WILL THE WEATHER BE LIKE IN SCOTLAND?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144000" y="9806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96400" y="11330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9448800" y="12854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601200" y="14378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753600" y="15902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906000" y="17426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058400" y="18950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210800" y="2047441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35812" y="5805264"/>
            <a:ext cx="648072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430190" y="4869160"/>
            <a:ext cx="1129658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105341" y="4269650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308304" y="3933056"/>
            <a:ext cx="914400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91796" y="3345274"/>
            <a:ext cx="936104" cy="3365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095748" y="2688835"/>
            <a:ext cx="792088" cy="3850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76312" y="1893094"/>
            <a:ext cx="1114731" cy="2725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090827" y="1209304"/>
            <a:ext cx="769205" cy="3047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418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http://notmedicatedyet.com/blog/images2011/121911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07886"/>
            <a:ext cx="8856984" cy="34460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http://t1.gstatic.com/images?q=tbn:ANd9GcTwARo_qjQtdq1yIK71bGTxvQCHk21ML-4VIgozFp9OyZpymmUjp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53906"/>
            <a:ext cx="5544616" cy="2704094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9512" y="0"/>
            <a:ext cx="8856984" cy="707886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Can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pretend</a:t>
            </a:r>
            <a:r>
              <a:rPr lang="cs-CZ" sz="2000" b="1" dirty="0" smtClean="0"/>
              <a:t> to </a:t>
            </a:r>
            <a:r>
              <a:rPr lang="cs-CZ" sz="2000" b="1" dirty="0" err="1" smtClean="0"/>
              <a:t>be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weather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forecast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moderator</a:t>
            </a:r>
            <a:r>
              <a:rPr lang="cs-CZ" sz="2000" b="1" dirty="0" smtClean="0"/>
              <a:t> on TV?</a:t>
            </a:r>
          </a:p>
          <a:p>
            <a:r>
              <a:rPr lang="cs-CZ" sz="2000" b="1" dirty="0" smtClean="0"/>
              <a:t>WHAT IS THE WEATHER FORECAST FOR TOMORROW IN LONDON?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4509120"/>
            <a:ext cx="3312368" cy="1477328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LOOK AT THE SYMBOLS. </a:t>
            </a:r>
          </a:p>
          <a:p>
            <a:r>
              <a:rPr lang="cs-CZ" b="1" dirty="0" smtClean="0"/>
              <a:t>WHAT IS THE WEATHER FORECAST FOR FRIDAY, SATURDAY, SUNDAY</a:t>
            </a:r>
          </a:p>
          <a:p>
            <a:r>
              <a:rPr lang="cs-CZ" b="1" dirty="0" smtClean="0"/>
              <a:t> AND MONDAY?</a:t>
            </a:r>
            <a:endParaRPr lang="cs-CZ" b="1" dirty="0"/>
          </a:p>
        </p:txBody>
      </p:sp>
      <p:sp>
        <p:nvSpPr>
          <p:cNvPr id="3" name="Šipka doprava 2"/>
          <p:cNvSpPr/>
          <p:nvPr/>
        </p:nvSpPr>
        <p:spPr>
          <a:xfrm>
            <a:off x="2513472" y="526363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642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WEATHER VIDEO: pro 1. stupeň</a:t>
            </a:r>
          </a:p>
          <a:p>
            <a:r>
              <a:rPr lang="cs-CZ" dirty="0" smtClean="0">
                <a:hlinkClick r:id="rId2"/>
              </a:rPr>
              <a:t>http://www.eslkidslab.com/lessons/course2/videos/weather/index.html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170" name="Picture 2" descr="http://t2.gstatic.com/images?q=tbn:ANd9GcSC4277DecBVoi5ZJctljeQEm8J4yXsQMxpKFSMo3syS2KOlpSou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4235330" cy="460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http://t0.gstatic.com/images?q=tbn:ANd9GcQcATaFNuOPbipW2UUf9PvP4-cjzEvhxmSP6FuC-PgqpL_nJyH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842" y="2132856"/>
            <a:ext cx="4477638" cy="460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02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496944" cy="96949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en-US" sz="1400" dirty="0" smtClean="0"/>
              <a:t>Exercise on the Weather Forecast. </a:t>
            </a:r>
            <a:r>
              <a:rPr lang="en-US" sz="1400" i="1" dirty="0" smtClean="0"/>
              <a:t>Ego4u.com</a:t>
            </a:r>
            <a:r>
              <a:rPr lang="en-US" sz="1400" dirty="0" smtClean="0"/>
              <a:t> [online]. 2010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http://www.ego4u.com/en/cram-up/vocabulary/weather/exercises?default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What's the weather like ?. </a:t>
            </a:r>
            <a:r>
              <a:rPr lang="en-US" sz="1400" i="1" dirty="0" smtClean="0"/>
              <a:t>Englishexercises.org</a:t>
            </a:r>
            <a:r>
              <a:rPr lang="en-US" sz="1400" dirty="0" smtClean="0"/>
              <a:t> [online]. 2012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http://www.englishexercises.org/makeagame/viewgame.asp?id=22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All About Weather. </a:t>
            </a:r>
            <a:r>
              <a:rPr lang="en-US" sz="1400" i="1" dirty="0" smtClean="0"/>
              <a:t>Englishexercises.org</a:t>
            </a:r>
            <a:r>
              <a:rPr lang="en-US" sz="1400" dirty="0" smtClean="0"/>
              <a:t> [online]. 2008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http://www.englishexercises.org/exercise.asp?id=377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Editor's Choice Weather Monitor. </a:t>
            </a:r>
            <a:r>
              <a:rPr lang="en-US" sz="1400" i="1" dirty="0" smtClean="0"/>
              <a:t>Computer Times</a:t>
            </a:r>
            <a:r>
              <a:rPr lang="en-US" sz="1400" dirty="0" smtClean="0"/>
              <a:t> [online]. 2007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http://www.computertimes.com/mar07edchoiceaccuweatherwirelessweatherwatcher.htm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Weather. </a:t>
            </a:r>
            <a:r>
              <a:rPr lang="en-US" sz="1400" i="1" dirty="0" err="1" smtClean="0"/>
              <a:t>Wikia</a:t>
            </a:r>
            <a:r>
              <a:rPr lang="en-US" sz="1400" dirty="0" smtClean="0"/>
              <a:t> [online]. 2012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http://ishikawajet.wikia.com/wiki/Weather </a:t>
            </a:r>
          </a:p>
          <a:p>
            <a:endParaRPr lang="cs-CZ" sz="1400" dirty="0" smtClean="0"/>
          </a:p>
          <a:p>
            <a:r>
              <a:rPr lang="en-US" sz="1400" dirty="0" smtClean="0"/>
              <a:t>Free weather conditions Icons. </a:t>
            </a:r>
            <a:r>
              <a:rPr lang="en-US" sz="1400" i="1" dirty="0" smtClean="0"/>
              <a:t>.</a:t>
            </a:r>
            <a:r>
              <a:rPr lang="en-US" sz="1400" i="1" dirty="0" err="1" smtClean="0"/>
              <a:t>freeiconsweb.com</a:t>
            </a:r>
            <a:r>
              <a:rPr lang="en-US" sz="1400" dirty="0" smtClean="0"/>
              <a:t> [online]. 2011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http://www.freeiconsweb.com/Free-Downloads.asp?id=309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err="1" smtClean="0"/>
              <a:t>Nuvola</a:t>
            </a:r>
            <a:r>
              <a:rPr lang="cs-CZ" sz="1400" dirty="0" smtClean="0"/>
              <a:t> </a:t>
            </a:r>
            <a:r>
              <a:rPr lang="cs-CZ" sz="1400" dirty="0" err="1" smtClean="0"/>
              <a:t>weather</a:t>
            </a:r>
            <a:r>
              <a:rPr lang="cs-CZ" sz="1400" dirty="0" smtClean="0"/>
              <a:t> </a:t>
            </a:r>
            <a:r>
              <a:rPr lang="cs-CZ" sz="1400" dirty="0" err="1" smtClean="0"/>
              <a:t>snow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 [online]. 2010 [cit. 2012-06-26]. Dostupné z: http://en.wikipedia.org/wiki/File:Nuvola_weather_snow.svg  </a:t>
            </a:r>
          </a:p>
          <a:p>
            <a:endParaRPr lang="cs-CZ" sz="1400" dirty="0" smtClean="0"/>
          </a:p>
          <a:p>
            <a:r>
              <a:rPr lang="en-US" sz="1400" dirty="0" smtClean="0"/>
              <a:t>Weather Symbols clip art. </a:t>
            </a:r>
            <a:r>
              <a:rPr lang="en-US" sz="1400" i="1" dirty="0" smtClean="0"/>
              <a:t>Easyvectors.com</a:t>
            </a:r>
            <a:r>
              <a:rPr lang="en-US" sz="1400" dirty="0" smtClean="0"/>
              <a:t> [online]. 2012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http://www.easyvectors.com/browse/other/6d8954ca5b9701afd39c9f9c660d4b5b-weather-symbols-clip-art </a:t>
            </a:r>
          </a:p>
          <a:p>
            <a:endParaRPr lang="cs-CZ" sz="1400" dirty="0" smtClean="0"/>
          </a:p>
          <a:p>
            <a:r>
              <a:rPr lang="cs-CZ" sz="1400" dirty="0" smtClean="0"/>
              <a:t>VIDEO:</a:t>
            </a:r>
          </a:p>
          <a:p>
            <a:r>
              <a:rPr lang="en-US" sz="1400" dirty="0" smtClean="0"/>
              <a:t>WHAT'S THE WEATHER LIKE?. </a:t>
            </a:r>
            <a:r>
              <a:rPr lang="en-US" sz="1400" i="1" dirty="0" smtClean="0"/>
              <a:t>Englishexercises.org</a:t>
            </a:r>
            <a:r>
              <a:rPr lang="en-US" sz="1400" dirty="0" smtClean="0"/>
              <a:t> [online]. 2012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http://www.englishexercises.org/makeagame/viewgame.asp?id=2454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Course 2 Lesson 9: Weather - What's the weather like?. </a:t>
            </a:r>
            <a:r>
              <a:rPr lang="en-US" sz="1400" i="1" dirty="0" smtClean="0"/>
              <a:t>Eslkidslab.com</a:t>
            </a:r>
            <a:r>
              <a:rPr lang="en-US" sz="1400" dirty="0" smtClean="0"/>
              <a:t> [online]. 2008 [cit. 2012-06-26].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http://www.eslkidslab.com/lessons/course2/videos/weather/index.html 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http://t1.gstatic.com/images?q=tbn:ANd9GcQEPsyxqkR3q073mJ4tEHBBd-32LgREDS68NuWWQxI-Xco_Ach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585" y="244027"/>
            <a:ext cx="2051720" cy="205477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755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210</TotalTime>
  <Words>475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Prezentace aplikace PowerPoint</vt:lpstr>
      <vt:lpstr>WEATHER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WEATHER</dc:title>
  <dc:creator>Lenka</dc:creator>
  <cp:lastModifiedBy>Lenka</cp:lastModifiedBy>
  <cp:revision>41</cp:revision>
  <dcterms:created xsi:type="dcterms:W3CDTF">2012-05-16T15:36:23Z</dcterms:created>
  <dcterms:modified xsi:type="dcterms:W3CDTF">2012-06-26T17:34:05Z</dcterms:modified>
</cp:coreProperties>
</file>