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93" r:id="rId2"/>
    <p:sldId id="291" r:id="rId3"/>
    <p:sldId id="256" r:id="rId4"/>
    <p:sldId id="265" r:id="rId5"/>
    <p:sldId id="266" r:id="rId6"/>
    <p:sldId id="267" r:id="rId7"/>
    <p:sldId id="268" r:id="rId8"/>
    <p:sldId id="269" r:id="rId9"/>
    <p:sldId id="270" r:id="rId10"/>
    <p:sldId id="271" r:id="rId11"/>
    <p:sldId id="272" r:id="rId12"/>
    <p:sldId id="273" r:id="rId13"/>
    <p:sldId id="274" r:id="rId14"/>
    <p:sldId id="275" r:id="rId15"/>
    <p:sldId id="262" r:id="rId16"/>
    <p:sldId id="263" r:id="rId17"/>
    <p:sldId id="258"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60" r:id="rId34"/>
    <p:sldId id="261" r:id="rId35"/>
    <p:sldId id="264" r:id="rId36"/>
    <p:sldId id="297" r:id="rId37"/>
    <p:sldId id="295" r:id="rId3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a:t>
          </a:r>
          <a:r>
            <a:rPr lang="cs-CZ" sz="1600" dirty="0" smtClean="0"/>
            <a:t>VY_32_INOVACE_3.2.6.2. O 14</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err="1" smtClean="0"/>
            <a:t>TEMA</a:t>
          </a:r>
          <a:r>
            <a:rPr lang="cs-CZ" sz="1600" dirty="0" smtClean="0"/>
            <a:t>: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A0C07A70-2EA1-4C4E-8C52-725D77C0B878}" type="presOf" srcId="{D1D4F407-5343-4D3F-B5B9-D407B03CAEB4}" destId="{D005CE8C-CC26-4C3E-AC11-E15060ECD759}" srcOrd="0" destOrd="0" presId="urn:microsoft.com/office/officeart/2005/8/layout/target3"/>
    <dgm:cxn modelId="{A290E971-D70F-4974-B0C6-282E0A154793}" type="presOf" srcId="{D8197B8C-B260-4A16-BDF4-0947B075E274}" destId="{5A5FFA88-C948-4069-8E93-59FA12366E83}" srcOrd="1" destOrd="0" presId="urn:microsoft.com/office/officeart/2005/8/layout/target3"/>
    <dgm:cxn modelId="{34AF3C36-2164-47D4-AAF0-8D04E54ACACA}" type="presOf" srcId="{4C35D32F-0EAB-4CD7-82EE-45574DC2A586}" destId="{890E4F0B-2866-4A3F-A3C7-2A14B1797930}"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3F7836BB-F560-41BB-9C79-0CDF1614ABAF}" type="presOf" srcId="{B651F6E3-6281-48DB-9319-2AEAFDAE7572}" destId="{619D679B-A015-4ECF-8348-D1034C574F40}"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56574945-BB27-4670-A605-8194BDB7DC98}" type="presOf" srcId="{757F3AB3-0718-4624-B441-E567A8F0AB56}" destId="{333A1088-737F-45CB-B68E-254E46348037}" srcOrd="0" destOrd="0" presId="urn:microsoft.com/office/officeart/2005/8/layout/target3"/>
    <dgm:cxn modelId="{367586CF-4111-48A3-B303-8C895EEAF1E6}" type="presOf" srcId="{D8197B8C-B260-4A16-BDF4-0947B075E274}" destId="{25B08C86-7E15-44DC-BE7F-FFB55DD49D12}"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478C959A-A539-428D-80CD-430511AF0FED}" type="presOf" srcId="{D1D4F407-5343-4D3F-B5B9-D407B03CAEB4}" destId="{AED2198E-93D5-4001-81B4-73124B309672}" srcOrd="1" destOrd="0" presId="urn:microsoft.com/office/officeart/2005/8/layout/target3"/>
    <dgm:cxn modelId="{F5379FF2-EC43-48D1-B600-E9C3451D5FF5}" type="presOf" srcId="{4C35D32F-0EAB-4CD7-82EE-45574DC2A586}" destId="{8BEBB6EC-1DAA-4CAC-8A25-BC0FCBD5DBD5}" srcOrd="0" destOrd="0" presId="urn:microsoft.com/office/officeart/2005/8/layout/target3"/>
    <dgm:cxn modelId="{D9F85C93-26A3-4DF0-8EAF-5DCAE9F6AA4B}" type="presOf" srcId="{D1B46980-6531-4606-95E6-44980827E919}" destId="{2BE915AB-18AA-4053-B92C-3BFC9ED204BB}" srcOrd="1" destOrd="0" presId="urn:microsoft.com/office/officeart/2005/8/layout/target3"/>
    <dgm:cxn modelId="{3905C8BA-BAC1-4793-B60B-93322B04B57B}" type="presOf" srcId="{D1B46980-6531-4606-95E6-44980827E919}" destId="{6140AFEC-043D-4C43-A2F9-D0F5331DF3A3}" srcOrd="0" destOrd="0" presId="urn:microsoft.com/office/officeart/2005/8/layout/target3"/>
    <dgm:cxn modelId="{BCB617AD-F514-460A-8E49-44C57D64C538}"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88E25519-DAF5-46C0-A9D7-2219AF211A7A}" type="presParOf" srcId="{333A1088-737F-45CB-B68E-254E46348037}" destId="{F5ABB229-8D3B-4694-996A-96F23CF14429}" srcOrd="0" destOrd="0" presId="urn:microsoft.com/office/officeart/2005/8/layout/target3"/>
    <dgm:cxn modelId="{AE687C14-349D-4261-9841-C7E007AC514F}" type="presParOf" srcId="{333A1088-737F-45CB-B68E-254E46348037}" destId="{F41139FD-01EE-4571-8B17-4FB00FC51163}" srcOrd="1" destOrd="0" presId="urn:microsoft.com/office/officeart/2005/8/layout/target3"/>
    <dgm:cxn modelId="{664993A1-C439-436A-BAFB-8DC747111961}" type="presParOf" srcId="{333A1088-737F-45CB-B68E-254E46348037}" destId="{D005CE8C-CC26-4C3E-AC11-E15060ECD759}" srcOrd="2" destOrd="0" presId="urn:microsoft.com/office/officeart/2005/8/layout/target3"/>
    <dgm:cxn modelId="{4DF8CDC5-EA83-43E1-9954-59996EA3815E}" type="presParOf" srcId="{333A1088-737F-45CB-B68E-254E46348037}" destId="{2C702D82-9B77-49B7-9568-BB8EB47C3372}" srcOrd="3" destOrd="0" presId="urn:microsoft.com/office/officeart/2005/8/layout/target3"/>
    <dgm:cxn modelId="{CF7EB63B-CA36-4EF3-B454-782F97AADBCD}" type="presParOf" srcId="{333A1088-737F-45CB-B68E-254E46348037}" destId="{A52A0455-90FF-4808-ABD0-F02540D31D5A}" srcOrd="4" destOrd="0" presId="urn:microsoft.com/office/officeart/2005/8/layout/target3"/>
    <dgm:cxn modelId="{B030F290-1B5A-4ABC-BDDB-153B4F9D6ADD}" type="presParOf" srcId="{333A1088-737F-45CB-B68E-254E46348037}" destId="{6140AFEC-043D-4C43-A2F9-D0F5331DF3A3}" srcOrd="5" destOrd="0" presId="urn:microsoft.com/office/officeart/2005/8/layout/target3"/>
    <dgm:cxn modelId="{FC32E394-59B2-4A13-A2E5-DDA67561C77F}" type="presParOf" srcId="{333A1088-737F-45CB-B68E-254E46348037}" destId="{9358AC05-5D7D-4327-9F80-1AD486AEA664}" srcOrd="6" destOrd="0" presId="urn:microsoft.com/office/officeart/2005/8/layout/target3"/>
    <dgm:cxn modelId="{C49BD8FB-DF35-4BEA-8AFC-6DE89A500565}" type="presParOf" srcId="{333A1088-737F-45CB-B68E-254E46348037}" destId="{313FC574-E1CD-4FB4-B054-0B805CE0447D}" srcOrd="7" destOrd="0" presId="urn:microsoft.com/office/officeart/2005/8/layout/target3"/>
    <dgm:cxn modelId="{3D6E3266-5B93-478A-B926-A5FEDE0089DA}" type="presParOf" srcId="{333A1088-737F-45CB-B68E-254E46348037}" destId="{619D679B-A015-4ECF-8348-D1034C574F40}" srcOrd="8" destOrd="0" presId="urn:microsoft.com/office/officeart/2005/8/layout/target3"/>
    <dgm:cxn modelId="{DC7C2850-22B9-4C2E-AF6B-171AAEC8DC01}" type="presParOf" srcId="{333A1088-737F-45CB-B68E-254E46348037}" destId="{322283A8-4A27-4CDA-BAE3-F381106A9174}" srcOrd="9" destOrd="0" presId="urn:microsoft.com/office/officeart/2005/8/layout/target3"/>
    <dgm:cxn modelId="{53D5DB0D-9957-45F1-8BD2-AD7D2EB11ACE}" type="presParOf" srcId="{333A1088-737F-45CB-B68E-254E46348037}" destId="{FFC9F71D-1B4F-4AD9-A4A6-86ADEFC8AF5C}" srcOrd="10" destOrd="0" presId="urn:microsoft.com/office/officeart/2005/8/layout/target3"/>
    <dgm:cxn modelId="{31EAF2EC-1785-42FC-9037-A86F83D249FF}" type="presParOf" srcId="{333A1088-737F-45CB-B68E-254E46348037}" destId="{25B08C86-7E15-44DC-BE7F-FFB55DD49D12}" srcOrd="11" destOrd="0" presId="urn:microsoft.com/office/officeart/2005/8/layout/target3"/>
    <dgm:cxn modelId="{D5498271-B3E2-4270-9E6F-418FC55D16C2}" type="presParOf" srcId="{333A1088-737F-45CB-B68E-254E46348037}" destId="{76644BE8-9D7C-4C09-B250-3D10AF48CBB7}" srcOrd="12" destOrd="0" presId="urn:microsoft.com/office/officeart/2005/8/layout/target3"/>
    <dgm:cxn modelId="{1A17108C-08E6-4264-A29D-589F1CFA3D7F}" type="presParOf" srcId="{333A1088-737F-45CB-B68E-254E46348037}" destId="{EE85B701-7295-41C0-BA7A-34D3756A2AE6}" srcOrd="13" destOrd="0" presId="urn:microsoft.com/office/officeart/2005/8/layout/target3"/>
    <dgm:cxn modelId="{83B760AE-FCEB-44FE-8BF5-A9A2CDE084CD}" type="presParOf" srcId="{333A1088-737F-45CB-B68E-254E46348037}" destId="{8BEBB6EC-1DAA-4CAC-8A25-BC0FCBD5DBD5}" srcOrd="14" destOrd="0" presId="urn:microsoft.com/office/officeart/2005/8/layout/target3"/>
    <dgm:cxn modelId="{6CB54354-D47D-489A-BBCE-10F23DEFAD43}" type="presParOf" srcId="{333A1088-737F-45CB-B68E-254E46348037}" destId="{AED2198E-93D5-4001-81B4-73124B309672}" srcOrd="15" destOrd="0" presId="urn:microsoft.com/office/officeart/2005/8/layout/target3"/>
    <dgm:cxn modelId="{A8D48CBD-1192-4EE6-9B3F-85F2C6174DA8}" type="presParOf" srcId="{333A1088-737F-45CB-B68E-254E46348037}" destId="{2BE915AB-18AA-4053-B92C-3BFC9ED204BB}" srcOrd="16" destOrd="0" presId="urn:microsoft.com/office/officeart/2005/8/layout/target3"/>
    <dgm:cxn modelId="{60027DF4-C062-42E3-8E44-DF0DD049E133}" type="presParOf" srcId="{333A1088-737F-45CB-B68E-254E46348037}" destId="{6BB5E863-4638-4E1D-BFDE-399D028AC4ED}" srcOrd="17" destOrd="0" presId="urn:microsoft.com/office/officeart/2005/8/layout/target3"/>
    <dgm:cxn modelId="{AC3EF297-1518-4D03-A219-53971C6C6E8D}" type="presParOf" srcId="{333A1088-737F-45CB-B68E-254E46348037}" destId="{5A5FFA88-C948-4069-8E93-59FA12366E83}" srcOrd="18" destOrd="0" presId="urn:microsoft.com/office/officeart/2005/8/layout/target3"/>
    <dgm:cxn modelId="{CEEB2D85-6AF7-4BF9-81BE-DBB6733303D9}"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tint val="48000"/>
                <a:satMod val="138000"/>
              </a:schemeClr>
            </a:gs>
            <a:gs pos="25000">
              <a:schemeClr val="accent1">
                <a:hueOff val="0"/>
                <a:satOff val="0"/>
                <a:lumOff val="0"/>
                <a:alphaOff val="0"/>
                <a:tint val="85000"/>
              </a:schemeClr>
            </a:gs>
            <a:gs pos="40000">
              <a:schemeClr val="accent1">
                <a:hueOff val="0"/>
                <a:satOff val="0"/>
                <a:lumOff val="0"/>
                <a:alphaOff val="0"/>
                <a:tint val="92000"/>
              </a:schemeClr>
            </a:gs>
            <a:gs pos="50000">
              <a:schemeClr val="accent1">
                <a:hueOff val="0"/>
                <a:satOff val="0"/>
                <a:lumOff val="0"/>
                <a:alphaOff val="0"/>
                <a:tint val="93000"/>
              </a:schemeClr>
            </a:gs>
            <a:gs pos="60000">
              <a:schemeClr val="accent1">
                <a:hueOff val="0"/>
                <a:satOff val="0"/>
                <a:lumOff val="0"/>
                <a:alphaOff val="0"/>
                <a:tint val="92000"/>
              </a:schemeClr>
            </a:gs>
            <a:gs pos="75000">
              <a:schemeClr val="accent1">
                <a:hueOff val="0"/>
                <a:satOff val="0"/>
                <a:lumOff val="0"/>
                <a:alphaOff val="0"/>
                <a:tint val="83000"/>
                <a:satMod val="108000"/>
              </a:schemeClr>
            </a:gs>
            <a:gs pos="100000">
              <a:schemeClr val="accent1">
                <a:hueOff val="0"/>
                <a:satOff val="0"/>
                <a:lumOff val="0"/>
                <a:alphaOff val="0"/>
                <a:tint val="48000"/>
                <a:satMod val="150000"/>
              </a:schemeClr>
            </a:gs>
          </a:gsLst>
          <a:lin ang="5400000" scaled="0"/>
        </a:gradFill>
        <a:ln>
          <a:noFill/>
        </a:ln>
        <a:effectLst>
          <a:outerShdw blurRad="63000" dist="25400" dir="16000000" rotWithShape="0">
            <a:srgbClr val="000000">
              <a:alpha val="10000"/>
            </a:srgbClr>
          </a:outerShdw>
        </a:effectLst>
        <a:scene3d>
          <a:camera prst="perspectiveFront" fov="0"/>
          <a:lightRig rig="glow" dir="t">
            <a:rot lat="0" lon="0" rev="21000000"/>
          </a:lightRig>
        </a:scene3d>
        <a:sp3d>
          <a:bevelT w="342900" h="38100" prst="softRound"/>
          <a:bevelB w="342900" h="38100" prst="softRound"/>
          <a:contourClr>
            <a:schemeClr val="accent1">
              <a:hueOff val="0"/>
              <a:satOff val="0"/>
              <a:lumOff val="0"/>
              <a:alphaOff val="0"/>
              <a:shade val="60000"/>
              <a:satMod val="11000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6175" cap="flat" cmpd="sng" algn="ctr">
          <a:solidFill>
            <a:schemeClr val="accent1">
              <a:hueOff val="0"/>
              <a:satOff val="0"/>
              <a:lumOff val="0"/>
              <a:alphaOff val="0"/>
            </a:schemeClr>
          </a:solidFill>
          <a:prstDash val="solid"/>
        </a:ln>
        <a:effectLst>
          <a:outerShdw blurRad="63000" dist="25400" dir="16000000" rotWithShape="0">
            <a:srgbClr val="000000">
              <a:alpha val="10000"/>
            </a:srgbClr>
          </a:outerShdw>
        </a:effectLst>
        <a:scene3d>
          <a:camera prst="perspectiveFront" fov="7200000"/>
          <a:lightRig rig="glow" dir="t">
            <a:rot lat="0" lon="0" rev="21000000"/>
          </a:lightRig>
        </a:scene3d>
        <a:sp3d>
          <a:bevelT w="304800" h="44450"/>
          <a:bevelB w="304800" h="44450"/>
          <a:contourClr>
            <a:schemeClr val="lt1">
              <a:alpha val="90000"/>
              <a:hueOff val="0"/>
              <a:satOff val="0"/>
              <a:lumOff val="0"/>
              <a:alphaOff val="0"/>
              <a:shade val="60000"/>
              <a:satMod val="11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tint val="48000"/>
                <a:satMod val="138000"/>
              </a:schemeClr>
            </a:gs>
            <a:gs pos="25000">
              <a:schemeClr val="accent1">
                <a:hueOff val="0"/>
                <a:satOff val="0"/>
                <a:lumOff val="0"/>
                <a:alphaOff val="0"/>
                <a:tint val="85000"/>
              </a:schemeClr>
            </a:gs>
            <a:gs pos="40000">
              <a:schemeClr val="accent1">
                <a:hueOff val="0"/>
                <a:satOff val="0"/>
                <a:lumOff val="0"/>
                <a:alphaOff val="0"/>
                <a:tint val="92000"/>
              </a:schemeClr>
            </a:gs>
            <a:gs pos="50000">
              <a:schemeClr val="accent1">
                <a:hueOff val="0"/>
                <a:satOff val="0"/>
                <a:lumOff val="0"/>
                <a:alphaOff val="0"/>
                <a:tint val="93000"/>
              </a:schemeClr>
            </a:gs>
            <a:gs pos="60000">
              <a:schemeClr val="accent1">
                <a:hueOff val="0"/>
                <a:satOff val="0"/>
                <a:lumOff val="0"/>
                <a:alphaOff val="0"/>
                <a:tint val="92000"/>
              </a:schemeClr>
            </a:gs>
            <a:gs pos="75000">
              <a:schemeClr val="accent1">
                <a:hueOff val="0"/>
                <a:satOff val="0"/>
                <a:lumOff val="0"/>
                <a:alphaOff val="0"/>
                <a:tint val="83000"/>
                <a:satMod val="108000"/>
              </a:schemeClr>
            </a:gs>
            <a:gs pos="100000">
              <a:schemeClr val="accent1">
                <a:hueOff val="0"/>
                <a:satOff val="0"/>
                <a:lumOff val="0"/>
                <a:alphaOff val="0"/>
                <a:tint val="48000"/>
                <a:satMod val="150000"/>
              </a:schemeClr>
            </a:gs>
          </a:gsLst>
          <a:lin ang="5400000" scaled="0"/>
        </a:gradFill>
        <a:ln>
          <a:noFill/>
        </a:ln>
        <a:effectLst>
          <a:outerShdw blurRad="63000" dist="25400" dir="16000000" rotWithShape="0">
            <a:srgbClr val="000000">
              <a:alpha val="10000"/>
            </a:srgbClr>
          </a:outerShdw>
        </a:effectLst>
        <a:scene3d>
          <a:camera prst="perspectiveFront" fov="0"/>
          <a:lightRig rig="glow" dir="t">
            <a:rot lat="0" lon="0" rev="21000000"/>
          </a:lightRig>
        </a:scene3d>
        <a:sp3d>
          <a:bevelT w="342900" h="38100" prst="softRound"/>
          <a:bevelB w="342900" h="38100" prst="softRound"/>
          <a:contourClr>
            <a:schemeClr val="accent1">
              <a:hueOff val="0"/>
              <a:satOff val="0"/>
              <a:lumOff val="0"/>
              <a:alphaOff val="0"/>
              <a:shade val="60000"/>
              <a:satMod val="11000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6175" cap="flat" cmpd="sng" algn="ctr">
          <a:solidFill>
            <a:schemeClr val="accent1">
              <a:hueOff val="0"/>
              <a:satOff val="0"/>
              <a:lumOff val="0"/>
              <a:alphaOff val="0"/>
            </a:schemeClr>
          </a:solidFill>
          <a:prstDash val="solid"/>
        </a:ln>
        <a:effectLst>
          <a:outerShdw blurRad="63000" dist="25400" dir="16000000" rotWithShape="0">
            <a:srgbClr val="000000">
              <a:alpha val="10000"/>
            </a:srgbClr>
          </a:outerShdw>
        </a:effectLst>
        <a:scene3d>
          <a:camera prst="perspectiveFront" fov="7200000"/>
          <a:lightRig rig="glow" dir="t">
            <a:rot lat="0" lon="0" rev="21000000"/>
          </a:lightRig>
        </a:scene3d>
        <a:sp3d>
          <a:bevelT w="304800" h="44450"/>
          <a:bevelB w="304800" h="44450"/>
          <a:contourClr>
            <a:schemeClr val="lt1">
              <a:alpha val="90000"/>
              <a:hueOff val="0"/>
              <a:satOff val="0"/>
              <a:lumOff val="0"/>
              <a:alphaOff val="0"/>
              <a:shade val="60000"/>
              <a:satMod val="11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tint val="48000"/>
                <a:satMod val="138000"/>
              </a:schemeClr>
            </a:gs>
            <a:gs pos="25000">
              <a:schemeClr val="accent1">
                <a:hueOff val="0"/>
                <a:satOff val="0"/>
                <a:lumOff val="0"/>
                <a:alphaOff val="0"/>
                <a:tint val="85000"/>
              </a:schemeClr>
            </a:gs>
            <a:gs pos="40000">
              <a:schemeClr val="accent1">
                <a:hueOff val="0"/>
                <a:satOff val="0"/>
                <a:lumOff val="0"/>
                <a:alphaOff val="0"/>
                <a:tint val="92000"/>
              </a:schemeClr>
            </a:gs>
            <a:gs pos="50000">
              <a:schemeClr val="accent1">
                <a:hueOff val="0"/>
                <a:satOff val="0"/>
                <a:lumOff val="0"/>
                <a:alphaOff val="0"/>
                <a:tint val="93000"/>
              </a:schemeClr>
            </a:gs>
            <a:gs pos="60000">
              <a:schemeClr val="accent1">
                <a:hueOff val="0"/>
                <a:satOff val="0"/>
                <a:lumOff val="0"/>
                <a:alphaOff val="0"/>
                <a:tint val="92000"/>
              </a:schemeClr>
            </a:gs>
            <a:gs pos="75000">
              <a:schemeClr val="accent1">
                <a:hueOff val="0"/>
                <a:satOff val="0"/>
                <a:lumOff val="0"/>
                <a:alphaOff val="0"/>
                <a:tint val="83000"/>
                <a:satMod val="108000"/>
              </a:schemeClr>
            </a:gs>
            <a:gs pos="100000">
              <a:schemeClr val="accent1">
                <a:hueOff val="0"/>
                <a:satOff val="0"/>
                <a:lumOff val="0"/>
                <a:alphaOff val="0"/>
                <a:tint val="48000"/>
                <a:satMod val="150000"/>
              </a:schemeClr>
            </a:gs>
          </a:gsLst>
          <a:lin ang="5400000" scaled="0"/>
        </a:gradFill>
        <a:ln>
          <a:noFill/>
        </a:ln>
        <a:effectLst>
          <a:outerShdw blurRad="63000" dist="25400" dir="16000000" rotWithShape="0">
            <a:srgbClr val="000000">
              <a:alpha val="10000"/>
            </a:srgbClr>
          </a:outerShdw>
        </a:effectLst>
        <a:scene3d>
          <a:camera prst="perspectiveFront" fov="0"/>
          <a:lightRig rig="glow" dir="t">
            <a:rot lat="0" lon="0" rev="21000000"/>
          </a:lightRig>
        </a:scene3d>
        <a:sp3d>
          <a:bevelT w="342900" h="38100" prst="softRound"/>
          <a:bevelB w="342900" h="38100" prst="softRound"/>
          <a:contourClr>
            <a:schemeClr val="accent1">
              <a:hueOff val="0"/>
              <a:satOff val="0"/>
              <a:lumOff val="0"/>
              <a:alphaOff val="0"/>
              <a:shade val="60000"/>
              <a:satMod val="11000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6175" cap="flat" cmpd="sng" algn="ctr">
          <a:solidFill>
            <a:schemeClr val="accent1">
              <a:hueOff val="0"/>
              <a:satOff val="0"/>
              <a:lumOff val="0"/>
              <a:alphaOff val="0"/>
            </a:schemeClr>
          </a:solidFill>
          <a:prstDash val="solid"/>
        </a:ln>
        <a:effectLst>
          <a:outerShdw blurRad="63000" dist="25400" dir="16000000" rotWithShape="0">
            <a:srgbClr val="000000">
              <a:alpha val="10000"/>
            </a:srgbClr>
          </a:outerShdw>
        </a:effectLst>
        <a:scene3d>
          <a:camera prst="perspectiveFront" fov="7200000"/>
          <a:lightRig rig="glow" dir="t">
            <a:rot lat="0" lon="0" rev="21000000"/>
          </a:lightRig>
        </a:scene3d>
        <a:sp3d>
          <a:bevelT w="304800" h="44450"/>
          <a:bevelB w="304800" h="44450"/>
          <a:contourClr>
            <a:schemeClr val="lt1">
              <a:alpha val="90000"/>
              <a:hueOff val="0"/>
              <a:satOff val="0"/>
              <a:lumOff val="0"/>
              <a:alphaOff val="0"/>
              <a:shade val="60000"/>
              <a:satMod val="11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a:t>
          </a:r>
          <a:r>
            <a:rPr lang="cs-CZ" sz="1600" kern="1200" dirty="0" smtClean="0"/>
            <a:t>VY_32_INOVACE_3.2.6.2. O 14</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tint val="48000"/>
                <a:satMod val="138000"/>
              </a:schemeClr>
            </a:gs>
            <a:gs pos="25000">
              <a:schemeClr val="accent1">
                <a:hueOff val="0"/>
                <a:satOff val="0"/>
                <a:lumOff val="0"/>
                <a:alphaOff val="0"/>
                <a:tint val="85000"/>
              </a:schemeClr>
            </a:gs>
            <a:gs pos="40000">
              <a:schemeClr val="accent1">
                <a:hueOff val="0"/>
                <a:satOff val="0"/>
                <a:lumOff val="0"/>
                <a:alphaOff val="0"/>
                <a:tint val="92000"/>
              </a:schemeClr>
            </a:gs>
            <a:gs pos="50000">
              <a:schemeClr val="accent1">
                <a:hueOff val="0"/>
                <a:satOff val="0"/>
                <a:lumOff val="0"/>
                <a:alphaOff val="0"/>
                <a:tint val="93000"/>
              </a:schemeClr>
            </a:gs>
            <a:gs pos="60000">
              <a:schemeClr val="accent1">
                <a:hueOff val="0"/>
                <a:satOff val="0"/>
                <a:lumOff val="0"/>
                <a:alphaOff val="0"/>
                <a:tint val="92000"/>
              </a:schemeClr>
            </a:gs>
            <a:gs pos="75000">
              <a:schemeClr val="accent1">
                <a:hueOff val="0"/>
                <a:satOff val="0"/>
                <a:lumOff val="0"/>
                <a:alphaOff val="0"/>
                <a:tint val="83000"/>
                <a:satMod val="108000"/>
              </a:schemeClr>
            </a:gs>
            <a:gs pos="100000">
              <a:schemeClr val="accent1">
                <a:hueOff val="0"/>
                <a:satOff val="0"/>
                <a:lumOff val="0"/>
                <a:alphaOff val="0"/>
                <a:tint val="48000"/>
                <a:satMod val="150000"/>
              </a:schemeClr>
            </a:gs>
          </a:gsLst>
          <a:lin ang="5400000" scaled="0"/>
        </a:gradFill>
        <a:ln>
          <a:noFill/>
        </a:ln>
        <a:effectLst>
          <a:outerShdw blurRad="63000" dist="25400" dir="16000000" rotWithShape="0">
            <a:srgbClr val="000000">
              <a:alpha val="10000"/>
            </a:srgbClr>
          </a:outerShdw>
        </a:effectLst>
        <a:scene3d>
          <a:camera prst="perspectiveFront" fov="0"/>
          <a:lightRig rig="glow" dir="t">
            <a:rot lat="0" lon="0" rev="21000000"/>
          </a:lightRig>
        </a:scene3d>
        <a:sp3d>
          <a:bevelT w="342900" h="38100" prst="softRound"/>
          <a:bevelB w="342900" h="38100" prst="softRound"/>
          <a:contourClr>
            <a:schemeClr val="accent1">
              <a:hueOff val="0"/>
              <a:satOff val="0"/>
              <a:lumOff val="0"/>
              <a:alphaOff val="0"/>
              <a:shade val="60000"/>
              <a:satMod val="11000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6175" cap="flat" cmpd="sng" algn="ctr">
          <a:solidFill>
            <a:schemeClr val="accent1">
              <a:hueOff val="0"/>
              <a:satOff val="0"/>
              <a:lumOff val="0"/>
              <a:alphaOff val="0"/>
            </a:schemeClr>
          </a:solidFill>
          <a:prstDash val="solid"/>
        </a:ln>
        <a:effectLst>
          <a:outerShdw blurRad="63000" dist="25400" dir="16000000" rotWithShape="0">
            <a:srgbClr val="000000">
              <a:alpha val="10000"/>
            </a:srgbClr>
          </a:outerShdw>
        </a:effectLst>
        <a:scene3d>
          <a:camera prst="perspectiveFront" fov="7200000"/>
          <a:lightRig rig="glow" dir="t">
            <a:rot lat="0" lon="0" rev="21000000"/>
          </a:lightRig>
        </a:scene3d>
        <a:sp3d>
          <a:bevelT w="304800" h="44450"/>
          <a:bevelB w="304800" h="44450"/>
          <a:contourClr>
            <a:schemeClr val="lt1">
              <a:alpha val="90000"/>
              <a:hueOff val="0"/>
              <a:satOff val="0"/>
              <a:lumOff val="0"/>
              <a:alphaOff val="0"/>
              <a:shade val="60000"/>
              <a:satMod val="11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err="1" smtClean="0"/>
            <a:t>TEMA</a:t>
          </a:r>
          <a:r>
            <a:rPr lang="cs-CZ" sz="1600" kern="1200" dirty="0" smtClean="0"/>
            <a:t>: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tint val="48000"/>
                <a:satMod val="138000"/>
              </a:schemeClr>
            </a:gs>
            <a:gs pos="25000">
              <a:schemeClr val="accent1">
                <a:hueOff val="0"/>
                <a:satOff val="0"/>
                <a:lumOff val="0"/>
                <a:alphaOff val="0"/>
                <a:tint val="85000"/>
              </a:schemeClr>
            </a:gs>
            <a:gs pos="40000">
              <a:schemeClr val="accent1">
                <a:hueOff val="0"/>
                <a:satOff val="0"/>
                <a:lumOff val="0"/>
                <a:alphaOff val="0"/>
                <a:tint val="92000"/>
              </a:schemeClr>
            </a:gs>
            <a:gs pos="50000">
              <a:schemeClr val="accent1">
                <a:hueOff val="0"/>
                <a:satOff val="0"/>
                <a:lumOff val="0"/>
                <a:alphaOff val="0"/>
                <a:tint val="93000"/>
              </a:schemeClr>
            </a:gs>
            <a:gs pos="60000">
              <a:schemeClr val="accent1">
                <a:hueOff val="0"/>
                <a:satOff val="0"/>
                <a:lumOff val="0"/>
                <a:alphaOff val="0"/>
                <a:tint val="92000"/>
              </a:schemeClr>
            </a:gs>
            <a:gs pos="75000">
              <a:schemeClr val="accent1">
                <a:hueOff val="0"/>
                <a:satOff val="0"/>
                <a:lumOff val="0"/>
                <a:alphaOff val="0"/>
                <a:tint val="83000"/>
                <a:satMod val="108000"/>
              </a:schemeClr>
            </a:gs>
            <a:gs pos="100000">
              <a:schemeClr val="accent1">
                <a:hueOff val="0"/>
                <a:satOff val="0"/>
                <a:lumOff val="0"/>
                <a:alphaOff val="0"/>
                <a:tint val="48000"/>
                <a:satMod val="150000"/>
              </a:schemeClr>
            </a:gs>
          </a:gsLst>
          <a:lin ang="5400000" scaled="0"/>
        </a:gradFill>
        <a:ln>
          <a:noFill/>
        </a:ln>
        <a:effectLst>
          <a:outerShdw blurRad="63000" dist="25400" dir="16000000" rotWithShape="0">
            <a:srgbClr val="000000">
              <a:alpha val="10000"/>
            </a:srgbClr>
          </a:outerShdw>
        </a:effectLst>
        <a:scene3d>
          <a:camera prst="perspectiveFront" fov="0"/>
          <a:lightRig rig="glow" dir="t">
            <a:rot lat="0" lon="0" rev="21000000"/>
          </a:lightRig>
        </a:scene3d>
        <a:sp3d>
          <a:bevelT w="342900" h="38100" prst="softRound"/>
          <a:bevelB w="342900" h="38100" prst="softRound"/>
          <a:contourClr>
            <a:schemeClr val="accent1">
              <a:hueOff val="0"/>
              <a:satOff val="0"/>
              <a:lumOff val="0"/>
              <a:alphaOff val="0"/>
              <a:shade val="60000"/>
              <a:satMod val="11000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6175" cap="flat" cmpd="sng" algn="ctr">
          <a:solidFill>
            <a:schemeClr val="accent1">
              <a:hueOff val="0"/>
              <a:satOff val="0"/>
              <a:lumOff val="0"/>
              <a:alphaOff val="0"/>
            </a:schemeClr>
          </a:solidFill>
          <a:prstDash val="solid"/>
        </a:ln>
        <a:effectLst>
          <a:outerShdw blurRad="63000" dist="25400" dir="16000000" rotWithShape="0">
            <a:srgbClr val="000000">
              <a:alpha val="10000"/>
            </a:srgbClr>
          </a:outerShdw>
        </a:effectLst>
        <a:scene3d>
          <a:camera prst="perspectiveFront" fov="7200000"/>
          <a:lightRig rig="glow" dir="t">
            <a:rot lat="0" lon="0" rev="21000000"/>
          </a:lightRig>
        </a:scene3d>
        <a:sp3d>
          <a:bevelT w="304800" h="44450"/>
          <a:bevelB w="304800" h="44450"/>
          <a:contourClr>
            <a:schemeClr val="lt1">
              <a:alpha val="90000"/>
              <a:hueOff val="0"/>
              <a:satOff val="0"/>
              <a:lumOff val="0"/>
              <a:alphaOff val="0"/>
              <a:shade val="60000"/>
              <a:satMod val="11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6" name="正方形/長方形 189"/>
          <p:cNvSpPr/>
          <p:nvPr/>
        </p:nvSpPr>
        <p:spPr>
          <a:xfrm>
            <a:off x="-9554" y="0"/>
            <a:ext cx="9144000" cy="6858000"/>
          </a:xfrm>
          <a:prstGeom prst="rect">
            <a:avLst/>
          </a:prstGeom>
          <a:gradFill flip="none" rotWithShape="1">
            <a:gsLst>
              <a:gs pos="0">
                <a:schemeClr val="tx2">
                  <a:tint val="60000"/>
                  <a:alpha val="10000"/>
                </a:schemeClr>
              </a:gs>
              <a:gs pos="39999">
                <a:schemeClr val="tx2">
                  <a:lumMod val="20000"/>
                  <a:lumOff val="80000"/>
                </a:schemeClr>
              </a:gs>
              <a:gs pos="70000">
                <a:schemeClr val="tx2">
                  <a:lumMod val="20000"/>
                  <a:lumOff val="80000"/>
                </a:schemeClr>
              </a:gs>
              <a:gs pos="87000">
                <a:schemeClr val="tx2">
                  <a:lumMod val="40000"/>
                  <a:lumOff val="60000"/>
                </a:schemeClr>
              </a:gs>
            </a:gsLst>
            <a:lin ang="5400000" scaled="1"/>
            <a:tileRect/>
          </a:gradFill>
          <a:ln w="6350">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 name="グループ化 90"/>
          <p:cNvGrpSpPr>
            <a:grpSpLocks/>
          </p:cNvGrpSpPr>
          <p:nvPr/>
        </p:nvGrpSpPr>
        <p:grpSpPr bwMode="auto">
          <a:xfrm>
            <a:off x="4765" y="5589626"/>
            <a:ext cx="5067302" cy="1268398"/>
            <a:chOff x="16865" y="4817936"/>
            <a:chExt cx="5067302" cy="1268398"/>
          </a:xfrm>
        </p:grpSpPr>
        <p:sp>
          <p:nvSpPr>
            <p:cNvPr id="92" name="図形 91"/>
            <p:cNvSpPr>
              <a:spLocks/>
            </p:cNvSpPr>
            <p:nvPr/>
          </p:nvSpPr>
          <p:spPr bwMode="auto">
            <a:xfrm>
              <a:off x="16865" y="5459197"/>
              <a:ext cx="254515" cy="303681"/>
            </a:xfrm>
            <a:custGeom>
              <a:avLst/>
              <a:gdLst/>
              <a:ahLst/>
              <a:cxnLst>
                <a:cxn ang="0">
                  <a:pos x="159" y="122"/>
                </a:cxn>
                <a:cxn ang="0">
                  <a:pos x="166" y="115"/>
                </a:cxn>
                <a:cxn ang="0">
                  <a:pos x="166" y="100"/>
                </a:cxn>
                <a:cxn ang="0">
                  <a:pos x="166" y="78"/>
                </a:cxn>
                <a:cxn ang="0">
                  <a:pos x="155" y="63"/>
                </a:cxn>
                <a:cxn ang="0">
                  <a:pos x="144" y="48"/>
                </a:cxn>
                <a:cxn ang="0">
                  <a:pos x="111" y="23"/>
                </a:cxn>
                <a:cxn ang="0">
                  <a:pos x="78" y="15"/>
                </a:cxn>
                <a:cxn ang="0">
                  <a:pos x="44" y="4"/>
                </a:cxn>
                <a:cxn ang="0">
                  <a:pos x="0" y="0"/>
                </a:cxn>
                <a:cxn ang="0">
                  <a:pos x="0" y="0"/>
                </a:cxn>
                <a:cxn ang="0">
                  <a:pos x="44" y="8"/>
                </a:cxn>
                <a:cxn ang="0">
                  <a:pos x="78" y="19"/>
                </a:cxn>
                <a:cxn ang="0">
                  <a:pos x="111" y="30"/>
                </a:cxn>
                <a:cxn ang="0">
                  <a:pos x="141" y="52"/>
                </a:cxn>
                <a:cxn ang="0">
                  <a:pos x="155" y="71"/>
                </a:cxn>
                <a:cxn ang="0">
                  <a:pos x="159" y="85"/>
                </a:cxn>
                <a:cxn ang="0">
                  <a:pos x="166" y="100"/>
                </a:cxn>
                <a:cxn ang="0">
                  <a:pos x="159" y="119"/>
                </a:cxn>
                <a:cxn ang="0">
                  <a:pos x="159" y="119"/>
                </a:cxn>
                <a:cxn ang="0">
                  <a:pos x="148" y="141"/>
                </a:cxn>
                <a:cxn ang="0">
                  <a:pos x="133" y="156"/>
                </a:cxn>
                <a:cxn ang="0">
                  <a:pos x="96" y="174"/>
                </a:cxn>
                <a:cxn ang="0">
                  <a:pos x="48" y="193"/>
                </a:cxn>
                <a:cxn ang="0">
                  <a:pos x="0" y="211"/>
                </a:cxn>
                <a:cxn ang="0">
                  <a:pos x="0" y="215"/>
                </a:cxn>
                <a:cxn ang="0">
                  <a:pos x="48" y="200"/>
                </a:cxn>
                <a:cxn ang="0">
                  <a:pos x="100" y="178"/>
                </a:cxn>
                <a:cxn ang="0">
                  <a:pos x="133" y="156"/>
                </a:cxn>
                <a:cxn ang="0">
                  <a:pos x="148" y="141"/>
                </a:cxn>
                <a:cxn ang="0">
                  <a:pos x="155" y="122"/>
                </a:cxn>
              </a:cxnLst>
              <a:rect l="0" t="0" r="0" b="0"/>
              <a:pathLst>
                <a:path w="166" h="215">
                  <a:moveTo>
                    <a:pt x="159" y="122"/>
                  </a:moveTo>
                  <a:lnTo>
                    <a:pt x="166" y="115"/>
                  </a:lnTo>
                  <a:lnTo>
                    <a:pt x="166" y="100"/>
                  </a:lnTo>
                  <a:lnTo>
                    <a:pt x="166" y="78"/>
                  </a:lnTo>
                  <a:lnTo>
                    <a:pt x="155" y="63"/>
                  </a:lnTo>
                  <a:lnTo>
                    <a:pt x="144" y="48"/>
                  </a:lnTo>
                  <a:lnTo>
                    <a:pt x="111" y="23"/>
                  </a:lnTo>
                  <a:lnTo>
                    <a:pt x="78" y="15"/>
                  </a:lnTo>
                  <a:lnTo>
                    <a:pt x="44" y="4"/>
                  </a:lnTo>
                  <a:lnTo>
                    <a:pt x="0" y="0"/>
                  </a:lnTo>
                  <a:lnTo>
                    <a:pt x="0" y="0"/>
                  </a:lnTo>
                  <a:lnTo>
                    <a:pt x="44" y="8"/>
                  </a:lnTo>
                  <a:lnTo>
                    <a:pt x="78" y="19"/>
                  </a:lnTo>
                  <a:lnTo>
                    <a:pt x="111" y="30"/>
                  </a:lnTo>
                  <a:lnTo>
                    <a:pt x="141" y="52"/>
                  </a:lnTo>
                  <a:lnTo>
                    <a:pt x="155" y="71"/>
                  </a:lnTo>
                  <a:lnTo>
                    <a:pt x="159" y="85"/>
                  </a:lnTo>
                  <a:lnTo>
                    <a:pt x="166" y="100"/>
                  </a:lnTo>
                  <a:lnTo>
                    <a:pt x="159" y="119"/>
                  </a:lnTo>
                  <a:lnTo>
                    <a:pt x="159" y="119"/>
                  </a:lnTo>
                  <a:lnTo>
                    <a:pt x="148" y="141"/>
                  </a:lnTo>
                  <a:lnTo>
                    <a:pt x="133" y="156"/>
                  </a:lnTo>
                  <a:lnTo>
                    <a:pt x="96" y="174"/>
                  </a:lnTo>
                  <a:lnTo>
                    <a:pt x="48" y="193"/>
                  </a:lnTo>
                  <a:lnTo>
                    <a:pt x="0" y="211"/>
                  </a:lnTo>
                  <a:lnTo>
                    <a:pt x="0" y="215"/>
                  </a:lnTo>
                  <a:lnTo>
                    <a:pt x="48" y="200"/>
                  </a:lnTo>
                  <a:lnTo>
                    <a:pt x="100" y="178"/>
                  </a:lnTo>
                  <a:lnTo>
                    <a:pt x="133" y="156"/>
                  </a:lnTo>
                  <a:lnTo>
                    <a:pt x="148" y="141"/>
                  </a:lnTo>
                  <a:lnTo>
                    <a:pt x="155" y="122"/>
                  </a:lnTo>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3" name="図形 92"/>
            <p:cNvSpPr>
              <a:spLocks/>
            </p:cNvSpPr>
            <p:nvPr/>
          </p:nvSpPr>
          <p:spPr bwMode="auto">
            <a:xfrm>
              <a:off x="16865" y="4906922"/>
              <a:ext cx="159455" cy="187859"/>
            </a:xfrm>
            <a:custGeom>
              <a:avLst/>
              <a:gdLst/>
              <a:ahLst/>
              <a:cxnLst>
                <a:cxn ang="0">
                  <a:pos x="104" y="85"/>
                </a:cxn>
                <a:cxn ang="0">
                  <a:pos x="104" y="77"/>
                </a:cxn>
                <a:cxn ang="0">
                  <a:pos x="100" y="62"/>
                </a:cxn>
                <a:cxn ang="0">
                  <a:pos x="96" y="55"/>
                </a:cxn>
                <a:cxn ang="0">
                  <a:pos x="85" y="40"/>
                </a:cxn>
                <a:cxn ang="0">
                  <a:pos x="63" y="22"/>
                </a:cxn>
                <a:cxn ang="0">
                  <a:pos x="41" y="7"/>
                </a:cxn>
                <a:cxn ang="0">
                  <a:pos x="0" y="0"/>
                </a:cxn>
                <a:cxn ang="0">
                  <a:pos x="0" y="3"/>
                </a:cxn>
                <a:cxn ang="0">
                  <a:pos x="41" y="14"/>
                </a:cxn>
                <a:cxn ang="0">
                  <a:pos x="63" y="29"/>
                </a:cxn>
                <a:cxn ang="0">
                  <a:pos x="78" y="40"/>
                </a:cxn>
                <a:cxn ang="0">
                  <a:pos x="89" y="55"/>
                </a:cxn>
                <a:cxn ang="0">
                  <a:pos x="100" y="70"/>
                </a:cxn>
                <a:cxn ang="0">
                  <a:pos x="100" y="77"/>
                </a:cxn>
                <a:cxn ang="0">
                  <a:pos x="100" y="85"/>
                </a:cxn>
                <a:cxn ang="0">
                  <a:pos x="85" y="99"/>
                </a:cxn>
                <a:cxn ang="0">
                  <a:pos x="59" y="114"/>
                </a:cxn>
                <a:cxn ang="0">
                  <a:pos x="0" y="133"/>
                </a:cxn>
                <a:cxn ang="0">
                  <a:pos x="33" y="129"/>
                </a:cxn>
                <a:cxn ang="0">
                  <a:pos x="63" y="114"/>
                </a:cxn>
                <a:cxn ang="0">
                  <a:pos x="85" y="99"/>
                </a:cxn>
                <a:cxn ang="0">
                  <a:pos x="104" y="85"/>
                </a:cxn>
              </a:cxnLst>
              <a:rect l="0" t="0" r="0" b="0"/>
              <a:pathLst>
                <a:path w="104" h="133">
                  <a:moveTo>
                    <a:pt x="104" y="85"/>
                  </a:moveTo>
                  <a:lnTo>
                    <a:pt x="104" y="77"/>
                  </a:lnTo>
                  <a:lnTo>
                    <a:pt x="100" y="62"/>
                  </a:lnTo>
                  <a:lnTo>
                    <a:pt x="96" y="55"/>
                  </a:lnTo>
                  <a:lnTo>
                    <a:pt x="85" y="40"/>
                  </a:lnTo>
                  <a:lnTo>
                    <a:pt x="63" y="22"/>
                  </a:lnTo>
                  <a:lnTo>
                    <a:pt x="41" y="7"/>
                  </a:lnTo>
                  <a:lnTo>
                    <a:pt x="0" y="0"/>
                  </a:lnTo>
                  <a:lnTo>
                    <a:pt x="0" y="3"/>
                  </a:lnTo>
                  <a:lnTo>
                    <a:pt x="41" y="14"/>
                  </a:lnTo>
                  <a:lnTo>
                    <a:pt x="63" y="29"/>
                  </a:lnTo>
                  <a:lnTo>
                    <a:pt x="78" y="40"/>
                  </a:lnTo>
                  <a:lnTo>
                    <a:pt x="89" y="55"/>
                  </a:lnTo>
                  <a:lnTo>
                    <a:pt x="100" y="70"/>
                  </a:lnTo>
                  <a:lnTo>
                    <a:pt x="100" y="77"/>
                  </a:lnTo>
                  <a:lnTo>
                    <a:pt x="100" y="85"/>
                  </a:lnTo>
                  <a:lnTo>
                    <a:pt x="85" y="99"/>
                  </a:lnTo>
                  <a:lnTo>
                    <a:pt x="59" y="114"/>
                  </a:lnTo>
                  <a:lnTo>
                    <a:pt x="0" y="133"/>
                  </a:lnTo>
                  <a:lnTo>
                    <a:pt x="33" y="129"/>
                  </a:lnTo>
                  <a:lnTo>
                    <a:pt x="63" y="114"/>
                  </a:lnTo>
                  <a:lnTo>
                    <a:pt x="85" y="99"/>
                  </a:lnTo>
                  <a:lnTo>
                    <a:pt x="104" y="8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4" name="図形 93"/>
            <p:cNvSpPr>
              <a:spLocks/>
            </p:cNvSpPr>
            <p:nvPr/>
          </p:nvSpPr>
          <p:spPr bwMode="auto">
            <a:xfrm>
              <a:off x="3842256" y="5919663"/>
              <a:ext cx="317377" cy="166671"/>
            </a:xfrm>
            <a:custGeom>
              <a:avLst/>
              <a:gdLst/>
              <a:ahLst/>
              <a:cxnLst>
                <a:cxn ang="0">
                  <a:pos x="4" y="74"/>
                </a:cxn>
                <a:cxn ang="0">
                  <a:pos x="19" y="59"/>
                </a:cxn>
                <a:cxn ang="0">
                  <a:pos x="45" y="44"/>
                </a:cxn>
                <a:cxn ang="0">
                  <a:pos x="74" y="29"/>
                </a:cxn>
                <a:cxn ang="0">
                  <a:pos x="111" y="18"/>
                </a:cxn>
                <a:cxn ang="0">
                  <a:pos x="174" y="3"/>
                </a:cxn>
                <a:cxn ang="0">
                  <a:pos x="207" y="3"/>
                </a:cxn>
                <a:cxn ang="0">
                  <a:pos x="207" y="0"/>
                </a:cxn>
                <a:cxn ang="0">
                  <a:pos x="170" y="3"/>
                </a:cxn>
                <a:cxn ang="0">
                  <a:pos x="111" y="18"/>
                </a:cxn>
                <a:cxn ang="0">
                  <a:pos x="74" y="29"/>
                </a:cxn>
                <a:cxn ang="0">
                  <a:pos x="41" y="40"/>
                </a:cxn>
                <a:cxn ang="0">
                  <a:pos x="15" y="55"/>
                </a:cxn>
                <a:cxn ang="0">
                  <a:pos x="4" y="74"/>
                </a:cxn>
                <a:cxn ang="0">
                  <a:pos x="0" y="85"/>
                </a:cxn>
                <a:cxn ang="0">
                  <a:pos x="4" y="103"/>
                </a:cxn>
                <a:cxn ang="0">
                  <a:pos x="15" y="118"/>
                </a:cxn>
                <a:cxn ang="0">
                  <a:pos x="19" y="118"/>
                </a:cxn>
                <a:cxn ang="0">
                  <a:pos x="11" y="103"/>
                </a:cxn>
                <a:cxn ang="0">
                  <a:pos x="4" y="85"/>
                </a:cxn>
                <a:cxn ang="0">
                  <a:pos x="4" y="74"/>
                </a:cxn>
              </a:cxnLst>
              <a:rect l="0" t="0" r="0" b="0"/>
              <a:pathLst>
                <a:path w="207" h="118">
                  <a:moveTo>
                    <a:pt x="4" y="74"/>
                  </a:moveTo>
                  <a:lnTo>
                    <a:pt x="19" y="59"/>
                  </a:lnTo>
                  <a:lnTo>
                    <a:pt x="45" y="44"/>
                  </a:lnTo>
                  <a:lnTo>
                    <a:pt x="74" y="29"/>
                  </a:lnTo>
                  <a:lnTo>
                    <a:pt x="111" y="18"/>
                  </a:lnTo>
                  <a:lnTo>
                    <a:pt x="174" y="3"/>
                  </a:lnTo>
                  <a:lnTo>
                    <a:pt x="207" y="3"/>
                  </a:lnTo>
                  <a:lnTo>
                    <a:pt x="207" y="0"/>
                  </a:lnTo>
                  <a:lnTo>
                    <a:pt x="170" y="3"/>
                  </a:lnTo>
                  <a:lnTo>
                    <a:pt x="111" y="18"/>
                  </a:lnTo>
                  <a:lnTo>
                    <a:pt x="74" y="29"/>
                  </a:lnTo>
                  <a:lnTo>
                    <a:pt x="41" y="40"/>
                  </a:lnTo>
                  <a:lnTo>
                    <a:pt x="15" y="55"/>
                  </a:lnTo>
                  <a:lnTo>
                    <a:pt x="4" y="74"/>
                  </a:lnTo>
                  <a:lnTo>
                    <a:pt x="0" y="85"/>
                  </a:lnTo>
                  <a:lnTo>
                    <a:pt x="4" y="103"/>
                  </a:lnTo>
                  <a:lnTo>
                    <a:pt x="15" y="118"/>
                  </a:lnTo>
                  <a:lnTo>
                    <a:pt x="19" y="118"/>
                  </a:lnTo>
                  <a:lnTo>
                    <a:pt x="11" y="103"/>
                  </a:lnTo>
                  <a:lnTo>
                    <a:pt x="4" y="85"/>
                  </a:lnTo>
                  <a:lnTo>
                    <a:pt x="4" y="7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5" name="図形 94"/>
            <p:cNvSpPr>
              <a:spLocks/>
            </p:cNvSpPr>
            <p:nvPr/>
          </p:nvSpPr>
          <p:spPr bwMode="auto">
            <a:xfrm>
              <a:off x="16865" y="4984607"/>
              <a:ext cx="22998" cy="67799"/>
            </a:xfrm>
            <a:custGeom>
              <a:avLst/>
              <a:gdLst/>
              <a:ahLst/>
              <a:cxnLst>
                <a:cxn ang="0">
                  <a:pos x="15" y="22"/>
                </a:cxn>
                <a:cxn ang="0">
                  <a:pos x="0" y="0"/>
                </a:cxn>
                <a:cxn ang="0">
                  <a:pos x="0" y="4"/>
                </a:cxn>
                <a:cxn ang="0">
                  <a:pos x="7" y="22"/>
                </a:cxn>
                <a:cxn ang="0">
                  <a:pos x="7" y="33"/>
                </a:cxn>
                <a:cxn ang="0">
                  <a:pos x="0" y="44"/>
                </a:cxn>
                <a:cxn ang="0">
                  <a:pos x="0" y="48"/>
                </a:cxn>
                <a:cxn ang="0">
                  <a:pos x="4" y="48"/>
                </a:cxn>
                <a:cxn ang="0">
                  <a:pos x="7" y="33"/>
                </a:cxn>
                <a:cxn ang="0">
                  <a:pos x="15" y="22"/>
                </a:cxn>
              </a:cxnLst>
              <a:rect l="0" t="0" r="0" b="0"/>
              <a:pathLst>
                <a:path w="15" h="48">
                  <a:moveTo>
                    <a:pt x="15" y="22"/>
                  </a:moveTo>
                  <a:lnTo>
                    <a:pt x="0" y="0"/>
                  </a:lnTo>
                  <a:lnTo>
                    <a:pt x="0" y="4"/>
                  </a:lnTo>
                  <a:lnTo>
                    <a:pt x="7" y="22"/>
                  </a:lnTo>
                  <a:lnTo>
                    <a:pt x="7" y="33"/>
                  </a:lnTo>
                  <a:lnTo>
                    <a:pt x="0" y="44"/>
                  </a:lnTo>
                  <a:lnTo>
                    <a:pt x="0" y="48"/>
                  </a:lnTo>
                  <a:lnTo>
                    <a:pt x="4" y="48"/>
                  </a:lnTo>
                  <a:lnTo>
                    <a:pt x="7" y="33"/>
                  </a:lnTo>
                  <a:lnTo>
                    <a:pt x="15" y="22"/>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6" name="図形 95"/>
            <p:cNvSpPr>
              <a:spLocks/>
            </p:cNvSpPr>
            <p:nvPr/>
          </p:nvSpPr>
          <p:spPr bwMode="auto">
            <a:xfrm>
              <a:off x="16865" y="5470497"/>
              <a:ext cx="159455" cy="261307"/>
            </a:xfrm>
            <a:custGeom>
              <a:avLst/>
              <a:gdLst/>
              <a:ahLst/>
              <a:cxnLst>
                <a:cxn ang="0">
                  <a:pos x="78" y="137"/>
                </a:cxn>
                <a:cxn ang="0">
                  <a:pos x="100" y="107"/>
                </a:cxn>
                <a:cxn ang="0">
                  <a:pos x="104" y="70"/>
                </a:cxn>
                <a:cxn ang="0">
                  <a:pos x="100" y="63"/>
                </a:cxn>
                <a:cxn ang="0">
                  <a:pos x="89" y="44"/>
                </a:cxn>
                <a:cxn ang="0">
                  <a:pos x="56" y="22"/>
                </a:cxn>
                <a:cxn ang="0">
                  <a:pos x="0" y="0"/>
                </a:cxn>
                <a:cxn ang="0">
                  <a:pos x="56" y="26"/>
                </a:cxn>
                <a:cxn ang="0">
                  <a:pos x="85" y="44"/>
                </a:cxn>
                <a:cxn ang="0">
                  <a:pos x="100" y="66"/>
                </a:cxn>
                <a:cxn ang="0">
                  <a:pos x="100" y="70"/>
                </a:cxn>
                <a:cxn ang="0">
                  <a:pos x="96" y="107"/>
                </a:cxn>
                <a:cxn ang="0">
                  <a:pos x="78" y="137"/>
                </a:cxn>
                <a:cxn ang="0">
                  <a:pos x="59" y="151"/>
                </a:cxn>
                <a:cxn ang="0">
                  <a:pos x="44" y="162"/>
                </a:cxn>
                <a:cxn ang="0">
                  <a:pos x="0" y="181"/>
                </a:cxn>
                <a:cxn ang="0">
                  <a:pos x="0" y="185"/>
                </a:cxn>
                <a:cxn ang="0">
                  <a:pos x="44" y="166"/>
                </a:cxn>
                <a:cxn ang="0">
                  <a:pos x="63" y="151"/>
                </a:cxn>
                <a:cxn ang="0">
                  <a:pos x="78" y="137"/>
                </a:cxn>
              </a:cxnLst>
              <a:rect l="0" t="0" r="0" b="0"/>
              <a:pathLst>
                <a:path w="104" h="185">
                  <a:moveTo>
                    <a:pt x="78" y="137"/>
                  </a:moveTo>
                  <a:lnTo>
                    <a:pt x="100" y="107"/>
                  </a:lnTo>
                  <a:lnTo>
                    <a:pt x="104" y="70"/>
                  </a:lnTo>
                  <a:lnTo>
                    <a:pt x="100" y="63"/>
                  </a:lnTo>
                  <a:lnTo>
                    <a:pt x="89" y="44"/>
                  </a:lnTo>
                  <a:lnTo>
                    <a:pt x="56" y="22"/>
                  </a:lnTo>
                  <a:lnTo>
                    <a:pt x="0" y="0"/>
                  </a:lnTo>
                  <a:lnTo>
                    <a:pt x="56" y="26"/>
                  </a:lnTo>
                  <a:lnTo>
                    <a:pt x="85" y="44"/>
                  </a:lnTo>
                  <a:lnTo>
                    <a:pt x="100" y="66"/>
                  </a:lnTo>
                  <a:lnTo>
                    <a:pt x="100" y="70"/>
                  </a:lnTo>
                  <a:lnTo>
                    <a:pt x="96" y="107"/>
                  </a:lnTo>
                  <a:lnTo>
                    <a:pt x="78" y="137"/>
                  </a:lnTo>
                  <a:lnTo>
                    <a:pt x="59" y="151"/>
                  </a:lnTo>
                  <a:lnTo>
                    <a:pt x="44" y="162"/>
                  </a:lnTo>
                  <a:lnTo>
                    <a:pt x="0" y="181"/>
                  </a:lnTo>
                  <a:lnTo>
                    <a:pt x="0" y="185"/>
                  </a:lnTo>
                  <a:lnTo>
                    <a:pt x="44" y="166"/>
                  </a:lnTo>
                  <a:lnTo>
                    <a:pt x="63" y="151"/>
                  </a:lnTo>
                  <a:lnTo>
                    <a:pt x="78" y="13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7" name="図形 96"/>
            <p:cNvSpPr>
              <a:spLocks/>
            </p:cNvSpPr>
            <p:nvPr/>
          </p:nvSpPr>
          <p:spPr bwMode="auto">
            <a:xfrm>
              <a:off x="16865" y="4817936"/>
              <a:ext cx="5067302" cy="1268398"/>
            </a:xfrm>
            <a:custGeom>
              <a:avLst/>
              <a:gdLst/>
              <a:ahLst/>
              <a:cxnLst>
                <a:cxn ang="0">
                  <a:pos x="2033" y="665"/>
                </a:cxn>
                <a:cxn ang="0">
                  <a:pos x="2103" y="332"/>
                </a:cxn>
                <a:cxn ang="0">
                  <a:pos x="1042" y="192"/>
                </a:cxn>
                <a:cxn ang="0">
                  <a:pos x="987" y="0"/>
                </a:cxn>
                <a:cxn ang="0">
                  <a:pos x="159" y="118"/>
                </a:cxn>
                <a:cxn ang="0">
                  <a:pos x="174" y="22"/>
                </a:cxn>
                <a:cxn ang="0">
                  <a:pos x="314" y="236"/>
                </a:cxn>
                <a:cxn ang="0">
                  <a:pos x="381" y="122"/>
                </a:cxn>
                <a:cxn ang="0">
                  <a:pos x="104" y="266"/>
                </a:cxn>
                <a:cxn ang="0">
                  <a:pos x="621" y="51"/>
                </a:cxn>
                <a:cxn ang="0">
                  <a:pos x="89" y="362"/>
                </a:cxn>
                <a:cxn ang="0">
                  <a:pos x="717" y="628"/>
                </a:cxn>
                <a:cxn ang="0">
                  <a:pos x="185" y="754"/>
                </a:cxn>
                <a:cxn ang="0">
                  <a:pos x="647" y="473"/>
                </a:cxn>
                <a:cxn ang="0">
                  <a:pos x="155" y="454"/>
                </a:cxn>
                <a:cxn ang="0">
                  <a:pos x="148" y="680"/>
                </a:cxn>
                <a:cxn ang="0">
                  <a:pos x="588" y="898"/>
                </a:cxn>
                <a:cxn ang="0">
                  <a:pos x="932" y="772"/>
                </a:cxn>
                <a:cxn ang="0">
                  <a:pos x="813" y="813"/>
                </a:cxn>
                <a:cxn ang="0">
                  <a:pos x="817" y="883"/>
                </a:cxn>
                <a:cxn ang="0">
                  <a:pos x="924" y="806"/>
                </a:cxn>
                <a:cxn ang="0">
                  <a:pos x="1028" y="809"/>
                </a:cxn>
                <a:cxn ang="0">
                  <a:pos x="1150" y="854"/>
                </a:cxn>
                <a:cxn ang="0">
                  <a:pos x="1209" y="865"/>
                </a:cxn>
                <a:cxn ang="0">
                  <a:pos x="1261" y="854"/>
                </a:cxn>
                <a:cxn ang="0">
                  <a:pos x="1309" y="839"/>
                </a:cxn>
                <a:cxn ang="0">
                  <a:pos x="1408" y="783"/>
                </a:cxn>
                <a:cxn ang="0">
                  <a:pos x="1567" y="757"/>
                </a:cxn>
                <a:cxn ang="0">
                  <a:pos x="1586" y="757"/>
                </a:cxn>
                <a:cxn ang="0">
                  <a:pos x="2170" y="595"/>
                </a:cxn>
                <a:cxn ang="0">
                  <a:pos x="2048" y="403"/>
                </a:cxn>
                <a:cxn ang="0">
                  <a:pos x="1490" y="717"/>
                </a:cxn>
                <a:cxn ang="0">
                  <a:pos x="1819" y="547"/>
                </a:cxn>
                <a:cxn ang="0">
                  <a:pos x="1379" y="358"/>
                </a:cxn>
                <a:cxn ang="0">
                  <a:pos x="1597" y="639"/>
                </a:cxn>
                <a:cxn ang="0">
                  <a:pos x="1967" y="547"/>
                </a:cxn>
                <a:cxn ang="0">
                  <a:pos x="1848" y="436"/>
                </a:cxn>
                <a:cxn ang="0">
                  <a:pos x="1386" y="377"/>
                </a:cxn>
                <a:cxn ang="0">
                  <a:pos x="2717" y="547"/>
                </a:cxn>
                <a:cxn ang="0">
                  <a:pos x="2410" y="373"/>
                </a:cxn>
                <a:cxn ang="0">
                  <a:pos x="2499" y="417"/>
                </a:cxn>
                <a:cxn ang="0">
                  <a:pos x="2303" y="617"/>
                </a:cxn>
                <a:cxn ang="0">
                  <a:pos x="2388" y="517"/>
                </a:cxn>
                <a:cxn ang="0">
                  <a:pos x="1911" y="373"/>
                </a:cxn>
                <a:cxn ang="0">
                  <a:pos x="1889" y="743"/>
                </a:cxn>
                <a:cxn ang="0">
                  <a:pos x="1645" y="787"/>
                </a:cxn>
                <a:cxn ang="0">
                  <a:pos x="1671" y="813"/>
                </a:cxn>
                <a:cxn ang="0">
                  <a:pos x="1715" y="857"/>
                </a:cxn>
                <a:cxn ang="0">
                  <a:pos x="1800" y="879"/>
                </a:cxn>
                <a:cxn ang="0">
                  <a:pos x="2022" y="876"/>
                </a:cxn>
                <a:cxn ang="0">
                  <a:pos x="2122" y="798"/>
                </a:cxn>
                <a:cxn ang="0">
                  <a:pos x="2296" y="842"/>
                </a:cxn>
                <a:cxn ang="0">
                  <a:pos x="2366" y="879"/>
                </a:cxn>
                <a:cxn ang="0">
                  <a:pos x="2429" y="854"/>
                </a:cxn>
                <a:cxn ang="0">
                  <a:pos x="2554" y="898"/>
                </a:cxn>
                <a:cxn ang="0">
                  <a:pos x="2606" y="842"/>
                </a:cxn>
                <a:cxn ang="0">
                  <a:pos x="2639" y="879"/>
                </a:cxn>
                <a:cxn ang="0">
                  <a:pos x="2676" y="879"/>
                </a:cxn>
                <a:cxn ang="0">
                  <a:pos x="2976" y="809"/>
                </a:cxn>
                <a:cxn ang="0">
                  <a:pos x="3027" y="824"/>
                </a:cxn>
                <a:cxn ang="0">
                  <a:pos x="3042" y="839"/>
                </a:cxn>
                <a:cxn ang="0">
                  <a:pos x="3264" y="850"/>
                </a:cxn>
                <a:cxn ang="0">
                  <a:pos x="3279" y="879"/>
                </a:cxn>
              </a:cxnLst>
              <a:rect l="0" t="0" r="0" b="0"/>
              <a:pathLst>
                <a:path w="3305" h="898">
                  <a:moveTo>
                    <a:pt x="3209" y="794"/>
                  </a:moveTo>
                  <a:lnTo>
                    <a:pt x="3131" y="780"/>
                  </a:lnTo>
                  <a:lnTo>
                    <a:pt x="3046" y="772"/>
                  </a:lnTo>
                  <a:lnTo>
                    <a:pt x="2928" y="769"/>
                  </a:lnTo>
                  <a:lnTo>
                    <a:pt x="2832" y="769"/>
                  </a:lnTo>
                  <a:lnTo>
                    <a:pt x="2514" y="780"/>
                  </a:lnTo>
                  <a:lnTo>
                    <a:pt x="2325" y="783"/>
                  </a:lnTo>
                  <a:lnTo>
                    <a:pt x="2188" y="787"/>
                  </a:lnTo>
                  <a:lnTo>
                    <a:pt x="2107" y="783"/>
                  </a:lnTo>
                  <a:lnTo>
                    <a:pt x="2092" y="783"/>
                  </a:lnTo>
                  <a:lnTo>
                    <a:pt x="2022" y="780"/>
                  </a:lnTo>
                  <a:lnTo>
                    <a:pt x="1978" y="772"/>
                  </a:lnTo>
                  <a:lnTo>
                    <a:pt x="1937" y="765"/>
                  </a:lnTo>
                  <a:lnTo>
                    <a:pt x="1907" y="754"/>
                  </a:lnTo>
                  <a:lnTo>
                    <a:pt x="1907" y="750"/>
                  </a:lnTo>
                  <a:lnTo>
                    <a:pt x="1904" y="750"/>
                  </a:lnTo>
                  <a:lnTo>
                    <a:pt x="1893" y="739"/>
                  </a:lnTo>
                  <a:lnTo>
                    <a:pt x="1889" y="728"/>
                  </a:lnTo>
                  <a:lnTo>
                    <a:pt x="1889" y="717"/>
                  </a:lnTo>
                  <a:lnTo>
                    <a:pt x="1896" y="713"/>
                  </a:lnTo>
                  <a:lnTo>
                    <a:pt x="1926" y="695"/>
                  </a:lnTo>
                  <a:lnTo>
                    <a:pt x="1989" y="672"/>
                  </a:lnTo>
                  <a:lnTo>
                    <a:pt x="2033" y="665"/>
                  </a:lnTo>
                  <a:lnTo>
                    <a:pt x="2089" y="654"/>
                  </a:lnTo>
                  <a:lnTo>
                    <a:pt x="2199" y="639"/>
                  </a:lnTo>
                  <a:lnTo>
                    <a:pt x="2403" y="613"/>
                  </a:lnTo>
                  <a:lnTo>
                    <a:pt x="2484" y="602"/>
                  </a:lnTo>
                  <a:lnTo>
                    <a:pt x="2565" y="595"/>
                  </a:lnTo>
                  <a:lnTo>
                    <a:pt x="2647" y="576"/>
                  </a:lnTo>
                  <a:lnTo>
                    <a:pt x="2650" y="576"/>
                  </a:lnTo>
                  <a:lnTo>
                    <a:pt x="2710" y="558"/>
                  </a:lnTo>
                  <a:lnTo>
                    <a:pt x="2732" y="547"/>
                  </a:lnTo>
                  <a:lnTo>
                    <a:pt x="2747" y="532"/>
                  </a:lnTo>
                  <a:lnTo>
                    <a:pt x="2765" y="513"/>
                  </a:lnTo>
                  <a:lnTo>
                    <a:pt x="2776" y="488"/>
                  </a:lnTo>
                  <a:lnTo>
                    <a:pt x="2776" y="473"/>
                  </a:lnTo>
                  <a:lnTo>
                    <a:pt x="2776" y="458"/>
                  </a:lnTo>
                  <a:lnTo>
                    <a:pt x="2765" y="447"/>
                  </a:lnTo>
                  <a:lnTo>
                    <a:pt x="2750" y="432"/>
                  </a:lnTo>
                  <a:lnTo>
                    <a:pt x="2732" y="417"/>
                  </a:lnTo>
                  <a:lnTo>
                    <a:pt x="2706" y="406"/>
                  </a:lnTo>
                  <a:lnTo>
                    <a:pt x="2636" y="384"/>
                  </a:lnTo>
                  <a:lnTo>
                    <a:pt x="2547" y="366"/>
                  </a:lnTo>
                  <a:lnTo>
                    <a:pt x="2480" y="362"/>
                  </a:lnTo>
                  <a:lnTo>
                    <a:pt x="2325" y="343"/>
                  </a:lnTo>
                  <a:lnTo>
                    <a:pt x="2103" y="332"/>
                  </a:lnTo>
                  <a:lnTo>
                    <a:pt x="1978" y="332"/>
                  </a:lnTo>
                  <a:lnTo>
                    <a:pt x="1852" y="332"/>
                  </a:lnTo>
                  <a:lnTo>
                    <a:pt x="1700" y="336"/>
                  </a:lnTo>
                  <a:lnTo>
                    <a:pt x="1405" y="347"/>
                  </a:lnTo>
                  <a:lnTo>
                    <a:pt x="1401" y="347"/>
                  </a:lnTo>
                  <a:lnTo>
                    <a:pt x="1305" y="347"/>
                  </a:lnTo>
                  <a:lnTo>
                    <a:pt x="1238" y="347"/>
                  </a:lnTo>
                  <a:lnTo>
                    <a:pt x="1198" y="343"/>
                  </a:lnTo>
                  <a:lnTo>
                    <a:pt x="1113" y="332"/>
                  </a:lnTo>
                  <a:lnTo>
                    <a:pt x="1109" y="332"/>
                  </a:lnTo>
                  <a:lnTo>
                    <a:pt x="1065" y="329"/>
                  </a:lnTo>
                  <a:lnTo>
                    <a:pt x="1013" y="318"/>
                  </a:lnTo>
                  <a:lnTo>
                    <a:pt x="972" y="303"/>
                  </a:lnTo>
                  <a:lnTo>
                    <a:pt x="943" y="288"/>
                  </a:lnTo>
                  <a:lnTo>
                    <a:pt x="939" y="288"/>
                  </a:lnTo>
                  <a:lnTo>
                    <a:pt x="932" y="277"/>
                  </a:lnTo>
                  <a:lnTo>
                    <a:pt x="928" y="266"/>
                  </a:lnTo>
                  <a:lnTo>
                    <a:pt x="928" y="251"/>
                  </a:lnTo>
                  <a:lnTo>
                    <a:pt x="928" y="244"/>
                  </a:lnTo>
                  <a:lnTo>
                    <a:pt x="943" y="225"/>
                  </a:lnTo>
                  <a:lnTo>
                    <a:pt x="972" y="207"/>
                  </a:lnTo>
                  <a:lnTo>
                    <a:pt x="1039" y="192"/>
                  </a:lnTo>
                  <a:lnTo>
                    <a:pt x="1042" y="192"/>
                  </a:lnTo>
                  <a:lnTo>
                    <a:pt x="1113" y="181"/>
                  </a:lnTo>
                  <a:lnTo>
                    <a:pt x="1168" y="181"/>
                  </a:lnTo>
                  <a:lnTo>
                    <a:pt x="1279" y="173"/>
                  </a:lnTo>
                  <a:lnTo>
                    <a:pt x="1294" y="173"/>
                  </a:lnTo>
                  <a:lnTo>
                    <a:pt x="1371" y="155"/>
                  </a:lnTo>
                  <a:lnTo>
                    <a:pt x="1442" y="148"/>
                  </a:lnTo>
                  <a:lnTo>
                    <a:pt x="1497" y="125"/>
                  </a:lnTo>
                  <a:lnTo>
                    <a:pt x="1516" y="118"/>
                  </a:lnTo>
                  <a:lnTo>
                    <a:pt x="1530" y="103"/>
                  </a:lnTo>
                  <a:lnTo>
                    <a:pt x="1542" y="81"/>
                  </a:lnTo>
                  <a:lnTo>
                    <a:pt x="1545" y="66"/>
                  </a:lnTo>
                  <a:lnTo>
                    <a:pt x="1542" y="48"/>
                  </a:lnTo>
                  <a:lnTo>
                    <a:pt x="1530" y="37"/>
                  </a:lnTo>
                  <a:lnTo>
                    <a:pt x="1516" y="26"/>
                  </a:lnTo>
                  <a:lnTo>
                    <a:pt x="1479" y="11"/>
                  </a:lnTo>
                  <a:lnTo>
                    <a:pt x="1427" y="0"/>
                  </a:lnTo>
                  <a:lnTo>
                    <a:pt x="1349" y="0"/>
                  </a:lnTo>
                  <a:lnTo>
                    <a:pt x="1338" y="0"/>
                  </a:lnTo>
                  <a:lnTo>
                    <a:pt x="1323" y="0"/>
                  </a:lnTo>
                  <a:lnTo>
                    <a:pt x="1275" y="0"/>
                  </a:lnTo>
                  <a:lnTo>
                    <a:pt x="1268" y="0"/>
                  </a:lnTo>
                  <a:lnTo>
                    <a:pt x="1002" y="0"/>
                  </a:lnTo>
                  <a:lnTo>
                    <a:pt x="987" y="0"/>
                  </a:lnTo>
                  <a:lnTo>
                    <a:pt x="854" y="0"/>
                  </a:lnTo>
                  <a:lnTo>
                    <a:pt x="843" y="0"/>
                  </a:lnTo>
                  <a:lnTo>
                    <a:pt x="813" y="0"/>
                  </a:lnTo>
                  <a:lnTo>
                    <a:pt x="706" y="0"/>
                  </a:lnTo>
                  <a:lnTo>
                    <a:pt x="691" y="0"/>
                  </a:lnTo>
                  <a:lnTo>
                    <a:pt x="351" y="7"/>
                  </a:lnTo>
                  <a:lnTo>
                    <a:pt x="0" y="7"/>
                  </a:lnTo>
                  <a:lnTo>
                    <a:pt x="0" y="11"/>
                  </a:lnTo>
                  <a:lnTo>
                    <a:pt x="30" y="14"/>
                  </a:lnTo>
                  <a:lnTo>
                    <a:pt x="44" y="26"/>
                  </a:lnTo>
                  <a:lnTo>
                    <a:pt x="48" y="37"/>
                  </a:lnTo>
                  <a:lnTo>
                    <a:pt x="41" y="48"/>
                  </a:lnTo>
                  <a:lnTo>
                    <a:pt x="30" y="51"/>
                  </a:lnTo>
                  <a:lnTo>
                    <a:pt x="19" y="51"/>
                  </a:lnTo>
                  <a:lnTo>
                    <a:pt x="0" y="51"/>
                  </a:lnTo>
                  <a:lnTo>
                    <a:pt x="0" y="55"/>
                  </a:lnTo>
                  <a:lnTo>
                    <a:pt x="44" y="63"/>
                  </a:lnTo>
                  <a:lnTo>
                    <a:pt x="85" y="66"/>
                  </a:lnTo>
                  <a:lnTo>
                    <a:pt x="85" y="70"/>
                  </a:lnTo>
                  <a:lnTo>
                    <a:pt x="89" y="70"/>
                  </a:lnTo>
                  <a:lnTo>
                    <a:pt x="118" y="81"/>
                  </a:lnTo>
                  <a:lnTo>
                    <a:pt x="144" y="96"/>
                  </a:lnTo>
                  <a:lnTo>
                    <a:pt x="159" y="118"/>
                  </a:lnTo>
                  <a:lnTo>
                    <a:pt x="166" y="133"/>
                  </a:lnTo>
                  <a:lnTo>
                    <a:pt x="166" y="151"/>
                  </a:lnTo>
                  <a:lnTo>
                    <a:pt x="155" y="166"/>
                  </a:lnTo>
                  <a:lnTo>
                    <a:pt x="133" y="181"/>
                  </a:lnTo>
                  <a:lnTo>
                    <a:pt x="104" y="196"/>
                  </a:lnTo>
                  <a:lnTo>
                    <a:pt x="70" y="207"/>
                  </a:lnTo>
                  <a:lnTo>
                    <a:pt x="0" y="218"/>
                  </a:lnTo>
                  <a:lnTo>
                    <a:pt x="70" y="210"/>
                  </a:lnTo>
                  <a:lnTo>
                    <a:pt x="104" y="203"/>
                  </a:lnTo>
                  <a:lnTo>
                    <a:pt x="133" y="188"/>
                  </a:lnTo>
                  <a:lnTo>
                    <a:pt x="155" y="173"/>
                  </a:lnTo>
                  <a:lnTo>
                    <a:pt x="166" y="151"/>
                  </a:lnTo>
                  <a:lnTo>
                    <a:pt x="170" y="133"/>
                  </a:lnTo>
                  <a:lnTo>
                    <a:pt x="159" y="111"/>
                  </a:lnTo>
                  <a:lnTo>
                    <a:pt x="148" y="92"/>
                  </a:lnTo>
                  <a:lnTo>
                    <a:pt x="126" y="81"/>
                  </a:lnTo>
                  <a:lnTo>
                    <a:pt x="104" y="70"/>
                  </a:lnTo>
                  <a:lnTo>
                    <a:pt x="159" y="63"/>
                  </a:lnTo>
                  <a:lnTo>
                    <a:pt x="185" y="55"/>
                  </a:lnTo>
                  <a:lnTo>
                    <a:pt x="189" y="51"/>
                  </a:lnTo>
                  <a:lnTo>
                    <a:pt x="196" y="40"/>
                  </a:lnTo>
                  <a:lnTo>
                    <a:pt x="196" y="33"/>
                  </a:lnTo>
                  <a:lnTo>
                    <a:pt x="174" y="22"/>
                  </a:lnTo>
                  <a:lnTo>
                    <a:pt x="141" y="7"/>
                  </a:lnTo>
                  <a:lnTo>
                    <a:pt x="351" y="11"/>
                  </a:lnTo>
                  <a:lnTo>
                    <a:pt x="385" y="7"/>
                  </a:lnTo>
                  <a:lnTo>
                    <a:pt x="385" y="11"/>
                  </a:lnTo>
                  <a:lnTo>
                    <a:pt x="414" y="14"/>
                  </a:lnTo>
                  <a:lnTo>
                    <a:pt x="425" y="26"/>
                  </a:lnTo>
                  <a:lnTo>
                    <a:pt x="414" y="37"/>
                  </a:lnTo>
                  <a:lnTo>
                    <a:pt x="396" y="40"/>
                  </a:lnTo>
                  <a:lnTo>
                    <a:pt x="377" y="48"/>
                  </a:lnTo>
                  <a:lnTo>
                    <a:pt x="336" y="48"/>
                  </a:lnTo>
                  <a:lnTo>
                    <a:pt x="285" y="51"/>
                  </a:lnTo>
                  <a:lnTo>
                    <a:pt x="281" y="51"/>
                  </a:lnTo>
                  <a:lnTo>
                    <a:pt x="311" y="63"/>
                  </a:lnTo>
                  <a:lnTo>
                    <a:pt x="336" y="70"/>
                  </a:lnTo>
                  <a:lnTo>
                    <a:pt x="377" y="96"/>
                  </a:lnTo>
                  <a:lnTo>
                    <a:pt x="396" y="118"/>
                  </a:lnTo>
                  <a:lnTo>
                    <a:pt x="407" y="125"/>
                  </a:lnTo>
                  <a:lnTo>
                    <a:pt x="410" y="148"/>
                  </a:lnTo>
                  <a:lnTo>
                    <a:pt x="399" y="173"/>
                  </a:lnTo>
                  <a:lnTo>
                    <a:pt x="392" y="188"/>
                  </a:lnTo>
                  <a:lnTo>
                    <a:pt x="381" y="203"/>
                  </a:lnTo>
                  <a:lnTo>
                    <a:pt x="351" y="221"/>
                  </a:lnTo>
                  <a:lnTo>
                    <a:pt x="314" y="236"/>
                  </a:lnTo>
                  <a:lnTo>
                    <a:pt x="274" y="244"/>
                  </a:lnTo>
                  <a:lnTo>
                    <a:pt x="311" y="233"/>
                  </a:lnTo>
                  <a:lnTo>
                    <a:pt x="340" y="218"/>
                  </a:lnTo>
                  <a:lnTo>
                    <a:pt x="362" y="203"/>
                  </a:lnTo>
                  <a:lnTo>
                    <a:pt x="377" y="181"/>
                  </a:lnTo>
                  <a:lnTo>
                    <a:pt x="392" y="151"/>
                  </a:lnTo>
                  <a:lnTo>
                    <a:pt x="396" y="148"/>
                  </a:lnTo>
                  <a:lnTo>
                    <a:pt x="385" y="122"/>
                  </a:lnTo>
                  <a:lnTo>
                    <a:pt x="366" y="96"/>
                  </a:lnTo>
                  <a:lnTo>
                    <a:pt x="344" y="81"/>
                  </a:lnTo>
                  <a:lnTo>
                    <a:pt x="322" y="66"/>
                  </a:lnTo>
                  <a:lnTo>
                    <a:pt x="274" y="51"/>
                  </a:lnTo>
                  <a:lnTo>
                    <a:pt x="251" y="48"/>
                  </a:lnTo>
                  <a:lnTo>
                    <a:pt x="229" y="40"/>
                  </a:lnTo>
                  <a:lnTo>
                    <a:pt x="196" y="48"/>
                  </a:lnTo>
                  <a:lnTo>
                    <a:pt x="200" y="48"/>
                  </a:lnTo>
                  <a:lnTo>
                    <a:pt x="229" y="48"/>
                  </a:lnTo>
                  <a:lnTo>
                    <a:pt x="251" y="51"/>
                  </a:lnTo>
                  <a:lnTo>
                    <a:pt x="270" y="55"/>
                  </a:lnTo>
                  <a:lnTo>
                    <a:pt x="314" y="70"/>
                  </a:lnTo>
                  <a:lnTo>
                    <a:pt x="340" y="81"/>
                  </a:lnTo>
                  <a:lnTo>
                    <a:pt x="366" y="103"/>
                  </a:lnTo>
                  <a:lnTo>
                    <a:pt x="381" y="122"/>
                  </a:lnTo>
                  <a:lnTo>
                    <a:pt x="392" y="148"/>
                  </a:lnTo>
                  <a:lnTo>
                    <a:pt x="385" y="151"/>
                  </a:lnTo>
                  <a:lnTo>
                    <a:pt x="370" y="181"/>
                  </a:lnTo>
                  <a:lnTo>
                    <a:pt x="355" y="203"/>
                  </a:lnTo>
                  <a:lnTo>
                    <a:pt x="329" y="218"/>
                  </a:lnTo>
                  <a:lnTo>
                    <a:pt x="296" y="233"/>
                  </a:lnTo>
                  <a:lnTo>
                    <a:pt x="255" y="244"/>
                  </a:lnTo>
                  <a:lnTo>
                    <a:pt x="255" y="247"/>
                  </a:lnTo>
                  <a:lnTo>
                    <a:pt x="104" y="266"/>
                  </a:lnTo>
                  <a:lnTo>
                    <a:pt x="74" y="273"/>
                  </a:lnTo>
                  <a:lnTo>
                    <a:pt x="74" y="266"/>
                  </a:lnTo>
                  <a:lnTo>
                    <a:pt x="44" y="273"/>
                  </a:lnTo>
                  <a:lnTo>
                    <a:pt x="0" y="277"/>
                  </a:lnTo>
                  <a:lnTo>
                    <a:pt x="0" y="281"/>
                  </a:lnTo>
                  <a:lnTo>
                    <a:pt x="44" y="277"/>
                  </a:lnTo>
                  <a:lnTo>
                    <a:pt x="56" y="273"/>
                  </a:lnTo>
                  <a:lnTo>
                    <a:pt x="26" y="281"/>
                  </a:lnTo>
                  <a:lnTo>
                    <a:pt x="0" y="295"/>
                  </a:lnTo>
                  <a:lnTo>
                    <a:pt x="0" y="303"/>
                  </a:lnTo>
                  <a:lnTo>
                    <a:pt x="4" y="303"/>
                  </a:lnTo>
                  <a:lnTo>
                    <a:pt x="4" y="295"/>
                  </a:lnTo>
                  <a:lnTo>
                    <a:pt x="48" y="281"/>
                  </a:lnTo>
                  <a:lnTo>
                    <a:pt x="104" y="266"/>
                  </a:lnTo>
                  <a:lnTo>
                    <a:pt x="470" y="221"/>
                  </a:lnTo>
                  <a:lnTo>
                    <a:pt x="507" y="218"/>
                  </a:lnTo>
                  <a:lnTo>
                    <a:pt x="510" y="218"/>
                  </a:lnTo>
                  <a:lnTo>
                    <a:pt x="547" y="207"/>
                  </a:lnTo>
                  <a:lnTo>
                    <a:pt x="588" y="192"/>
                  </a:lnTo>
                  <a:lnTo>
                    <a:pt x="606" y="181"/>
                  </a:lnTo>
                  <a:lnTo>
                    <a:pt x="617" y="166"/>
                  </a:lnTo>
                  <a:lnTo>
                    <a:pt x="628" y="151"/>
                  </a:lnTo>
                  <a:lnTo>
                    <a:pt x="628" y="140"/>
                  </a:lnTo>
                  <a:lnTo>
                    <a:pt x="632" y="133"/>
                  </a:lnTo>
                  <a:lnTo>
                    <a:pt x="628" y="118"/>
                  </a:lnTo>
                  <a:lnTo>
                    <a:pt x="617" y="103"/>
                  </a:lnTo>
                  <a:lnTo>
                    <a:pt x="603" y="85"/>
                  </a:lnTo>
                  <a:lnTo>
                    <a:pt x="566" y="66"/>
                  </a:lnTo>
                  <a:lnTo>
                    <a:pt x="518" y="55"/>
                  </a:lnTo>
                  <a:lnTo>
                    <a:pt x="447" y="48"/>
                  </a:lnTo>
                  <a:lnTo>
                    <a:pt x="451" y="48"/>
                  </a:lnTo>
                  <a:lnTo>
                    <a:pt x="477" y="40"/>
                  </a:lnTo>
                  <a:lnTo>
                    <a:pt x="477" y="48"/>
                  </a:lnTo>
                  <a:lnTo>
                    <a:pt x="484" y="40"/>
                  </a:lnTo>
                  <a:lnTo>
                    <a:pt x="525" y="40"/>
                  </a:lnTo>
                  <a:lnTo>
                    <a:pt x="580" y="40"/>
                  </a:lnTo>
                  <a:lnTo>
                    <a:pt x="621" y="51"/>
                  </a:lnTo>
                  <a:lnTo>
                    <a:pt x="658" y="66"/>
                  </a:lnTo>
                  <a:lnTo>
                    <a:pt x="677" y="77"/>
                  </a:lnTo>
                  <a:lnTo>
                    <a:pt x="688" y="92"/>
                  </a:lnTo>
                  <a:lnTo>
                    <a:pt x="699" y="103"/>
                  </a:lnTo>
                  <a:lnTo>
                    <a:pt x="706" y="118"/>
                  </a:lnTo>
                  <a:lnTo>
                    <a:pt x="702" y="148"/>
                  </a:lnTo>
                  <a:lnTo>
                    <a:pt x="688" y="166"/>
                  </a:lnTo>
                  <a:lnTo>
                    <a:pt x="673" y="188"/>
                  </a:lnTo>
                  <a:lnTo>
                    <a:pt x="636" y="207"/>
                  </a:lnTo>
                  <a:lnTo>
                    <a:pt x="595" y="218"/>
                  </a:lnTo>
                  <a:lnTo>
                    <a:pt x="558" y="225"/>
                  </a:lnTo>
                  <a:lnTo>
                    <a:pt x="484" y="236"/>
                  </a:lnTo>
                  <a:lnTo>
                    <a:pt x="455" y="236"/>
                  </a:lnTo>
                  <a:lnTo>
                    <a:pt x="381" y="244"/>
                  </a:lnTo>
                  <a:lnTo>
                    <a:pt x="311" y="258"/>
                  </a:lnTo>
                  <a:lnTo>
                    <a:pt x="255" y="258"/>
                  </a:lnTo>
                  <a:lnTo>
                    <a:pt x="185" y="273"/>
                  </a:lnTo>
                  <a:lnTo>
                    <a:pt x="141" y="288"/>
                  </a:lnTo>
                  <a:lnTo>
                    <a:pt x="111" y="306"/>
                  </a:lnTo>
                  <a:lnTo>
                    <a:pt x="96" y="321"/>
                  </a:lnTo>
                  <a:lnTo>
                    <a:pt x="89" y="336"/>
                  </a:lnTo>
                  <a:lnTo>
                    <a:pt x="89" y="351"/>
                  </a:lnTo>
                  <a:lnTo>
                    <a:pt x="89" y="362"/>
                  </a:lnTo>
                  <a:lnTo>
                    <a:pt x="100" y="377"/>
                  </a:lnTo>
                  <a:lnTo>
                    <a:pt x="111" y="392"/>
                  </a:lnTo>
                  <a:lnTo>
                    <a:pt x="133" y="406"/>
                  </a:lnTo>
                  <a:lnTo>
                    <a:pt x="159" y="417"/>
                  </a:lnTo>
                  <a:lnTo>
                    <a:pt x="218" y="436"/>
                  </a:lnTo>
                  <a:lnTo>
                    <a:pt x="296" y="447"/>
                  </a:lnTo>
                  <a:lnTo>
                    <a:pt x="433" y="458"/>
                  </a:lnTo>
                  <a:lnTo>
                    <a:pt x="495" y="462"/>
                  </a:lnTo>
                  <a:lnTo>
                    <a:pt x="521" y="462"/>
                  </a:lnTo>
                  <a:lnTo>
                    <a:pt x="702" y="477"/>
                  </a:lnTo>
                  <a:lnTo>
                    <a:pt x="743" y="484"/>
                  </a:lnTo>
                  <a:lnTo>
                    <a:pt x="776" y="491"/>
                  </a:lnTo>
                  <a:lnTo>
                    <a:pt x="854" y="513"/>
                  </a:lnTo>
                  <a:lnTo>
                    <a:pt x="887" y="528"/>
                  </a:lnTo>
                  <a:lnTo>
                    <a:pt x="909" y="539"/>
                  </a:lnTo>
                  <a:lnTo>
                    <a:pt x="917" y="547"/>
                  </a:lnTo>
                  <a:lnTo>
                    <a:pt x="924" y="558"/>
                  </a:lnTo>
                  <a:lnTo>
                    <a:pt x="917" y="573"/>
                  </a:lnTo>
                  <a:lnTo>
                    <a:pt x="902" y="584"/>
                  </a:lnTo>
                  <a:lnTo>
                    <a:pt x="876" y="595"/>
                  </a:lnTo>
                  <a:lnTo>
                    <a:pt x="799" y="617"/>
                  </a:lnTo>
                  <a:lnTo>
                    <a:pt x="728" y="628"/>
                  </a:lnTo>
                  <a:lnTo>
                    <a:pt x="717" y="628"/>
                  </a:lnTo>
                  <a:lnTo>
                    <a:pt x="658" y="632"/>
                  </a:lnTo>
                  <a:lnTo>
                    <a:pt x="628" y="639"/>
                  </a:lnTo>
                  <a:lnTo>
                    <a:pt x="462" y="658"/>
                  </a:lnTo>
                  <a:lnTo>
                    <a:pt x="385" y="672"/>
                  </a:lnTo>
                  <a:lnTo>
                    <a:pt x="325" y="687"/>
                  </a:lnTo>
                  <a:lnTo>
                    <a:pt x="285" y="702"/>
                  </a:lnTo>
                  <a:lnTo>
                    <a:pt x="259" y="717"/>
                  </a:lnTo>
                  <a:lnTo>
                    <a:pt x="244" y="735"/>
                  </a:lnTo>
                  <a:lnTo>
                    <a:pt x="240" y="754"/>
                  </a:lnTo>
                  <a:lnTo>
                    <a:pt x="240" y="757"/>
                  </a:lnTo>
                  <a:lnTo>
                    <a:pt x="251" y="772"/>
                  </a:lnTo>
                  <a:lnTo>
                    <a:pt x="266" y="794"/>
                  </a:lnTo>
                  <a:lnTo>
                    <a:pt x="292" y="809"/>
                  </a:lnTo>
                  <a:lnTo>
                    <a:pt x="322" y="824"/>
                  </a:lnTo>
                  <a:lnTo>
                    <a:pt x="385" y="839"/>
                  </a:lnTo>
                  <a:lnTo>
                    <a:pt x="447" y="850"/>
                  </a:lnTo>
                  <a:lnTo>
                    <a:pt x="381" y="842"/>
                  </a:lnTo>
                  <a:lnTo>
                    <a:pt x="292" y="824"/>
                  </a:lnTo>
                  <a:lnTo>
                    <a:pt x="251" y="813"/>
                  </a:lnTo>
                  <a:lnTo>
                    <a:pt x="214" y="794"/>
                  </a:lnTo>
                  <a:lnTo>
                    <a:pt x="196" y="772"/>
                  </a:lnTo>
                  <a:lnTo>
                    <a:pt x="185" y="757"/>
                  </a:lnTo>
                  <a:lnTo>
                    <a:pt x="185" y="754"/>
                  </a:lnTo>
                  <a:lnTo>
                    <a:pt x="185" y="743"/>
                  </a:lnTo>
                  <a:lnTo>
                    <a:pt x="189" y="728"/>
                  </a:lnTo>
                  <a:lnTo>
                    <a:pt x="200" y="717"/>
                  </a:lnTo>
                  <a:lnTo>
                    <a:pt x="218" y="702"/>
                  </a:lnTo>
                  <a:lnTo>
                    <a:pt x="244" y="687"/>
                  </a:lnTo>
                  <a:lnTo>
                    <a:pt x="281" y="680"/>
                  </a:lnTo>
                  <a:lnTo>
                    <a:pt x="329" y="669"/>
                  </a:lnTo>
                  <a:lnTo>
                    <a:pt x="425" y="658"/>
                  </a:lnTo>
                  <a:lnTo>
                    <a:pt x="592" y="632"/>
                  </a:lnTo>
                  <a:lnTo>
                    <a:pt x="628" y="628"/>
                  </a:lnTo>
                  <a:lnTo>
                    <a:pt x="699" y="617"/>
                  </a:lnTo>
                  <a:lnTo>
                    <a:pt x="776" y="602"/>
                  </a:lnTo>
                  <a:lnTo>
                    <a:pt x="806" y="587"/>
                  </a:lnTo>
                  <a:lnTo>
                    <a:pt x="824" y="573"/>
                  </a:lnTo>
                  <a:lnTo>
                    <a:pt x="828" y="562"/>
                  </a:lnTo>
                  <a:lnTo>
                    <a:pt x="828" y="554"/>
                  </a:lnTo>
                  <a:lnTo>
                    <a:pt x="824" y="539"/>
                  </a:lnTo>
                  <a:lnTo>
                    <a:pt x="817" y="525"/>
                  </a:lnTo>
                  <a:lnTo>
                    <a:pt x="791" y="506"/>
                  </a:lnTo>
                  <a:lnTo>
                    <a:pt x="758" y="491"/>
                  </a:lnTo>
                  <a:lnTo>
                    <a:pt x="714" y="488"/>
                  </a:lnTo>
                  <a:lnTo>
                    <a:pt x="677" y="477"/>
                  </a:lnTo>
                  <a:lnTo>
                    <a:pt x="647" y="473"/>
                  </a:lnTo>
                  <a:lnTo>
                    <a:pt x="610" y="473"/>
                  </a:lnTo>
                  <a:lnTo>
                    <a:pt x="562" y="469"/>
                  </a:lnTo>
                  <a:lnTo>
                    <a:pt x="425" y="469"/>
                  </a:lnTo>
                  <a:lnTo>
                    <a:pt x="336" y="469"/>
                  </a:lnTo>
                  <a:lnTo>
                    <a:pt x="300" y="462"/>
                  </a:lnTo>
                  <a:lnTo>
                    <a:pt x="240" y="458"/>
                  </a:lnTo>
                  <a:lnTo>
                    <a:pt x="144" y="443"/>
                  </a:lnTo>
                  <a:lnTo>
                    <a:pt x="63" y="421"/>
                  </a:lnTo>
                  <a:lnTo>
                    <a:pt x="30" y="406"/>
                  </a:lnTo>
                  <a:lnTo>
                    <a:pt x="0" y="392"/>
                  </a:lnTo>
                  <a:lnTo>
                    <a:pt x="0" y="399"/>
                  </a:lnTo>
                  <a:lnTo>
                    <a:pt x="41" y="417"/>
                  </a:lnTo>
                  <a:lnTo>
                    <a:pt x="89" y="432"/>
                  </a:lnTo>
                  <a:lnTo>
                    <a:pt x="189" y="454"/>
                  </a:lnTo>
                  <a:lnTo>
                    <a:pt x="100" y="447"/>
                  </a:lnTo>
                  <a:lnTo>
                    <a:pt x="48" y="432"/>
                  </a:lnTo>
                  <a:lnTo>
                    <a:pt x="0" y="417"/>
                  </a:lnTo>
                  <a:lnTo>
                    <a:pt x="0" y="421"/>
                  </a:lnTo>
                  <a:lnTo>
                    <a:pt x="59" y="443"/>
                  </a:lnTo>
                  <a:lnTo>
                    <a:pt x="0" y="428"/>
                  </a:lnTo>
                  <a:lnTo>
                    <a:pt x="0" y="432"/>
                  </a:lnTo>
                  <a:lnTo>
                    <a:pt x="74" y="447"/>
                  </a:lnTo>
                  <a:lnTo>
                    <a:pt x="155" y="454"/>
                  </a:lnTo>
                  <a:lnTo>
                    <a:pt x="96" y="454"/>
                  </a:lnTo>
                  <a:lnTo>
                    <a:pt x="0" y="443"/>
                  </a:lnTo>
                  <a:lnTo>
                    <a:pt x="41" y="454"/>
                  </a:lnTo>
                  <a:lnTo>
                    <a:pt x="0" y="447"/>
                  </a:lnTo>
                  <a:lnTo>
                    <a:pt x="0" y="454"/>
                  </a:lnTo>
                  <a:lnTo>
                    <a:pt x="48" y="454"/>
                  </a:lnTo>
                  <a:lnTo>
                    <a:pt x="111" y="462"/>
                  </a:lnTo>
                  <a:lnTo>
                    <a:pt x="144" y="473"/>
                  </a:lnTo>
                  <a:lnTo>
                    <a:pt x="181" y="488"/>
                  </a:lnTo>
                  <a:lnTo>
                    <a:pt x="203" y="502"/>
                  </a:lnTo>
                  <a:lnTo>
                    <a:pt x="229" y="528"/>
                  </a:lnTo>
                  <a:lnTo>
                    <a:pt x="237" y="543"/>
                  </a:lnTo>
                  <a:lnTo>
                    <a:pt x="237" y="562"/>
                  </a:lnTo>
                  <a:lnTo>
                    <a:pt x="229" y="576"/>
                  </a:lnTo>
                  <a:lnTo>
                    <a:pt x="211" y="602"/>
                  </a:lnTo>
                  <a:lnTo>
                    <a:pt x="181" y="624"/>
                  </a:lnTo>
                  <a:lnTo>
                    <a:pt x="118" y="643"/>
                  </a:lnTo>
                  <a:lnTo>
                    <a:pt x="63" y="658"/>
                  </a:lnTo>
                  <a:lnTo>
                    <a:pt x="0" y="669"/>
                  </a:lnTo>
                  <a:lnTo>
                    <a:pt x="0" y="680"/>
                  </a:lnTo>
                  <a:lnTo>
                    <a:pt x="85" y="672"/>
                  </a:lnTo>
                  <a:lnTo>
                    <a:pt x="155" y="672"/>
                  </a:lnTo>
                  <a:lnTo>
                    <a:pt x="148" y="680"/>
                  </a:lnTo>
                  <a:lnTo>
                    <a:pt x="63" y="680"/>
                  </a:lnTo>
                  <a:lnTo>
                    <a:pt x="26" y="684"/>
                  </a:lnTo>
                  <a:lnTo>
                    <a:pt x="0" y="684"/>
                  </a:lnTo>
                  <a:lnTo>
                    <a:pt x="0" y="687"/>
                  </a:lnTo>
                  <a:lnTo>
                    <a:pt x="26" y="687"/>
                  </a:lnTo>
                  <a:lnTo>
                    <a:pt x="59" y="684"/>
                  </a:lnTo>
                  <a:lnTo>
                    <a:pt x="141" y="680"/>
                  </a:lnTo>
                  <a:lnTo>
                    <a:pt x="89" y="702"/>
                  </a:lnTo>
                  <a:lnTo>
                    <a:pt x="63" y="724"/>
                  </a:lnTo>
                  <a:lnTo>
                    <a:pt x="48" y="739"/>
                  </a:lnTo>
                  <a:lnTo>
                    <a:pt x="44" y="750"/>
                  </a:lnTo>
                  <a:lnTo>
                    <a:pt x="44" y="757"/>
                  </a:lnTo>
                  <a:lnTo>
                    <a:pt x="56" y="765"/>
                  </a:lnTo>
                  <a:lnTo>
                    <a:pt x="74" y="783"/>
                  </a:lnTo>
                  <a:lnTo>
                    <a:pt x="104" y="798"/>
                  </a:lnTo>
                  <a:lnTo>
                    <a:pt x="141" y="820"/>
                  </a:lnTo>
                  <a:lnTo>
                    <a:pt x="211" y="839"/>
                  </a:lnTo>
                  <a:lnTo>
                    <a:pt x="244" y="850"/>
                  </a:lnTo>
                  <a:lnTo>
                    <a:pt x="325" y="868"/>
                  </a:lnTo>
                  <a:lnTo>
                    <a:pt x="421" y="879"/>
                  </a:lnTo>
                  <a:lnTo>
                    <a:pt x="518" y="883"/>
                  </a:lnTo>
                  <a:lnTo>
                    <a:pt x="603" y="891"/>
                  </a:lnTo>
                  <a:lnTo>
                    <a:pt x="588" y="898"/>
                  </a:lnTo>
                  <a:lnTo>
                    <a:pt x="592" y="898"/>
                  </a:lnTo>
                  <a:lnTo>
                    <a:pt x="606" y="891"/>
                  </a:lnTo>
                  <a:lnTo>
                    <a:pt x="610" y="891"/>
                  </a:lnTo>
                  <a:lnTo>
                    <a:pt x="628" y="898"/>
                  </a:lnTo>
                  <a:lnTo>
                    <a:pt x="636" y="898"/>
                  </a:lnTo>
                  <a:lnTo>
                    <a:pt x="617" y="891"/>
                  </a:lnTo>
                  <a:lnTo>
                    <a:pt x="665" y="891"/>
                  </a:lnTo>
                  <a:lnTo>
                    <a:pt x="665" y="883"/>
                  </a:lnTo>
                  <a:lnTo>
                    <a:pt x="673" y="898"/>
                  </a:lnTo>
                  <a:lnTo>
                    <a:pt x="677" y="898"/>
                  </a:lnTo>
                  <a:lnTo>
                    <a:pt x="673" y="891"/>
                  </a:lnTo>
                  <a:lnTo>
                    <a:pt x="673" y="876"/>
                  </a:lnTo>
                  <a:lnTo>
                    <a:pt x="677" y="857"/>
                  </a:lnTo>
                  <a:lnTo>
                    <a:pt x="680" y="839"/>
                  </a:lnTo>
                  <a:lnTo>
                    <a:pt x="714" y="824"/>
                  </a:lnTo>
                  <a:lnTo>
                    <a:pt x="747" y="809"/>
                  </a:lnTo>
                  <a:lnTo>
                    <a:pt x="773" y="806"/>
                  </a:lnTo>
                  <a:lnTo>
                    <a:pt x="832" y="783"/>
                  </a:lnTo>
                  <a:lnTo>
                    <a:pt x="839" y="787"/>
                  </a:lnTo>
                  <a:lnTo>
                    <a:pt x="843" y="783"/>
                  </a:lnTo>
                  <a:lnTo>
                    <a:pt x="876" y="780"/>
                  </a:lnTo>
                  <a:lnTo>
                    <a:pt x="884" y="780"/>
                  </a:lnTo>
                  <a:lnTo>
                    <a:pt x="932" y="772"/>
                  </a:lnTo>
                  <a:lnTo>
                    <a:pt x="998" y="780"/>
                  </a:lnTo>
                  <a:lnTo>
                    <a:pt x="939" y="783"/>
                  </a:lnTo>
                  <a:lnTo>
                    <a:pt x="932" y="783"/>
                  </a:lnTo>
                  <a:lnTo>
                    <a:pt x="924" y="783"/>
                  </a:lnTo>
                  <a:lnTo>
                    <a:pt x="887" y="787"/>
                  </a:lnTo>
                  <a:lnTo>
                    <a:pt x="817" y="806"/>
                  </a:lnTo>
                  <a:lnTo>
                    <a:pt x="784" y="813"/>
                  </a:lnTo>
                  <a:lnTo>
                    <a:pt x="747" y="828"/>
                  </a:lnTo>
                  <a:lnTo>
                    <a:pt x="717" y="850"/>
                  </a:lnTo>
                  <a:lnTo>
                    <a:pt x="706" y="865"/>
                  </a:lnTo>
                  <a:lnTo>
                    <a:pt x="702" y="876"/>
                  </a:lnTo>
                  <a:lnTo>
                    <a:pt x="702" y="883"/>
                  </a:lnTo>
                  <a:lnTo>
                    <a:pt x="714" y="898"/>
                  </a:lnTo>
                  <a:lnTo>
                    <a:pt x="717" y="898"/>
                  </a:lnTo>
                  <a:lnTo>
                    <a:pt x="706" y="883"/>
                  </a:lnTo>
                  <a:lnTo>
                    <a:pt x="706" y="876"/>
                  </a:lnTo>
                  <a:lnTo>
                    <a:pt x="714" y="857"/>
                  </a:lnTo>
                  <a:lnTo>
                    <a:pt x="728" y="842"/>
                  </a:lnTo>
                  <a:lnTo>
                    <a:pt x="769" y="824"/>
                  </a:lnTo>
                  <a:lnTo>
                    <a:pt x="817" y="806"/>
                  </a:lnTo>
                  <a:lnTo>
                    <a:pt x="861" y="794"/>
                  </a:lnTo>
                  <a:lnTo>
                    <a:pt x="832" y="806"/>
                  </a:lnTo>
                  <a:lnTo>
                    <a:pt x="813" y="813"/>
                  </a:lnTo>
                  <a:lnTo>
                    <a:pt x="776" y="839"/>
                  </a:lnTo>
                  <a:lnTo>
                    <a:pt x="769" y="857"/>
                  </a:lnTo>
                  <a:lnTo>
                    <a:pt x="762" y="868"/>
                  </a:lnTo>
                  <a:lnTo>
                    <a:pt x="769" y="883"/>
                  </a:lnTo>
                  <a:lnTo>
                    <a:pt x="776" y="898"/>
                  </a:lnTo>
                  <a:lnTo>
                    <a:pt x="784" y="898"/>
                  </a:lnTo>
                  <a:lnTo>
                    <a:pt x="773" y="883"/>
                  </a:lnTo>
                  <a:lnTo>
                    <a:pt x="769" y="868"/>
                  </a:lnTo>
                  <a:lnTo>
                    <a:pt x="773" y="857"/>
                  </a:lnTo>
                  <a:lnTo>
                    <a:pt x="791" y="835"/>
                  </a:lnTo>
                  <a:lnTo>
                    <a:pt x="806" y="820"/>
                  </a:lnTo>
                  <a:lnTo>
                    <a:pt x="832" y="809"/>
                  </a:lnTo>
                  <a:lnTo>
                    <a:pt x="869" y="798"/>
                  </a:lnTo>
                  <a:lnTo>
                    <a:pt x="917" y="787"/>
                  </a:lnTo>
                  <a:lnTo>
                    <a:pt x="887" y="798"/>
                  </a:lnTo>
                  <a:lnTo>
                    <a:pt x="858" y="813"/>
                  </a:lnTo>
                  <a:lnTo>
                    <a:pt x="832" y="835"/>
                  </a:lnTo>
                  <a:lnTo>
                    <a:pt x="817" y="857"/>
                  </a:lnTo>
                  <a:lnTo>
                    <a:pt x="817" y="865"/>
                  </a:lnTo>
                  <a:lnTo>
                    <a:pt x="817" y="883"/>
                  </a:lnTo>
                  <a:lnTo>
                    <a:pt x="828" y="898"/>
                  </a:lnTo>
                  <a:lnTo>
                    <a:pt x="832" y="898"/>
                  </a:lnTo>
                  <a:lnTo>
                    <a:pt x="817" y="883"/>
                  </a:lnTo>
                  <a:lnTo>
                    <a:pt x="817" y="868"/>
                  </a:lnTo>
                  <a:lnTo>
                    <a:pt x="817" y="857"/>
                  </a:lnTo>
                  <a:lnTo>
                    <a:pt x="832" y="839"/>
                  </a:lnTo>
                  <a:lnTo>
                    <a:pt x="847" y="824"/>
                  </a:lnTo>
                  <a:lnTo>
                    <a:pt x="872" y="809"/>
                  </a:lnTo>
                  <a:lnTo>
                    <a:pt x="898" y="798"/>
                  </a:lnTo>
                  <a:lnTo>
                    <a:pt x="943" y="787"/>
                  </a:lnTo>
                  <a:lnTo>
                    <a:pt x="983" y="783"/>
                  </a:lnTo>
                  <a:lnTo>
                    <a:pt x="943" y="794"/>
                  </a:lnTo>
                  <a:lnTo>
                    <a:pt x="917" y="806"/>
                  </a:lnTo>
                  <a:lnTo>
                    <a:pt x="898" y="820"/>
                  </a:lnTo>
                  <a:lnTo>
                    <a:pt x="884" y="828"/>
                  </a:lnTo>
                  <a:lnTo>
                    <a:pt x="872" y="854"/>
                  </a:lnTo>
                  <a:lnTo>
                    <a:pt x="872" y="865"/>
                  </a:lnTo>
                  <a:lnTo>
                    <a:pt x="876" y="879"/>
                  </a:lnTo>
                  <a:lnTo>
                    <a:pt x="895" y="898"/>
                  </a:lnTo>
                  <a:lnTo>
                    <a:pt x="898" y="898"/>
                  </a:lnTo>
                  <a:lnTo>
                    <a:pt x="884" y="879"/>
                  </a:lnTo>
                  <a:lnTo>
                    <a:pt x="876" y="865"/>
                  </a:lnTo>
                  <a:lnTo>
                    <a:pt x="876" y="854"/>
                  </a:lnTo>
                  <a:lnTo>
                    <a:pt x="887" y="828"/>
                  </a:lnTo>
                  <a:lnTo>
                    <a:pt x="902" y="820"/>
                  </a:lnTo>
                  <a:lnTo>
                    <a:pt x="924" y="806"/>
                  </a:lnTo>
                  <a:lnTo>
                    <a:pt x="946" y="794"/>
                  </a:lnTo>
                  <a:lnTo>
                    <a:pt x="987" y="783"/>
                  </a:lnTo>
                  <a:lnTo>
                    <a:pt x="1028" y="780"/>
                  </a:lnTo>
                  <a:lnTo>
                    <a:pt x="1054" y="780"/>
                  </a:lnTo>
                  <a:lnTo>
                    <a:pt x="1002" y="794"/>
                  </a:lnTo>
                  <a:lnTo>
                    <a:pt x="965" y="813"/>
                  </a:lnTo>
                  <a:lnTo>
                    <a:pt x="932" y="839"/>
                  </a:lnTo>
                  <a:lnTo>
                    <a:pt x="924" y="850"/>
                  </a:lnTo>
                  <a:lnTo>
                    <a:pt x="917" y="865"/>
                  </a:lnTo>
                  <a:lnTo>
                    <a:pt x="924" y="876"/>
                  </a:lnTo>
                  <a:lnTo>
                    <a:pt x="939" y="898"/>
                  </a:lnTo>
                  <a:lnTo>
                    <a:pt x="943" y="898"/>
                  </a:lnTo>
                  <a:lnTo>
                    <a:pt x="928" y="876"/>
                  </a:lnTo>
                  <a:lnTo>
                    <a:pt x="924" y="865"/>
                  </a:lnTo>
                  <a:lnTo>
                    <a:pt x="928" y="850"/>
                  </a:lnTo>
                  <a:lnTo>
                    <a:pt x="943" y="828"/>
                  </a:lnTo>
                  <a:lnTo>
                    <a:pt x="969" y="813"/>
                  </a:lnTo>
                  <a:lnTo>
                    <a:pt x="994" y="806"/>
                  </a:lnTo>
                  <a:lnTo>
                    <a:pt x="1054" y="783"/>
                  </a:lnTo>
                  <a:lnTo>
                    <a:pt x="1109" y="772"/>
                  </a:lnTo>
                  <a:lnTo>
                    <a:pt x="1079" y="783"/>
                  </a:lnTo>
                  <a:lnTo>
                    <a:pt x="1050" y="794"/>
                  </a:lnTo>
                  <a:lnTo>
                    <a:pt x="1028" y="809"/>
                  </a:lnTo>
                  <a:lnTo>
                    <a:pt x="1009" y="828"/>
                  </a:lnTo>
                  <a:lnTo>
                    <a:pt x="998" y="842"/>
                  </a:lnTo>
                  <a:lnTo>
                    <a:pt x="994" y="857"/>
                  </a:lnTo>
                  <a:lnTo>
                    <a:pt x="994" y="879"/>
                  </a:lnTo>
                  <a:lnTo>
                    <a:pt x="1009" y="898"/>
                  </a:lnTo>
                  <a:lnTo>
                    <a:pt x="1013" y="898"/>
                  </a:lnTo>
                  <a:lnTo>
                    <a:pt x="998" y="876"/>
                  </a:lnTo>
                  <a:lnTo>
                    <a:pt x="998" y="857"/>
                  </a:lnTo>
                  <a:lnTo>
                    <a:pt x="1002" y="842"/>
                  </a:lnTo>
                  <a:lnTo>
                    <a:pt x="1013" y="835"/>
                  </a:lnTo>
                  <a:lnTo>
                    <a:pt x="1035" y="809"/>
                  </a:lnTo>
                  <a:lnTo>
                    <a:pt x="1065" y="794"/>
                  </a:lnTo>
                  <a:lnTo>
                    <a:pt x="1105" y="780"/>
                  </a:lnTo>
                  <a:lnTo>
                    <a:pt x="1139" y="769"/>
                  </a:lnTo>
                  <a:lnTo>
                    <a:pt x="1205" y="765"/>
                  </a:lnTo>
                  <a:lnTo>
                    <a:pt x="1235" y="765"/>
                  </a:lnTo>
                  <a:lnTo>
                    <a:pt x="1238" y="765"/>
                  </a:lnTo>
                  <a:lnTo>
                    <a:pt x="1209" y="772"/>
                  </a:lnTo>
                  <a:lnTo>
                    <a:pt x="1183" y="787"/>
                  </a:lnTo>
                  <a:lnTo>
                    <a:pt x="1161" y="806"/>
                  </a:lnTo>
                  <a:lnTo>
                    <a:pt x="1142" y="828"/>
                  </a:lnTo>
                  <a:lnTo>
                    <a:pt x="1142" y="842"/>
                  </a:lnTo>
                  <a:lnTo>
                    <a:pt x="1150" y="854"/>
                  </a:lnTo>
                  <a:lnTo>
                    <a:pt x="1161" y="876"/>
                  </a:lnTo>
                  <a:lnTo>
                    <a:pt x="1183" y="898"/>
                  </a:lnTo>
                  <a:lnTo>
                    <a:pt x="1190" y="898"/>
                  </a:lnTo>
                  <a:lnTo>
                    <a:pt x="1161" y="868"/>
                  </a:lnTo>
                  <a:lnTo>
                    <a:pt x="1153" y="854"/>
                  </a:lnTo>
                  <a:lnTo>
                    <a:pt x="1150" y="842"/>
                  </a:lnTo>
                  <a:lnTo>
                    <a:pt x="1150" y="828"/>
                  </a:lnTo>
                  <a:lnTo>
                    <a:pt x="1153" y="820"/>
                  </a:lnTo>
                  <a:lnTo>
                    <a:pt x="1164" y="806"/>
                  </a:lnTo>
                  <a:lnTo>
                    <a:pt x="1194" y="783"/>
                  </a:lnTo>
                  <a:lnTo>
                    <a:pt x="1224" y="772"/>
                  </a:lnTo>
                  <a:lnTo>
                    <a:pt x="1253" y="765"/>
                  </a:lnTo>
                  <a:lnTo>
                    <a:pt x="1261" y="765"/>
                  </a:lnTo>
                  <a:lnTo>
                    <a:pt x="1279" y="757"/>
                  </a:lnTo>
                  <a:lnTo>
                    <a:pt x="1286" y="757"/>
                  </a:lnTo>
                  <a:lnTo>
                    <a:pt x="1290" y="757"/>
                  </a:lnTo>
                  <a:lnTo>
                    <a:pt x="1305" y="757"/>
                  </a:lnTo>
                  <a:lnTo>
                    <a:pt x="1249" y="780"/>
                  </a:lnTo>
                  <a:lnTo>
                    <a:pt x="1224" y="794"/>
                  </a:lnTo>
                  <a:lnTo>
                    <a:pt x="1209" y="813"/>
                  </a:lnTo>
                  <a:lnTo>
                    <a:pt x="1205" y="828"/>
                  </a:lnTo>
                  <a:lnTo>
                    <a:pt x="1205" y="842"/>
                  </a:lnTo>
                  <a:lnTo>
                    <a:pt x="1209" y="865"/>
                  </a:lnTo>
                  <a:lnTo>
                    <a:pt x="1224" y="879"/>
                  </a:lnTo>
                  <a:lnTo>
                    <a:pt x="1249" y="898"/>
                  </a:lnTo>
                  <a:lnTo>
                    <a:pt x="1261" y="898"/>
                  </a:lnTo>
                  <a:lnTo>
                    <a:pt x="1231" y="879"/>
                  </a:lnTo>
                  <a:lnTo>
                    <a:pt x="1213" y="857"/>
                  </a:lnTo>
                  <a:lnTo>
                    <a:pt x="1209" y="842"/>
                  </a:lnTo>
                  <a:lnTo>
                    <a:pt x="1205" y="828"/>
                  </a:lnTo>
                  <a:lnTo>
                    <a:pt x="1209" y="813"/>
                  </a:lnTo>
                  <a:lnTo>
                    <a:pt x="1220" y="806"/>
                  </a:lnTo>
                  <a:lnTo>
                    <a:pt x="1235" y="787"/>
                  </a:lnTo>
                  <a:lnTo>
                    <a:pt x="1268" y="772"/>
                  </a:lnTo>
                  <a:lnTo>
                    <a:pt x="1323" y="757"/>
                  </a:lnTo>
                  <a:lnTo>
                    <a:pt x="1331" y="757"/>
                  </a:lnTo>
                  <a:lnTo>
                    <a:pt x="1335" y="757"/>
                  </a:lnTo>
                  <a:lnTo>
                    <a:pt x="1357" y="750"/>
                  </a:lnTo>
                  <a:lnTo>
                    <a:pt x="1427" y="743"/>
                  </a:lnTo>
                  <a:lnTo>
                    <a:pt x="1375" y="754"/>
                  </a:lnTo>
                  <a:lnTo>
                    <a:pt x="1338" y="765"/>
                  </a:lnTo>
                  <a:lnTo>
                    <a:pt x="1305" y="783"/>
                  </a:lnTo>
                  <a:lnTo>
                    <a:pt x="1290" y="794"/>
                  </a:lnTo>
                  <a:lnTo>
                    <a:pt x="1275" y="809"/>
                  </a:lnTo>
                  <a:lnTo>
                    <a:pt x="1261" y="835"/>
                  </a:lnTo>
                  <a:lnTo>
                    <a:pt x="1261" y="854"/>
                  </a:lnTo>
                  <a:lnTo>
                    <a:pt x="1264" y="857"/>
                  </a:lnTo>
                  <a:lnTo>
                    <a:pt x="1279" y="879"/>
                  </a:lnTo>
                  <a:lnTo>
                    <a:pt x="1309" y="898"/>
                  </a:lnTo>
                  <a:lnTo>
                    <a:pt x="1316" y="898"/>
                  </a:lnTo>
                  <a:lnTo>
                    <a:pt x="1286" y="879"/>
                  </a:lnTo>
                  <a:lnTo>
                    <a:pt x="1264" y="857"/>
                  </a:lnTo>
                  <a:lnTo>
                    <a:pt x="1264" y="850"/>
                  </a:lnTo>
                  <a:lnTo>
                    <a:pt x="1264" y="835"/>
                  </a:lnTo>
                  <a:lnTo>
                    <a:pt x="1279" y="809"/>
                  </a:lnTo>
                  <a:lnTo>
                    <a:pt x="1290" y="798"/>
                  </a:lnTo>
                  <a:lnTo>
                    <a:pt x="1309" y="787"/>
                  </a:lnTo>
                  <a:lnTo>
                    <a:pt x="1357" y="765"/>
                  </a:lnTo>
                  <a:lnTo>
                    <a:pt x="1401" y="750"/>
                  </a:lnTo>
                  <a:lnTo>
                    <a:pt x="1464" y="739"/>
                  </a:lnTo>
                  <a:lnTo>
                    <a:pt x="1505" y="735"/>
                  </a:lnTo>
                  <a:lnTo>
                    <a:pt x="1534" y="735"/>
                  </a:lnTo>
                  <a:lnTo>
                    <a:pt x="1486" y="743"/>
                  </a:lnTo>
                  <a:lnTo>
                    <a:pt x="1431" y="757"/>
                  </a:lnTo>
                  <a:lnTo>
                    <a:pt x="1371" y="772"/>
                  </a:lnTo>
                  <a:lnTo>
                    <a:pt x="1346" y="787"/>
                  </a:lnTo>
                  <a:lnTo>
                    <a:pt x="1323" y="809"/>
                  </a:lnTo>
                  <a:lnTo>
                    <a:pt x="1320" y="820"/>
                  </a:lnTo>
                  <a:lnTo>
                    <a:pt x="1309" y="839"/>
                  </a:lnTo>
                  <a:lnTo>
                    <a:pt x="1316" y="850"/>
                  </a:lnTo>
                  <a:lnTo>
                    <a:pt x="1320" y="857"/>
                  </a:lnTo>
                  <a:lnTo>
                    <a:pt x="1331" y="876"/>
                  </a:lnTo>
                  <a:lnTo>
                    <a:pt x="1364" y="898"/>
                  </a:lnTo>
                  <a:lnTo>
                    <a:pt x="1375" y="898"/>
                  </a:lnTo>
                  <a:lnTo>
                    <a:pt x="1364" y="894"/>
                  </a:lnTo>
                  <a:lnTo>
                    <a:pt x="1331" y="876"/>
                  </a:lnTo>
                  <a:lnTo>
                    <a:pt x="1320" y="857"/>
                  </a:lnTo>
                  <a:lnTo>
                    <a:pt x="1316" y="850"/>
                  </a:lnTo>
                  <a:lnTo>
                    <a:pt x="1316" y="835"/>
                  </a:lnTo>
                  <a:lnTo>
                    <a:pt x="1320" y="824"/>
                  </a:lnTo>
                  <a:lnTo>
                    <a:pt x="1323" y="813"/>
                  </a:lnTo>
                  <a:lnTo>
                    <a:pt x="1357" y="787"/>
                  </a:lnTo>
                  <a:lnTo>
                    <a:pt x="1390" y="769"/>
                  </a:lnTo>
                  <a:lnTo>
                    <a:pt x="1431" y="757"/>
                  </a:lnTo>
                  <a:lnTo>
                    <a:pt x="1471" y="750"/>
                  </a:lnTo>
                  <a:lnTo>
                    <a:pt x="1542" y="739"/>
                  </a:lnTo>
                  <a:lnTo>
                    <a:pt x="1571" y="735"/>
                  </a:lnTo>
                  <a:lnTo>
                    <a:pt x="1623" y="735"/>
                  </a:lnTo>
                  <a:lnTo>
                    <a:pt x="1527" y="750"/>
                  </a:lnTo>
                  <a:lnTo>
                    <a:pt x="1486" y="757"/>
                  </a:lnTo>
                  <a:lnTo>
                    <a:pt x="1445" y="769"/>
                  </a:lnTo>
                  <a:lnTo>
                    <a:pt x="1408" y="783"/>
                  </a:lnTo>
                  <a:lnTo>
                    <a:pt x="1390" y="798"/>
                  </a:lnTo>
                  <a:lnTo>
                    <a:pt x="1375" y="809"/>
                  </a:lnTo>
                  <a:lnTo>
                    <a:pt x="1364" y="835"/>
                  </a:lnTo>
                  <a:lnTo>
                    <a:pt x="1364" y="842"/>
                  </a:lnTo>
                  <a:lnTo>
                    <a:pt x="1371" y="857"/>
                  </a:lnTo>
                  <a:lnTo>
                    <a:pt x="1379" y="876"/>
                  </a:lnTo>
                  <a:lnTo>
                    <a:pt x="1416" y="898"/>
                  </a:lnTo>
                  <a:lnTo>
                    <a:pt x="1427" y="898"/>
                  </a:lnTo>
                  <a:lnTo>
                    <a:pt x="1386" y="876"/>
                  </a:lnTo>
                  <a:lnTo>
                    <a:pt x="1371" y="857"/>
                  </a:lnTo>
                  <a:lnTo>
                    <a:pt x="1371" y="842"/>
                  </a:lnTo>
                  <a:lnTo>
                    <a:pt x="1371" y="835"/>
                  </a:lnTo>
                  <a:lnTo>
                    <a:pt x="1379" y="813"/>
                  </a:lnTo>
                  <a:lnTo>
                    <a:pt x="1394" y="798"/>
                  </a:lnTo>
                  <a:lnTo>
                    <a:pt x="1416" y="783"/>
                  </a:lnTo>
                  <a:lnTo>
                    <a:pt x="1445" y="769"/>
                  </a:lnTo>
                  <a:lnTo>
                    <a:pt x="1486" y="757"/>
                  </a:lnTo>
                  <a:lnTo>
                    <a:pt x="1567" y="743"/>
                  </a:lnTo>
                  <a:lnTo>
                    <a:pt x="1645" y="735"/>
                  </a:lnTo>
                  <a:lnTo>
                    <a:pt x="1737" y="728"/>
                  </a:lnTo>
                  <a:lnTo>
                    <a:pt x="1756" y="735"/>
                  </a:lnTo>
                  <a:lnTo>
                    <a:pt x="1638" y="743"/>
                  </a:lnTo>
                  <a:lnTo>
                    <a:pt x="1567" y="757"/>
                  </a:lnTo>
                  <a:lnTo>
                    <a:pt x="1534" y="765"/>
                  </a:lnTo>
                  <a:lnTo>
                    <a:pt x="1512" y="772"/>
                  </a:lnTo>
                  <a:lnTo>
                    <a:pt x="1471" y="794"/>
                  </a:lnTo>
                  <a:lnTo>
                    <a:pt x="1445" y="820"/>
                  </a:lnTo>
                  <a:lnTo>
                    <a:pt x="1442" y="828"/>
                  </a:lnTo>
                  <a:lnTo>
                    <a:pt x="1434" y="842"/>
                  </a:lnTo>
                  <a:lnTo>
                    <a:pt x="1442" y="857"/>
                  </a:lnTo>
                  <a:lnTo>
                    <a:pt x="1449" y="868"/>
                  </a:lnTo>
                  <a:lnTo>
                    <a:pt x="1464" y="883"/>
                  </a:lnTo>
                  <a:lnTo>
                    <a:pt x="1490" y="894"/>
                  </a:lnTo>
                  <a:lnTo>
                    <a:pt x="1497" y="898"/>
                  </a:lnTo>
                  <a:lnTo>
                    <a:pt x="1505" y="898"/>
                  </a:lnTo>
                  <a:lnTo>
                    <a:pt x="1490" y="894"/>
                  </a:lnTo>
                  <a:lnTo>
                    <a:pt x="1471" y="879"/>
                  </a:lnTo>
                  <a:lnTo>
                    <a:pt x="1449" y="868"/>
                  </a:lnTo>
                  <a:lnTo>
                    <a:pt x="1442" y="857"/>
                  </a:lnTo>
                  <a:lnTo>
                    <a:pt x="1442" y="842"/>
                  </a:lnTo>
                  <a:lnTo>
                    <a:pt x="1442" y="828"/>
                  </a:lnTo>
                  <a:lnTo>
                    <a:pt x="1449" y="820"/>
                  </a:lnTo>
                  <a:lnTo>
                    <a:pt x="1475" y="798"/>
                  </a:lnTo>
                  <a:lnTo>
                    <a:pt x="1512" y="780"/>
                  </a:lnTo>
                  <a:lnTo>
                    <a:pt x="1545" y="765"/>
                  </a:lnTo>
                  <a:lnTo>
                    <a:pt x="1586" y="757"/>
                  </a:lnTo>
                  <a:lnTo>
                    <a:pt x="1671" y="743"/>
                  </a:lnTo>
                  <a:lnTo>
                    <a:pt x="1782" y="735"/>
                  </a:lnTo>
                  <a:lnTo>
                    <a:pt x="1882" y="739"/>
                  </a:lnTo>
                  <a:lnTo>
                    <a:pt x="1882" y="735"/>
                  </a:lnTo>
                  <a:lnTo>
                    <a:pt x="1797" y="728"/>
                  </a:lnTo>
                  <a:lnTo>
                    <a:pt x="1737" y="728"/>
                  </a:lnTo>
                  <a:lnTo>
                    <a:pt x="1652" y="728"/>
                  </a:lnTo>
                  <a:lnTo>
                    <a:pt x="1567" y="728"/>
                  </a:lnTo>
                  <a:lnTo>
                    <a:pt x="1560" y="728"/>
                  </a:lnTo>
                  <a:lnTo>
                    <a:pt x="1519" y="724"/>
                  </a:lnTo>
                  <a:lnTo>
                    <a:pt x="1501" y="717"/>
                  </a:lnTo>
                  <a:lnTo>
                    <a:pt x="1490" y="709"/>
                  </a:lnTo>
                  <a:lnTo>
                    <a:pt x="1497" y="702"/>
                  </a:lnTo>
                  <a:lnTo>
                    <a:pt x="1505" y="695"/>
                  </a:lnTo>
                  <a:lnTo>
                    <a:pt x="1582" y="680"/>
                  </a:lnTo>
                  <a:lnTo>
                    <a:pt x="1675" y="672"/>
                  </a:lnTo>
                  <a:lnTo>
                    <a:pt x="1822" y="669"/>
                  </a:lnTo>
                  <a:lnTo>
                    <a:pt x="1882" y="665"/>
                  </a:lnTo>
                  <a:lnTo>
                    <a:pt x="1941" y="658"/>
                  </a:lnTo>
                  <a:lnTo>
                    <a:pt x="2007" y="647"/>
                  </a:lnTo>
                  <a:lnTo>
                    <a:pt x="2077" y="632"/>
                  </a:lnTo>
                  <a:lnTo>
                    <a:pt x="2144" y="610"/>
                  </a:lnTo>
                  <a:lnTo>
                    <a:pt x="2170" y="595"/>
                  </a:lnTo>
                  <a:lnTo>
                    <a:pt x="2188" y="576"/>
                  </a:lnTo>
                  <a:lnTo>
                    <a:pt x="2207" y="558"/>
                  </a:lnTo>
                  <a:lnTo>
                    <a:pt x="2218" y="539"/>
                  </a:lnTo>
                  <a:lnTo>
                    <a:pt x="2225" y="525"/>
                  </a:lnTo>
                  <a:lnTo>
                    <a:pt x="2225" y="502"/>
                  </a:lnTo>
                  <a:lnTo>
                    <a:pt x="2214" y="477"/>
                  </a:lnTo>
                  <a:lnTo>
                    <a:pt x="2203" y="462"/>
                  </a:lnTo>
                  <a:lnTo>
                    <a:pt x="2188" y="454"/>
                  </a:lnTo>
                  <a:lnTo>
                    <a:pt x="2170" y="436"/>
                  </a:lnTo>
                  <a:lnTo>
                    <a:pt x="2137" y="421"/>
                  </a:lnTo>
                  <a:lnTo>
                    <a:pt x="2100" y="414"/>
                  </a:lnTo>
                  <a:lnTo>
                    <a:pt x="2048" y="399"/>
                  </a:lnTo>
                  <a:lnTo>
                    <a:pt x="1992" y="388"/>
                  </a:lnTo>
                  <a:lnTo>
                    <a:pt x="1922" y="377"/>
                  </a:lnTo>
                  <a:lnTo>
                    <a:pt x="1863" y="373"/>
                  </a:lnTo>
                  <a:lnTo>
                    <a:pt x="1782" y="373"/>
                  </a:lnTo>
                  <a:lnTo>
                    <a:pt x="1652" y="366"/>
                  </a:lnTo>
                  <a:lnTo>
                    <a:pt x="1652" y="373"/>
                  </a:lnTo>
                  <a:lnTo>
                    <a:pt x="1782" y="373"/>
                  </a:lnTo>
                  <a:lnTo>
                    <a:pt x="1863" y="377"/>
                  </a:lnTo>
                  <a:lnTo>
                    <a:pt x="1922" y="384"/>
                  </a:lnTo>
                  <a:lnTo>
                    <a:pt x="1992" y="392"/>
                  </a:lnTo>
                  <a:lnTo>
                    <a:pt x="2048" y="403"/>
                  </a:lnTo>
                  <a:lnTo>
                    <a:pt x="2100" y="414"/>
                  </a:lnTo>
                  <a:lnTo>
                    <a:pt x="2133" y="428"/>
                  </a:lnTo>
                  <a:lnTo>
                    <a:pt x="2163" y="443"/>
                  </a:lnTo>
                  <a:lnTo>
                    <a:pt x="2185" y="454"/>
                  </a:lnTo>
                  <a:lnTo>
                    <a:pt x="2203" y="469"/>
                  </a:lnTo>
                  <a:lnTo>
                    <a:pt x="2214" y="484"/>
                  </a:lnTo>
                  <a:lnTo>
                    <a:pt x="2218" y="502"/>
                  </a:lnTo>
                  <a:lnTo>
                    <a:pt x="2218" y="525"/>
                  </a:lnTo>
                  <a:lnTo>
                    <a:pt x="2214" y="539"/>
                  </a:lnTo>
                  <a:lnTo>
                    <a:pt x="2203" y="558"/>
                  </a:lnTo>
                  <a:lnTo>
                    <a:pt x="2188" y="576"/>
                  </a:lnTo>
                  <a:lnTo>
                    <a:pt x="2163" y="595"/>
                  </a:lnTo>
                  <a:lnTo>
                    <a:pt x="2137" y="610"/>
                  </a:lnTo>
                  <a:lnTo>
                    <a:pt x="2074" y="628"/>
                  </a:lnTo>
                  <a:lnTo>
                    <a:pt x="2004" y="643"/>
                  </a:lnTo>
                  <a:lnTo>
                    <a:pt x="1878" y="658"/>
                  </a:lnTo>
                  <a:lnTo>
                    <a:pt x="1822" y="665"/>
                  </a:lnTo>
                  <a:lnTo>
                    <a:pt x="1675" y="669"/>
                  </a:lnTo>
                  <a:lnTo>
                    <a:pt x="1575" y="680"/>
                  </a:lnTo>
                  <a:lnTo>
                    <a:pt x="1505" y="687"/>
                  </a:lnTo>
                  <a:lnTo>
                    <a:pt x="1490" y="698"/>
                  </a:lnTo>
                  <a:lnTo>
                    <a:pt x="1486" y="709"/>
                  </a:lnTo>
                  <a:lnTo>
                    <a:pt x="1490" y="717"/>
                  </a:lnTo>
                  <a:lnTo>
                    <a:pt x="1505" y="724"/>
                  </a:lnTo>
                  <a:lnTo>
                    <a:pt x="1534" y="728"/>
                  </a:lnTo>
                  <a:lnTo>
                    <a:pt x="1501" y="735"/>
                  </a:lnTo>
                  <a:lnTo>
                    <a:pt x="1464" y="735"/>
                  </a:lnTo>
                  <a:lnTo>
                    <a:pt x="1394" y="739"/>
                  </a:lnTo>
                  <a:lnTo>
                    <a:pt x="1320" y="724"/>
                  </a:lnTo>
                  <a:lnTo>
                    <a:pt x="1286" y="709"/>
                  </a:lnTo>
                  <a:lnTo>
                    <a:pt x="1275" y="702"/>
                  </a:lnTo>
                  <a:lnTo>
                    <a:pt x="1275" y="695"/>
                  </a:lnTo>
                  <a:lnTo>
                    <a:pt x="1275" y="687"/>
                  </a:lnTo>
                  <a:lnTo>
                    <a:pt x="1279" y="672"/>
                  </a:lnTo>
                  <a:lnTo>
                    <a:pt x="1286" y="665"/>
                  </a:lnTo>
                  <a:lnTo>
                    <a:pt x="1305" y="658"/>
                  </a:lnTo>
                  <a:lnTo>
                    <a:pt x="1331" y="647"/>
                  </a:lnTo>
                  <a:lnTo>
                    <a:pt x="1364" y="639"/>
                  </a:lnTo>
                  <a:lnTo>
                    <a:pt x="1527" y="624"/>
                  </a:lnTo>
                  <a:lnTo>
                    <a:pt x="1567" y="624"/>
                  </a:lnTo>
                  <a:lnTo>
                    <a:pt x="1656" y="617"/>
                  </a:lnTo>
                  <a:lnTo>
                    <a:pt x="1708" y="610"/>
                  </a:lnTo>
                  <a:lnTo>
                    <a:pt x="1752" y="599"/>
                  </a:lnTo>
                  <a:lnTo>
                    <a:pt x="1793" y="576"/>
                  </a:lnTo>
                  <a:lnTo>
                    <a:pt x="1808" y="562"/>
                  </a:lnTo>
                  <a:lnTo>
                    <a:pt x="1819" y="547"/>
                  </a:lnTo>
                  <a:lnTo>
                    <a:pt x="1822" y="532"/>
                  </a:lnTo>
                  <a:lnTo>
                    <a:pt x="1822" y="517"/>
                  </a:lnTo>
                  <a:lnTo>
                    <a:pt x="1811" y="499"/>
                  </a:lnTo>
                  <a:lnTo>
                    <a:pt x="1808" y="488"/>
                  </a:lnTo>
                  <a:lnTo>
                    <a:pt x="1793" y="473"/>
                  </a:lnTo>
                  <a:lnTo>
                    <a:pt x="1767" y="462"/>
                  </a:lnTo>
                  <a:lnTo>
                    <a:pt x="1741" y="454"/>
                  </a:lnTo>
                  <a:lnTo>
                    <a:pt x="1700" y="447"/>
                  </a:lnTo>
                  <a:lnTo>
                    <a:pt x="1652" y="436"/>
                  </a:lnTo>
                  <a:lnTo>
                    <a:pt x="1597" y="432"/>
                  </a:lnTo>
                  <a:lnTo>
                    <a:pt x="1527" y="428"/>
                  </a:lnTo>
                  <a:lnTo>
                    <a:pt x="1512" y="428"/>
                  </a:lnTo>
                  <a:lnTo>
                    <a:pt x="1471" y="421"/>
                  </a:lnTo>
                  <a:lnTo>
                    <a:pt x="1427" y="417"/>
                  </a:lnTo>
                  <a:lnTo>
                    <a:pt x="1375" y="403"/>
                  </a:lnTo>
                  <a:lnTo>
                    <a:pt x="1338" y="388"/>
                  </a:lnTo>
                  <a:lnTo>
                    <a:pt x="1335" y="384"/>
                  </a:lnTo>
                  <a:lnTo>
                    <a:pt x="1331" y="377"/>
                  </a:lnTo>
                  <a:lnTo>
                    <a:pt x="1335" y="366"/>
                  </a:lnTo>
                  <a:lnTo>
                    <a:pt x="1338" y="358"/>
                  </a:lnTo>
                  <a:lnTo>
                    <a:pt x="1349" y="351"/>
                  </a:lnTo>
                  <a:lnTo>
                    <a:pt x="1390" y="351"/>
                  </a:lnTo>
                  <a:lnTo>
                    <a:pt x="1379" y="358"/>
                  </a:lnTo>
                  <a:lnTo>
                    <a:pt x="1375" y="366"/>
                  </a:lnTo>
                  <a:lnTo>
                    <a:pt x="1379" y="373"/>
                  </a:lnTo>
                  <a:lnTo>
                    <a:pt x="1386" y="384"/>
                  </a:lnTo>
                  <a:lnTo>
                    <a:pt x="1420" y="392"/>
                  </a:lnTo>
                  <a:lnTo>
                    <a:pt x="1431" y="399"/>
                  </a:lnTo>
                  <a:lnTo>
                    <a:pt x="1460" y="406"/>
                  </a:lnTo>
                  <a:lnTo>
                    <a:pt x="1516" y="417"/>
                  </a:lnTo>
                  <a:lnTo>
                    <a:pt x="1604" y="421"/>
                  </a:lnTo>
                  <a:lnTo>
                    <a:pt x="1615" y="421"/>
                  </a:lnTo>
                  <a:lnTo>
                    <a:pt x="1741" y="432"/>
                  </a:lnTo>
                  <a:lnTo>
                    <a:pt x="1808" y="454"/>
                  </a:lnTo>
                  <a:lnTo>
                    <a:pt x="1852" y="462"/>
                  </a:lnTo>
                  <a:lnTo>
                    <a:pt x="1878" y="484"/>
                  </a:lnTo>
                  <a:lnTo>
                    <a:pt x="1893" y="502"/>
                  </a:lnTo>
                  <a:lnTo>
                    <a:pt x="1896" y="517"/>
                  </a:lnTo>
                  <a:lnTo>
                    <a:pt x="1896" y="528"/>
                  </a:lnTo>
                  <a:lnTo>
                    <a:pt x="1893" y="539"/>
                  </a:lnTo>
                  <a:lnTo>
                    <a:pt x="1878" y="554"/>
                  </a:lnTo>
                  <a:lnTo>
                    <a:pt x="1856" y="569"/>
                  </a:lnTo>
                  <a:lnTo>
                    <a:pt x="1811" y="587"/>
                  </a:lnTo>
                  <a:lnTo>
                    <a:pt x="1756" y="610"/>
                  </a:lnTo>
                  <a:lnTo>
                    <a:pt x="1697" y="624"/>
                  </a:lnTo>
                  <a:lnTo>
                    <a:pt x="1597" y="639"/>
                  </a:lnTo>
                  <a:lnTo>
                    <a:pt x="1553" y="643"/>
                  </a:lnTo>
                  <a:lnTo>
                    <a:pt x="1553" y="647"/>
                  </a:lnTo>
                  <a:lnTo>
                    <a:pt x="1601" y="643"/>
                  </a:lnTo>
                  <a:lnTo>
                    <a:pt x="1700" y="624"/>
                  </a:lnTo>
                  <a:lnTo>
                    <a:pt x="1763" y="613"/>
                  </a:lnTo>
                  <a:lnTo>
                    <a:pt x="1819" y="595"/>
                  </a:lnTo>
                  <a:lnTo>
                    <a:pt x="1863" y="569"/>
                  </a:lnTo>
                  <a:lnTo>
                    <a:pt x="1878" y="558"/>
                  </a:lnTo>
                  <a:lnTo>
                    <a:pt x="1893" y="543"/>
                  </a:lnTo>
                  <a:lnTo>
                    <a:pt x="1896" y="528"/>
                  </a:lnTo>
                  <a:lnTo>
                    <a:pt x="1896" y="517"/>
                  </a:lnTo>
                  <a:lnTo>
                    <a:pt x="1896" y="499"/>
                  </a:lnTo>
                  <a:lnTo>
                    <a:pt x="1882" y="484"/>
                  </a:lnTo>
                  <a:lnTo>
                    <a:pt x="1863" y="462"/>
                  </a:lnTo>
                  <a:lnTo>
                    <a:pt x="1822" y="454"/>
                  </a:lnTo>
                  <a:lnTo>
                    <a:pt x="1767" y="436"/>
                  </a:lnTo>
                  <a:lnTo>
                    <a:pt x="1848" y="443"/>
                  </a:lnTo>
                  <a:lnTo>
                    <a:pt x="1904" y="454"/>
                  </a:lnTo>
                  <a:lnTo>
                    <a:pt x="1941" y="469"/>
                  </a:lnTo>
                  <a:lnTo>
                    <a:pt x="1967" y="488"/>
                  </a:lnTo>
                  <a:lnTo>
                    <a:pt x="1981" y="506"/>
                  </a:lnTo>
                  <a:lnTo>
                    <a:pt x="1978" y="528"/>
                  </a:lnTo>
                  <a:lnTo>
                    <a:pt x="1967" y="547"/>
                  </a:lnTo>
                  <a:lnTo>
                    <a:pt x="1952" y="569"/>
                  </a:lnTo>
                  <a:lnTo>
                    <a:pt x="1919" y="587"/>
                  </a:lnTo>
                  <a:lnTo>
                    <a:pt x="1878" y="610"/>
                  </a:lnTo>
                  <a:lnTo>
                    <a:pt x="1837" y="624"/>
                  </a:lnTo>
                  <a:lnTo>
                    <a:pt x="1800" y="632"/>
                  </a:lnTo>
                  <a:lnTo>
                    <a:pt x="1745" y="639"/>
                  </a:lnTo>
                  <a:lnTo>
                    <a:pt x="1726" y="643"/>
                  </a:lnTo>
                  <a:lnTo>
                    <a:pt x="1771" y="643"/>
                  </a:lnTo>
                  <a:lnTo>
                    <a:pt x="1819" y="639"/>
                  </a:lnTo>
                  <a:lnTo>
                    <a:pt x="1907" y="628"/>
                  </a:lnTo>
                  <a:lnTo>
                    <a:pt x="1959" y="613"/>
                  </a:lnTo>
                  <a:lnTo>
                    <a:pt x="2007" y="595"/>
                  </a:lnTo>
                  <a:lnTo>
                    <a:pt x="2037" y="569"/>
                  </a:lnTo>
                  <a:lnTo>
                    <a:pt x="2052" y="554"/>
                  </a:lnTo>
                  <a:lnTo>
                    <a:pt x="2059" y="539"/>
                  </a:lnTo>
                  <a:lnTo>
                    <a:pt x="2059" y="525"/>
                  </a:lnTo>
                  <a:lnTo>
                    <a:pt x="2052" y="513"/>
                  </a:lnTo>
                  <a:lnTo>
                    <a:pt x="2044" y="491"/>
                  </a:lnTo>
                  <a:lnTo>
                    <a:pt x="2022" y="477"/>
                  </a:lnTo>
                  <a:lnTo>
                    <a:pt x="1981" y="458"/>
                  </a:lnTo>
                  <a:lnTo>
                    <a:pt x="1933" y="447"/>
                  </a:lnTo>
                  <a:lnTo>
                    <a:pt x="1852" y="436"/>
                  </a:lnTo>
                  <a:lnTo>
                    <a:pt x="1848" y="436"/>
                  </a:lnTo>
                  <a:lnTo>
                    <a:pt x="1841" y="436"/>
                  </a:lnTo>
                  <a:lnTo>
                    <a:pt x="1656" y="421"/>
                  </a:lnTo>
                  <a:lnTo>
                    <a:pt x="1545" y="406"/>
                  </a:lnTo>
                  <a:lnTo>
                    <a:pt x="1505" y="403"/>
                  </a:lnTo>
                  <a:lnTo>
                    <a:pt x="1479" y="392"/>
                  </a:lnTo>
                  <a:lnTo>
                    <a:pt x="1456" y="384"/>
                  </a:lnTo>
                  <a:lnTo>
                    <a:pt x="1442" y="373"/>
                  </a:lnTo>
                  <a:lnTo>
                    <a:pt x="1434" y="366"/>
                  </a:lnTo>
                  <a:lnTo>
                    <a:pt x="1442" y="351"/>
                  </a:lnTo>
                  <a:lnTo>
                    <a:pt x="1434" y="351"/>
                  </a:lnTo>
                  <a:lnTo>
                    <a:pt x="1431" y="358"/>
                  </a:lnTo>
                  <a:lnTo>
                    <a:pt x="1431" y="366"/>
                  </a:lnTo>
                  <a:lnTo>
                    <a:pt x="1442" y="377"/>
                  </a:lnTo>
                  <a:lnTo>
                    <a:pt x="1456" y="388"/>
                  </a:lnTo>
                  <a:lnTo>
                    <a:pt x="1479" y="399"/>
                  </a:lnTo>
                  <a:lnTo>
                    <a:pt x="1530" y="406"/>
                  </a:lnTo>
                  <a:lnTo>
                    <a:pt x="1612" y="421"/>
                  </a:lnTo>
                  <a:lnTo>
                    <a:pt x="1604" y="421"/>
                  </a:lnTo>
                  <a:lnTo>
                    <a:pt x="1516" y="417"/>
                  </a:lnTo>
                  <a:lnTo>
                    <a:pt x="1460" y="406"/>
                  </a:lnTo>
                  <a:lnTo>
                    <a:pt x="1431" y="399"/>
                  </a:lnTo>
                  <a:lnTo>
                    <a:pt x="1420" y="392"/>
                  </a:lnTo>
                  <a:lnTo>
                    <a:pt x="1386" y="377"/>
                  </a:lnTo>
                  <a:lnTo>
                    <a:pt x="1379" y="366"/>
                  </a:lnTo>
                  <a:lnTo>
                    <a:pt x="1390" y="358"/>
                  </a:lnTo>
                  <a:lnTo>
                    <a:pt x="1401" y="351"/>
                  </a:lnTo>
                  <a:lnTo>
                    <a:pt x="1693" y="343"/>
                  </a:lnTo>
                  <a:lnTo>
                    <a:pt x="1852" y="336"/>
                  </a:lnTo>
                  <a:lnTo>
                    <a:pt x="1978" y="332"/>
                  </a:lnTo>
                  <a:lnTo>
                    <a:pt x="2103" y="336"/>
                  </a:lnTo>
                  <a:lnTo>
                    <a:pt x="2325" y="347"/>
                  </a:lnTo>
                  <a:lnTo>
                    <a:pt x="2480" y="362"/>
                  </a:lnTo>
                  <a:lnTo>
                    <a:pt x="2547" y="373"/>
                  </a:lnTo>
                  <a:lnTo>
                    <a:pt x="2650" y="392"/>
                  </a:lnTo>
                  <a:lnTo>
                    <a:pt x="2687" y="403"/>
                  </a:lnTo>
                  <a:lnTo>
                    <a:pt x="2717" y="417"/>
                  </a:lnTo>
                  <a:lnTo>
                    <a:pt x="2739" y="428"/>
                  </a:lnTo>
                  <a:lnTo>
                    <a:pt x="2758" y="443"/>
                  </a:lnTo>
                  <a:lnTo>
                    <a:pt x="2765" y="454"/>
                  </a:lnTo>
                  <a:lnTo>
                    <a:pt x="2772" y="462"/>
                  </a:lnTo>
                  <a:lnTo>
                    <a:pt x="2772" y="473"/>
                  </a:lnTo>
                  <a:lnTo>
                    <a:pt x="2772" y="488"/>
                  </a:lnTo>
                  <a:lnTo>
                    <a:pt x="2761" y="506"/>
                  </a:lnTo>
                  <a:lnTo>
                    <a:pt x="2747" y="532"/>
                  </a:lnTo>
                  <a:lnTo>
                    <a:pt x="2735" y="543"/>
                  </a:lnTo>
                  <a:lnTo>
                    <a:pt x="2717" y="547"/>
                  </a:lnTo>
                  <a:lnTo>
                    <a:pt x="2669" y="569"/>
                  </a:lnTo>
                  <a:lnTo>
                    <a:pt x="2695" y="554"/>
                  </a:lnTo>
                  <a:lnTo>
                    <a:pt x="2717" y="532"/>
                  </a:lnTo>
                  <a:lnTo>
                    <a:pt x="2732" y="517"/>
                  </a:lnTo>
                  <a:lnTo>
                    <a:pt x="2735" y="502"/>
                  </a:lnTo>
                  <a:lnTo>
                    <a:pt x="2747" y="477"/>
                  </a:lnTo>
                  <a:lnTo>
                    <a:pt x="2747" y="469"/>
                  </a:lnTo>
                  <a:lnTo>
                    <a:pt x="2735" y="454"/>
                  </a:lnTo>
                  <a:lnTo>
                    <a:pt x="2724" y="447"/>
                  </a:lnTo>
                  <a:lnTo>
                    <a:pt x="2702" y="421"/>
                  </a:lnTo>
                  <a:lnTo>
                    <a:pt x="2662" y="406"/>
                  </a:lnTo>
                  <a:lnTo>
                    <a:pt x="2621" y="392"/>
                  </a:lnTo>
                  <a:lnTo>
                    <a:pt x="2547" y="377"/>
                  </a:lnTo>
                  <a:lnTo>
                    <a:pt x="2510" y="373"/>
                  </a:lnTo>
                  <a:lnTo>
                    <a:pt x="2510" y="377"/>
                  </a:lnTo>
                  <a:lnTo>
                    <a:pt x="2455" y="366"/>
                  </a:lnTo>
                  <a:lnTo>
                    <a:pt x="2384" y="358"/>
                  </a:lnTo>
                  <a:lnTo>
                    <a:pt x="2384" y="362"/>
                  </a:lnTo>
                  <a:lnTo>
                    <a:pt x="2270" y="351"/>
                  </a:lnTo>
                  <a:lnTo>
                    <a:pt x="2214" y="347"/>
                  </a:lnTo>
                  <a:lnTo>
                    <a:pt x="2214" y="351"/>
                  </a:lnTo>
                  <a:lnTo>
                    <a:pt x="2273" y="351"/>
                  </a:lnTo>
                  <a:lnTo>
                    <a:pt x="2410" y="373"/>
                  </a:lnTo>
                  <a:lnTo>
                    <a:pt x="2480" y="388"/>
                  </a:lnTo>
                  <a:lnTo>
                    <a:pt x="2551" y="406"/>
                  </a:lnTo>
                  <a:lnTo>
                    <a:pt x="2610" y="436"/>
                  </a:lnTo>
                  <a:lnTo>
                    <a:pt x="2636" y="454"/>
                  </a:lnTo>
                  <a:lnTo>
                    <a:pt x="2650" y="469"/>
                  </a:lnTo>
                  <a:lnTo>
                    <a:pt x="2654" y="484"/>
                  </a:lnTo>
                  <a:lnTo>
                    <a:pt x="2654" y="499"/>
                  </a:lnTo>
                  <a:lnTo>
                    <a:pt x="2647" y="517"/>
                  </a:lnTo>
                  <a:lnTo>
                    <a:pt x="2632" y="543"/>
                  </a:lnTo>
                  <a:lnTo>
                    <a:pt x="2606" y="562"/>
                  </a:lnTo>
                  <a:lnTo>
                    <a:pt x="2569" y="576"/>
                  </a:lnTo>
                  <a:lnTo>
                    <a:pt x="2525" y="595"/>
                  </a:lnTo>
                  <a:lnTo>
                    <a:pt x="2440" y="610"/>
                  </a:lnTo>
                  <a:lnTo>
                    <a:pt x="2473" y="587"/>
                  </a:lnTo>
                  <a:lnTo>
                    <a:pt x="2521" y="562"/>
                  </a:lnTo>
                  <a:lnTo>
                    <a:pt x="2540" y="543"/>
                  </a:lnTo>
                  <a:lnTo>
                    <a:pt x="2554" y="525"/>
                  </a:lnTo>
                  <a:lnTo>
                    <a:pt x="2565" y="499"/>
                  </a:lnTo>
                  <a:lnTo>
                    <a:pt x="2565" y="469"/>
                  </a:lnTo>
                  <a:lnTo>
                    <a:pt x="2554" y="458"/>
                  </a:lnTo>
                  <a:lnTo>
                    <a:pt x="2547" y="447"/>
                  </a:lnTo>
                  <a:lnTo>
                    <a:pt x="2525" y="432"/>
                  </a:lnTo>
                  <a:lnTo>
                    <a:pt x="2499" y="417"/>
                  </a:lnTo>
                  <a:lnTo>
                    <a:pt x="2466" y="403"/>
                  </a:lnTo>
                  <a:lnTo>
                    <a:pt x="2410" y="392"/>
                  </a:lnTo>
                  <a:lnTo>
                    <a:pt x="2344" y="384"/>
                  </a:lnTo>
                  <a:lnTo>
                    <a:pt x="2273" y="373"/>
                  </a:lnTo>
                  <a:lnTo>
                    <a:pt x="2214" y="366"/>
                  </a:lnTo>
                  <a:lnTo>
                    <a:pt x="2148" y="362"/>
                  </a:lnTo>
                  <a:lnTo>
                    <a:pt x="2148" y="366"/>
                  </a:lnTo>
                  <a:lnTo>
                    <a:pt x="2203" y="373"/>
                  </a:lnTo>
                  <a:lnTo>
                    <a:pt x="2325" y="384"/>
                  </a:lnTo>
                  <a:lnTo>
                    <a:pt x="2388" y="399"/>
                  </a:lnTo>
                  <a:lnTo>
                    <a:pt x="2451" y="417"/>
                  </a:lnTo>
                  <a:lnTo>
                    <a:pt x="2473" y="432"/>
                  </a:lnTo>
                  <a:lnTo>
                    <a:pt x="2495" y="447"/>
                  </a:lnTo>
                  <a:lnTo>
                    <a:pt x="2510" y="458"/>
                  </a:lnTo>
                  <a:lnTo>
                    <a:pt x="2525" y="477"/>
                  </a:lnTo>
                  <a:lnTo>
                    <a:pt x="2525" y="491"/>
                  </a:lnTo>
                  <a:lnTo>
                    <a:pt x="2514" y="525"/>
                  </a:lnTo>
                  <a:lnTo>
                    <a:pt x="2506" y="543"/>
                  </a:lnTo>
                  <a:lnTo>
                    <a:pt x="2484" y="562"/>
                  </a:lnTo>
                  <a:lnTo>
                    <a:pt x="2466" y="587"/>
                  </a:lnTo>
                  <a:lnTo>
                    <a:pt x="2425" y="610"/>
                  </a:lnTo>
                  <a:lnTo>
                    <a:pt x="2403" y="610"/>
                  </a:lnTo>
                  <a:lnTo>
                    <a:pt x="2303" y="617"/>
                  </a:lnTo>
                  <a:lnTo>
                    <a:pt x="2351" y="602"/>
                  </a:lnTo>
                  <a:lnTo>
                    <a:pt x="2384" y="584"/>
                  </a:lnTo>
                  <a:lnTo>
                    <a:pt x="2410" y="562"/>
                  </a:lnTo>
                  <a:lnTo>
                    <a:pt x="2429" y="539"/>
                  </a:lnTo>
                  <a:lnTo>
                    <a:pt x="2436" y="513"/>
                  </a:lnTo>
                  <a:lnTo>
                    <a:pt x="2440" y="491"/>
                  </a:lnTo>
                  <a:lnTo>
                    <a:pt x="2436" y="477"/>
                  </a:lnTo>
                  <a:lnTo>
                    <a:pt x="2421" y="458"/>
                  </a:lnTo>
                  <a:lnTo>
                    <a:pt x="2399" y="447"/>
                  </a:lnTo>
                  <a:lnTo>
                    <a:pt x="2344" y="421"/>
                  </a:lnTo>
                  <a:lnTo>
                    <a:pt x="2277" y="399"/>
                  </a:lnTo>
                  <a:lnTo>
                    <a:pt x="2203" y="384"/>
                  </a:lnTo>
                  <a:lnTo>
                    <a:pt x="2066" y="366"/>
                  </a:lnTo>
                  <a:lnTo>
                    <a:pt x="2004" y="362"/>
                  </a:lnTo>
                  <a:lnTo>
                    <a:pt x="2004" y="366"/>
                  </a:lnTo>
                  <a:lnTo>
                    <a:pt x="2118" y="384"/>
                  </a:lnTo>
                  <a:lnTo>
                    <a:pt x="2207" y="403"/>
                  </a:lnTo>
                  <a:lnTo>
                    <a:pt x="2277" y="421"/>
                  </a:lnTo>
                  <a:lnTo>
                    <a:pt x="2325" y="443"/>
                  </a:lnTo>
                  <a:lnTo>
                    <a:pt x="2355" y="454"/>
                  </a:lnTo>
                  <a:lnTo>
                    <a:pt x="2373" y="469"/>
                  </a:lnTo>
                  <a:lnTo>
                    <a:pt x="2384" y="484"/>
                  </a:lnTo>
                  <a:lnTo>
                    <a:pt x="2388" y="517"/>
                  </a:lnTo>
                  <a:lnTo>
                    <a:pt x="2384" y="543"/>
                  </a:lnTo>
                  <a:lnTo>
                    <a:pt x="2370" y="569"/>
                  </a:lnTo>
                  <a:lnTo>
                    <a:pt x="2351" y="587"/>
                  </a:lnTo>
                  <a:lnTo>
                    <a:pt x="2310" y="613"/>
                  </a:lnTo>
                  <a:lnTo>
                    <a:pt x="2296" y="617"/>
                  </a:lnTo>
                  <a:lnTo>
                    <a:pt x="2296" y="624"/>
                  </a:lnTo>
                  <a:lnTo>
                    <a:pt x="2159" y="639"/>
                  </a:lnTo>
                  <a:lnTo>
                    <a:pt x="2207" y="617"/>
                  </a:lnTo>
                  <a:lnTo>
                    <a:pt x="2244" y="595"/>
                  </a:lnTo>
                  <a:lnTo>
                    <a:pt x="2270" y="569"/>
                  </a:lnTo>
                  <a:lnTo>
                    <a:pt x="2284" y="543"/>
                  </a:lnTo>
                  <a:lnTo>
                    <a:pt x="2288" y="525"/>
                  </a:lnTo>
                  <a:lnTo>
                    <a:pt x="2296" y="506"/>
                  </a:lnTo>
                  <a:lnTo>
                    <a:pt x="2288" y="488"/>
                  </a:lnTo>
                  <a:lnTo>
                    <a:pt x="2284" y="473"/>
                  </a:lnTo>
                  <a:lnTo>
                    <a:pt x="2273" y="454"/>
                  </a:lnTo>
                  <a:lnTo>
                    <a:pt x="2255" y="443"/>
                  </a:lnTo>
                  <a:lnTo>
                    <a:pt x="2229" y="432"/>
                  </a:lnTo>
                  <a:lnTo>
                    <a:pt x="2174" y="406"/>
                  </a:lnTo>
                  <a:lnTo>
                    <a:pt x="2103" y="392"/>
                  </a:lnTo>
                  <a:lnTo>
                    <a:pt x="1978" y="373"/>
                  </a:lnTo>
                  <a:lnTo>
                    <a:pt x="1919" y="366"/>
                  </a:lnTo>
                  <a:lnTo>
                    <a:pt x="1911" y="373"/>
                  </a:lnTo>
                  <a:lnTo>
                    <a:pt x="1974" y="377"/>
                  </a:lnTo>
                  <a:lnTo>
                    <a:pt x="2100" y="399"/>
                  </a:lnTo>
                  <a:lnTo>
                    <a:pt x="2163" y="414"/>
                  </a:lnTo>
                  <a:lnTo>
                    <a:pt x="2225" y="432"/>
                  </a:lnTo>
                  <a:lnTo>
                    <a:pt x="2248" y="447"/>
                  </a:lnTo>
                  <a:lnTo>
                    <a:pt x="2270" y="458"/>
                  </a:lnTo>
                  <a:lnTo>
                    <a:pt x="2284" y="473"/>
                  </a:lnTo>
                  <a:lnTo>
                    <a:pt x="2288" y="488"/>
                  </a:lnTo>
                  <a:lnTo>
                    <a:pt x="2288" y="506"/>
                  </a:lnTo>
                  <a:lnTo>
                    <a:pt x="2284" y="525"/>
                  </a:lnTo>
                  <a:lnTo>
                    <a:pt x="2277" y="547"/>
                  </a:lnTo>
                  <a:lnTo>
                    <a:pt x="2262" y="573"/>
                  </a:lnTo>
                  <a:lnTo>
                    <a:pt x="2233" y="599"/>
                  </a:lnTo>
                  <a:lnTo>
                    <a:pt x="2199" y="617"/>
                  </a:lnTo>
                  <a:lnTo>
                    <a:pt x="2144" y="643"/>
                  </a:lnTo>
                  <a:lnTo>
                    <a:pt x="2089" y="647"/>
                  </a:lnTo>
                  <a:lnTo>
                    <a:pt x="2033" y="658"/>
                  </a:lnTo>
                  <a:lnTo>
                    <a:pt x="1989" y="669"/>
                  </a:lnTo>
                  <a:lnTo>
                    <a:pt x="1922" y="695"/>
                  </a:lnTo>
                  <a:lnTo>
                    <a:pt x="1893" y="709"/>
                  </a:lnTo>
                  <a:lnTo>
                    <a:pt x="1889" y="717"/>
                  </a:lnTo>
                  <a:lnTo>
                    <a:pt x="1882" y="728"/>
                  </a:lnTo>
                  <a:lnTo>
                    <a:pt x="1889" y="743"/>
                  </a:lnTo>
                  <a:lnTo>
                    <a:pt x="1893" y="750"/>
                  </a:lnTo>
                  <a:lnTo>
                    <a:pt x="1863" y="750"/>
                  </a:lnTo>
                  <a:lnTo>
                    <a:pt x="1778" y="757"/>
                  </a:lnTo>
                  <a:lnTo>
                    <a:pt x="1715" y="765"/>
                  </a:lnTo>
                  <a:lnTo>
                    <a:pt x="1671" y="772"/>
                  </a:lnTo>
                  <a:lnTo>
                    <a:pt x="1641" y="783"/>
                  </a:lnTo>
                  <a:lnTo>
                    <a:pt x="1623" y="794"/>
                  </a:lnTo>
                  <a:lnTo>
                    <a:pt x="1604" y="809"/>
                  </a:lnTo>
                  <a:lnTo>
                    <a:pt x="1597" y="824"/>
                  </a:lnTo>
                  <a:lnTo>
                    <a:pt x="1597" y="839"/>
                  </a:lnTo>
                  <a:lnTo>
                    <a:pt x="1597" y="854"/>
                  </a:lnTo>
                  <a:lnTo>
                    <a:pt x="1601" y="857"/>
                  </a:lnTo>
                  <a:lnTo>
                    <a:pt x="1623" y="879"/>
                  </a:lnTo>
                  <a:lnTo>
                    <a:pt x="1660" y="898"/>
                  </a:lnTo>
                  <a:lnTo>
                    <a:pt x="1671" y="898"/>
                  </a:lnTo>
                  <a:lnTo>
                    <a:pt x="1627" y="879"/>
                  </a:lnTo>
                  <a:lnTo>
                    <a:pt x="1604" y="857"/>
                  </a:lnTo>
                  <a:lnTo>
                    <a:pt x="1601" y="850"/>
                  </a:lnTo>
                  <a:lnTo>
                    <a:pt x="1597" y="839"/>
                  </a:lnTo>
                  <a:lnTo>
                    <a:pt x="1601" y="824"/>
                  </a:lnTo>
                  <a:lnTo>
                    <a:pt x="1612" y="809"/>
                  </a:lnTo>
                  <a:lnTo>
                    <a:pt x="1627" y="798"/>
                  </a:lnTo>
                  <a:lnTo>
                    <a:pt x="1645" y="787"/>
                  </a:lnTo>
                  <a:lnTo>
                    <a:pt x="1671" y="780"/>
                  </a:lnTo>
                  <a:lnTo>
                    <a:pt x="1715" y="769"/>
                  </a:lnTo>
                  <a:lnTo>
                    <a:pt x="1778" y="757"/>
                  </a:lnTo>
                  <a:lnTo>
                    <a:pt x="1863" y="754"/>
                  </a:lnTo>
                  <a:lnTo>
                    <a:pt x="1896" y="754"/>
                  </a:lnTo>
                  <a:lnTo>
                    <a:pt x="1919" y="757"/>
                  </a:lnTo>
                  <a:lnTo>
                    <a:pt x="1878" y="757"/>
                  </a:lnTo>
                  <a:lnTo>
                    <a:pt x="1811" y="765"/>
                  </a:lnTo>
                  <a:lnTo>
                    <a:pt x="1737" y="780"/>
                  </a:lnTo>
                  <a:lnTo>
                    <a:pt x="1708" y="787"/>
                  </a:lnTo>
                  <a:lnTo>
                    <a:pt x="1682" y="798"/>
                  </a:lnTo>
                  <a:lnTo>
                    <a:pt x="1671" y="813"/>
                  </a:lnTo>
                  <a:lnTo>
                    <a:pt x="1660" y="828"/>
                  </a:lnTo>
                  <a:lnTo>
                    <a:pt x="1656" y="842"/>
                  </a:lnTo>
                  <a:lnTo>
                    <a:pt x="1667" y="865"/>
                  </a:lnTo>
                  <a:lnTo>
                    <a:pt x="1686" y="883"/>
                  </a:lnTo>
                  <a:lnTo>
                    <a:pt x="1712" y="898"/>
                  </a:lnTo>
                  <a:lnTo>
                    <a:pt x="1723" y="898"/>
                  </a:lnTo>
                  <a:lnTo>
                    <a:pt x="1686" y="883"/>
                  </a:lnTo>
                  <a:lnTo>
                    <a:pt x="1667" y="865"/>
                  </a:lnTo>
                  <a:lnTo>
                    <a:pt x="1660" y="842"/>
                  </a:lnTo>
                  <a:lnTo>
                    <a:pt x="1667" y="828"/>
                  </a:lnTo>
                  <a:lnTo>
                    <a:pt x="1671" y="813"/>
                  </a:lnTo>
                  <a:lnTo>
                    <a:pt x="1686" y="806"/>
                  </a:lnTo>
                  <a:lnTo>
                    <a:pt x="1712" y="787"/>
                  </a:lnTo>
                  <a:lnTo>
                    <a:pt x="1745" y="780"/>
                  </a:lnTo>
                  <a:lnTo>
                    <a:pt x="1822" y="769"/>
                  </a:lnTo>
                  <a:lnTo>
                    <a:pt x="1893" y="765"/>
                  </a:lnTo>
                  <a:lnTo>
                    <a:pt x="1922" y="765"/>
                  </a:lnTo>
                  <a:lnTo>
                    <a:pt x="1922" y="757"/>
                  </a:lnTo>
                  <a:lnTo>
                    <a:pt x="1963" y="772"/>
                  </a:lnTo>
                  <a:lnTo>
                    <a:pt x="1870" y="772"/>
                  </a:lnTo>
                  <a:lnTo>
                    <a:pt x="1837" y="772"/>
                  </a:lnTo>
                  <a:lnTo>
                    <a:pt x="1797" y="780"/>
                  </a:lnTo>
                  <a:lnTo>
                    <a:pt x="1767" y="787"/>
                  </a:lnTo>
                  <a:lnTo>
                    <a:pt x="1730" y="809"/>
                  </a:lnTo>
                  <a:lnTo>
                    <a:pt x="1715" y="824"/>
                  </a:lnTo>
                  <a:lnTo>
                    <a:pt x="1712" y="835"/>
                  </a:lnTo>
                  <a:lnTo>
                    <a:pt x="1712" y="850"/>
                  </a:lnTo>
                  <a:lnTo>
                    <a:pt x="1715" y="865"/>
                  </a:lnTo>
                  <a:lnTo>
                    <a:pt x="1737" y="883"/>
                  </a:lnTo>
                  <a:lnTo>
                    <a:pt x="1771" y="898"/>
                  </a:lnTo>
                  <a:lnTo>
                    <a:pt x="1782" y="898"/>
                  </a:lnTo>
                  <a:lnTo>
                    <a:pt x="1741" y="879"/>
                  </a:lnTo>
                  <a:lnTo>
                    <a:pt x="1730" y="868"/>
                  </a:lnTo>
                  <a:lnTo>
                    <a:pt x="1715" y="857"/>
                  </a:lnTo>
                  <a:lnTo>
                    <a:pt x="1712" y="850"/>
                  </a:lnTo>
                  <a:lnTo>
                    <a:pt x="1715" y="835"/>
                  </a:lnTo>
                  <a:lnTo>
                    <a:pt x="1715" y="828"/>
                  </a:lnTo>
                  <a:lnTo>
                    <a:pt x="1737" y="809"/>
                  </a:lnTo>
                  <a:lnTo>
                    <a:pt x="1771" y="794"/>
                  </a:lnTo>
                  <a:lnTo>
                    <a:pt x="1797" y="783"/>
                  </a:lnTo>
                  <a:lnTo>
                    <a:pt x="1837" y="780"/>
                  </a:lnTo>
                  <a:lnTo>
                    <a:pt x="1878" y="772"/>
                  </a:lnTo>
                  <a:lnTo>
                    <a:pt x="1978" y="780"/>
                  </a:lnTo>
                  <a:lnTo>
                    <a:pt x="1922" y="780"/>
                  </a:lnTo>
                  <a:lnTo>
                    <a:pt x="1852" y="787"/>
                  </a:lnTo>
                  <a:lnTo>
                    <a:pt x="1822" y="798"/>
                  </a:lnTo>
                  <a:lnTo>
                    <a:pt x="1793" y="809"/>
                  </a:lnTo>
                  <a:lnTo>
                    <a:pt x="1771" y="824"/>
                  </a:lnTo>
                  <a:lnTo>
                    <a:pt x="1763" y="839"/>
                  </a:lnTo>
                  <a:lnTo>
                    <a:pt x="1763" y="842"/>
                  </a:lnTo>
                  <a:lnTo>
                    <a:pt x="1767" y="857"/>
                  </a:lnTo>
                  <a:lnTo>
                    <a:pt x="1778" y="865"/>
                  </a:lnTo>
                  <a:lnTo>
                    <a:pt x="1785" y="879"/>
                  </a:lnTo>
                  <a:lnTo>
                    <a:pt x="1811" y="891"/>
                  </a:lnTo>
                  <a:lnTo>
                    <a:pt x="1837" y="898"/>
                  </a:lnTo>
                  <a:lnTo>
                    <a:pt x="1852" y="898"/>
                  </a:lnTo>
                  <a:lnTo>
                    <a:pt x="1800" y="879"/>
                  </a:lnTo>
                  <a:lnTo>
                    <a:pt x="1778" y="857"/>
                  </a:lnTo>
                  <a:lnTo>
                    <a:pt x="1767" y="842"/>
                  </a:lnTo>
                  <a:lnTo>
                    <a:pt x="1767" y="839"/>
                  </a:lnTo>
                  <a:lnTo>
                    <a:pt x="1771" y="828"/>
                  </a:lnTo>
                  <a:lnTo>
                    <a:pt x="1782" y="820"/>
                  </a:lnTo>
                  <a:lnTo>
                    <a:pt x="1808" y="809"/>
                  </a:lnTo>
                  <a:lnTo>
                    <a:pt x="1848" y="798"/>
                  </a:lnTo>
                  <a:lnTo>
                    <a:pt x="1889" y="787"/>
                  </a:lnTo>
                  <a:lnTo>
                    <a:pt x="1963" y="783"/>
                  </a:lnTo>
                  <a:lnTo>
                    <a:pt x="1996" y="780"/>
                  </a:lnTo>
                  <a:lnTo>
                    <a:pt x="2018" y="783"/>
                  </a:lnTo>
                  <a:lnTo>
                    <a:pt x="2074" y="787"/>
                  </a:lnTo>
                  <a:lnTo>
                    <a:pt x="2037" y="798"/>
                  </a:lnTo>
                  <a:lnTo>
                    <a:pt x="2018" y="820"/>
                  </a:lnTo>
                  <a:lnTo>
                    <a:pt x="2007" y="835"/>
                  </a:lnTo>
                  <a:lnTo>
                    <a:pt x="2007" y="839"/>
                  </a:lnTo>
                  <a:lnTo>
                    <a:pt x="2007" y="857"/>
                  </a:lnTo>
                  <a:lnTo>
                    <a:pt x="2018" y="876"/>
                  </a:lnTo>
                  <a:lnTo>
                    <a:pt x="2029" y="891"/>
                  </a:lnTo>
                  <a:lnTo>
                    <a:pt x="2044" y="898"/>
                  </a:lnTo>
                  <a:lnTo>
                    <a:pt x="2052" y="898"/>
                  </a:lnTo>
                  <a:lnTo>
                    <a:pt x="2037" y="891"/>
                  </a:lnTo>
                  <a:lnTo>
                    <a:pt x="2022" y="876"/>
                  </a:lnTo>
                  <a:lnTo>
                    <a:pt x="2011" y="857"/>
                  </a:lnTo>
                  <a:lnTo>
                    <a:pt x="2007" y="839"/>
                  </a:lnTo>
                  <a:lnTo>
                    <a:pt x="2011" y="835"/>
                  </a:lnTo>
                  <a:lnTo>
                    <a:pt x="2029" y="820"/>
                  </a:lnTo>
                  <a:lnTo>
                    <a:pt x="2052" y="798"/>
                  </a:lnTo>
                  <a:lnTo>
                    <a:pt x="2074" y="794"/>
                  </a:lnTo>
                  <a:lnTo>
                    <a:pt x="2092" y="787"/>
                  </a:lnTo>
                  <a:lnTo>
                    <a:pt x="2137" y="787"/>
                  </a:lnTo>
                  <a:lnTo>
                    <a:pt x="2103" y="806"/>
                  </a:lnTo>
                  <a:lnTo>
                    <a:pt x="2085" y="813"/>
                  </a:lnTo>
                  <a:lnTo>
                    <a:pt x="2074" y="828"/>
                  </a:lnTo>
                  <a:lnTo>
                    <a:pt x="2063" y="842"/>
                  </a:lnTo>
                  <a:lnTo>
                    <a:pt x="2066" y="857"/>
                  </a:lnTo>
                  <a:lnTo>
                    <a:pt x="2074" y="876"/>
                  </a:lnTo>
                  <a:lnTo>
                    <a:pt x="2103" y="898"/>
                  </a:lnTo>
                  <a:lnTo>
                    <a:pt x="2107" y="898"/>
                  </a:lnTo>
                  <a:lnTo>
                    <a:pt x="2089" y="883"/>
                  </a:lnTo>
                  <a:lnTo>
                    <a:pt x="2077" y="868"/>
                  </a:lnTo>
                  <a:lnTo>
                    <a:pt x="2066" y="857"/>
                  </a:lnTo>
                  <a:lnTo>
                    <a:pt x="2066" y="842"/>
                  </a:lnTo>
                  <a:lnTo>
                    <a:pt x="2074" y="828"/>
                  </a:lnTo>
                  <a:lnTo>
                    <a:pt x="2100" y="809"/>
                  </a:lnTo>
                  <a:lnTo>
                    <a:pt x="2122" y="798"/>
                  </a:lnTo>
                  <a:lnTo>
                    <a:pt x="2159" y="787"/>
                  </a:lnTo>
                  <a:lnTo>
                    <a:pt x="2188" y="787"/>
                  </a:lnTo>
                  <a:lnTo>
                    <a:pt x="2296" y="787"/>
                  </a:lnTo>
                  <a:lnTo>
                    <a:pt x="2255" y="806"/>
                  </a:lnTo>
                  <a:lnTo>
                    <a:pt x="2240" y="813"/>
                  </a:lnTo>
                  <a:lnTo>
                    <a:pt x="2225" y="835"/>
                  </a:lnTo>
                  <a:lnTo>
                    <a:pt x="2225" y="850"/>
                  </a:lnTo>
                  <a:lnTo>
                    <a:pt x="2233" y="868"/>
                  </a:lnTo>
                  <a:lnTo>
                    <a:pt x="2270" y="898"/>
                  </a:lnTo>
                  <a:lnTo>
                    <a:pt x="2277" y="898"/>
                  </a:lnTo>
                  <a:lnTo>
                    <a:pt x="2248" y="879"/>
                  </a:lnTo>
                  <a:lnTo>
                    <a:pt x="2240" y="868"/>
                  </a:lnTo>
                  <a:lnTo>
                    <a:pt x="2229" y="850"/>
                  </a:lnTo>
                  <a:lnTo>
                    <a:pt x="2229" y="835"/>
                  </a:lnTo>
                  <a:lnTo>
                    <a:pt x="2233" y="824"/>
                  </a:lnTo>
                  <a:lnTo>
                    <a:pt x="2244" y="813"/>
                  </a:lnTo>
                  <a:lnTo>
                    <a:pt x="2270" y="798"/>
                  </a:lnTo>
                  <a:lnTo>
                    <a:pt x="2303" y="787"/>
                  </a:lnTo>
                  <a:lnTo>
                    <a:pt x="2325" y="787"/>
                  </a:lnTo>
                  <a:lnTo>
                    <a:pt x="2381" y="787"/>
                  </a:lnTo>
                  <a:lnTo>
                    <a:pt x="2329" y="809"/>
                  </a:lnTo>
                  <a:lnTo>
                    <a:pt x="2303" y="824"/>
                  </a:lnTo>
                  <a:lnTo>
                    <a:pt x="2296" y="842"/>
                  </a:lnTo>
                  <a:lnTo>
                    <a:pt x="2296" y="857"/>
                  </a:lnTo>
                  <a:lnTo>
                    <a:pt x="2296" y="868"/>
                  </a:lnTo>
                  <a:lnTo>
                    <a:pt x="2303" y="879"/>
                  </a:lnTo>
                  <a:lnTo>
                    <a:pt x="2325" y="898"/>
                  </a:lnTo>
                  <a:lnTo>
                    <a:pt x="2329" y="898"/>
                  </a:lnTo>
                  <a:lnTo>
                    <a:pt x="2303" y="876"/>
                  </a:lnTo>
                  <a:lnTo>
                    <a:pt x="2299" y="868"/>
                  </a:lnTo>
                  <a:lnTo>
                    <a:pt x="2296" y="857"/>
                  </a:lnTo>
                  <a:lnTo>
                    <a:pt x="2296" y="842"/>
                  </a:lnTo>
                  <a:lnTo>
                    <a:pt x="2310" y="828"/>
                  </a:lnTo>
                  <a:lnTo>
                    <a:pt x="2329" y="813"/>
                  </a:lnTo>
                  <a:lnTo>
                    <a:pt x="2355" y="798"/>
                  </a:lnTo>
                  <a:lnTo>
                    <a:pt x="2395" y="787"/>
                  </a:lnTo>
                  <a:lnTo>
                    <a:pt x="2451" y="783"/>
                  </a:lnTo>
                  <a:lnTo>
                    <a:pt x="2395" y="809"/>
                  </a:lnTo>
                  <a:lnTo>
                    <a:pt x="2370" y="824"/>
                  </a:lnTo>
                  <a:lnTo>
                    <a:pt x="2358" y="835"/>
                  </a:lnTo>
                  <a:lnTo>
                    <a:pt x="2351" y="850"/>
                  </a:lnTo>
                  <a:lnTo>
                    <a:pt x="2351" y="865"/>
                  </a:lnTo>
                  <a:lnTo>
                    <a:pt x="2358" y="883"/>
                  </a:lnTo>
                  <a:lnTo>
                    <a:pt x="2381" y="898"/>
                  </a:lnTo>
                  <a:lnTo>
                    <a:pt x="2388" y="898"/>
                  </a:lnTo>
                  <a:lnTo>
                    <a:pt x="2366" y="879"/>
                  </a:lnTo>
                  <a:lnTo>
                    <a:pt x="2355" y="865"/>
                  </a:lnTo>
                  <a:lnTo>
                    <a:pt x="2355" y="850"/>
                  </a:lnTo>
                  <a:lnTo>
                    <a:pt x="2366" y="835"/>
                  </a:lnTo>
                  <a:lnTo>
                    <a:pt x="2381" y="824"/>
                  </a:lnTo>
                  <a:lnTo>
                    <a:pt x="2414" y="806"/>
                  </a:lnTo>
                  <a:lnTo>
                    <a:pt x="2466" y="783"/>
                  </a:lnTo>
                  <a:lnTo>
                    <a:pt x="2514" y="783"/>
                  </a:lnTo>
                  <a:lnTo>
                    <a:pt x="2580" y="783"/>
                  </a:lnTo>
                  <a:lnTo>
                    <a:pt x="2536" y="794"/>
                  </a:lnTo>
                  <a:lnTo>
                    <a:pt x="2506" y="806"/>
                  </a:lnTo>
                  <a:lnTo>
                    <a:pt x="2480" y="813"/>
                  </a:lnTo>
                  <a:lnTo>
                    <a:pt x="2443" y="835"/>
                  </a:lnTo>
                  <a:lnTo>
                    <a:pt x="2436" y="842"/>
                  </a:lnTo>
                  <a:lnTo>
                    <a:pt x="2429" y="854"/>
                  </a:lnTo>
                  <a:lnTo>
                    <a:pt x="2425" y="868"/>
                  </a:lnTo>
                  <a:lnTo>
                    <a:pt x="2429" y="879"/>
                  </a:lnTo>
                  <a:lnTo>
                    <a:pt x="2436" y="891"/>
                  </a:lnTo>
                  <a:lnTo>
                    <a:pt x="2443" y="898"/>
                  </a:lnTo>
                  <a:lnTo>
                    <a:pt x="2451" y="898"/>
                  </a:lnTo>
                  <a:lnTo>
                    <a:pt x="2440" y="883"/>
                  </a:lnTo>
                  <a:lnTo>
                    <a:pt x="2436" y="879"/>
                  </a:lnTo>
                  <a:lnTo>
                    <a:pt x="2429" y="868"/>
                  </a:lnTo>
                  <a:lnTo>
                    <a:pt x="2429" y="854"/>
                  </a:lnTo>
                  <a:lnTo>
                    <a:pt x="2436" y="842"/>
                  </a:lnTo>
                  <a:lnTo>
                    <a:pt x="2443" y="835"/>
                  </a:lnTo>
                  <a:lnTo>
                    <a:pt x="2480" y="820"/>
                  </a:lnTo>
                  <a:lnTo>
                    <a:pt x="2510" y="806"/>
                  </a:lnTo>
                  <a:lnTo>
                    <a:pt x="2551" y="794"/>
                  </a:lnTo>
                  <a:lnTo>
                    <a:pt x="2606" y="783"/>
                  </a:lnTo>
                  <a:lnTo>
                    <a:pt x="2606" y="780"/>
                  </a:lnTo>
                  <a:lnTo>
                    <a:pt x="2928" y="772"/>
                  </a:lnTo>
                  <a:lnTo>
                    <a:pt x="2991" y="772"/>
                  </a:lnTo>
                  <a:lnTo>
                    <a:pt x="2987" y="772"/>
                  </a:lnTo>
                  <a:lnTo>
                    <a:pt x="2917" y="772"/>
                  </a:lnTo>
                  <a:lnTo>
                    <a:pt x="2872" y="780"/>
                  </a:lnTo>
                  <a:lnTo>
                    <a:pt x="2872" y="772"/>
                  </a:lnTo>
                  <a:lnTo>
                    <a:pt x="2765" y="783"/>
                  </a:lnTo>
                  <a:lnTo>
                    <a:pt x="2687" y="798"/>
                  </a:lnTo>
                  <a:lnTo>
                    <a:pt x="2636" y="809"/>
                  </a:lnTo>
                  <a:lnTo>
                    <a:pt x="2617" y="813"/>
                  </a:lnTo>
                  <a:lnTo>
                    <a:pt x="2577" y="835"/>
                  </a:lnTo>
                  <a:lnTo>
                    <a:pt x="2562" y="842"/>
                  </a:lnTo>
                  <a:lnTo>
                    <a:pt x="2551" y="857"/>
                  </a:lnTo>
                  <a:lnTo>
                    <a:pt x="2547" y="879"/>
                  </a:lnTo>
                  <a:lnTo>
                    <a:pt x="2547" y="883"/>
                  </a:lnTo>
                  <a:lnTo>
                    <a:pt x="2554" y="898"/>
                  </a:lnTo>
                  <a:lnTo>
                    <a:pt x="2562" y="898"/>
                  </a:lnTo>
                  <a:lnTo>
                    <a:pt x="2551" y="883"/>
                  </a:lnTo>
                  <a:lnTo>
                    <a:pt x="2551" y="879"/>
                  </a:lnTo>
                  <a:lnTo>
                    <a:pt x="2554" y="857"/>
                  </a:lnTo>
                  <a:lnTo>
                    <a:pt x="2562" y="842"/>
                  </a:lnTo>
                  <a:lnTo>
                    <a:pt x="2577" y="835"/>
                  </a:lnTo>
                  <a:lnTo>
                    <a:pt x="2617" y="820"/>
                  </a:lnTo>
                  <a:lnTo>
                    <a:pt x="2676" y="806"/>
                  </a:lnTo>
                  <a:lnTo>
                    <a:pt x="2747" y="787"/>
                  </a:lnTo>
                  <a:lnTo>
                    <a:pt x="2835" y="780"/>
                  </a:lnTo>
                  <a:lnTo>
                    <a:pt x="2739" y="794"/>
                  </a:lnTo>
                  <a:lnTo>
                    <a:pt x="2680" y="806"/>
                  </a:lnTo>
                  <a:lnTo>
                    <a:pt x="2639" y="820"/>
                  </a:lnTo>
                  <a:lnTo>
                    <a:pt x="2599" y="839"/>
                  </a:lnTo>
                  <a:lnTo>
                    <a:pt x="2591" y="854"/>
                  </a:lnTo>
                  <a:lnTo>
                    <a:pt x="2584" y="865"/>
                  </a:lnTo>
                  <a:lnTo>
                    <a:pt x="2591" y="883"/>
                  </a:lnTo>
                  <a:lnTo>
                    <a:pt x="2595" y="898"/>
                  </a:lnTo>
                  <a:lnTo>
                    <a:pt x="2599" y="898"/>
                  </a:lnTo>
                  <a:lnTo>
                    <a:pt x="2595" y="883"/>
                  </a:lnTo>
                  <a:lnTo>
                    <a:pt x="2591" y="865"/>
                  </a:lnTo>
                  <a:lnTo>
                    <a:pt x="2595" y="854"/>
                  </a:lnTo>
                  <a:lnTo>
                    <a:pt x="2606" y="842"/>
                  </a:lnTo>
                  <a:lnTo>
                    <a:pt x="2639" y="824"/>
                  </a:lnTo>
                  <a:lnTo>
                    <a:pt x="2654" y="820"/>
                  </a:lnTo>
                  <a:lnTo>
                    <a:pt x="2702" y="806"/>
                  </a:lnTo>
                  <a:lnTo>
                    <a:pt x="2787" y="787"/>
                  </a:lnTo>
                  <a:lnTo>
                    <a:pt x="2917" y="780"/>
                  </a:lnTo>
                  <a:lnTo>
                    <a:pt x="2987" y="780"/>
                  </a:lnTo>
                  <a:lnTo>
                    <a:pt x="3016" y="772"/>
                  </a:lnTo>
                  <a:lnTo>
                    <a:pt x="3098" y="780"/>
                  </a:lnTo>
                  <a:lnTo>
                    <a:pt x="3157" y="787"/>
                  </a:lnTo>
                  <a:lnTo>
                    <a:pt x="3201" y="798"/>
                  </a:lnTo>
                  <a:lnTo>
                    <a:pt x="3223" y="809"/>
                  </a:lnTo>
                  <a:lnTo>
                    <a:pt x="3153" y="798"/>
                  </a:lnTo>
                  <a:lnTo>
                    <a:pt x="3101" y="794"/>
                  </a:lnTo>
                  <a:lnTo>
                    <a:pt x="3053" y="798"/>
                  </a:lnTo>
                  <a:lnTo>
                    <a:pt x="3053" y="794"/>
                  </a:lnTo>
                  <a:lnTo>
                    <a:pt x="3002" y="794"/>
                  </a:lnTo>
                  <a:lnTo>
                    <a:pt x="2898" y="794"/>
                  </a:lnTo>
                  <a:lnTo>
                    <a:pt x="2780" y="806"/>
                  </a:lnTo>
                  <a:lnTo>
                    <a:pt x="2732" y="813"/>
                  </a:lnTo>
                  <a:lnTo>
                    <a:pt x="2695" y="828"/>
                  </a:lnTo>
                  <a:lnTo>
                    <a:pt x="2665" y="850"/>
                  </a:lnTo>
                  <a:lnTo>
                    <a:pt x="2647" y="865"/>
                  </a:lnTo>
                  <a:lnTo>
                    <a:pt x="2639" y="879"/>
                  </a:lnTo>
                  <a:lnTo>
                    <a:pt x="2639" y="891"/>
                  </a:lnTo>
                  <a:lnTo>
                    <a:pt x="2639" y="898"/>
                  </a:lnTo>
                  <a:lnTo>
                    <a:pt x="2647" y="898"/>
                  </a:lnTo>
                  <a:lnTo>
                    <a:pt x="2639" y="891"/>
                  </a:lnTo>
                  <a:lnTo>
                    <a:pt x="2647" y="879"/>
                  </a:lnTo>
                  <a:lnTo>
                    <a:pt x="2650" y="868"/>
                  </a:lnTo>
                  <a:lnTo>
                    <a:pt x="2669" y="850"/>
                  </a:lnTo>
                  <a:lnTo>
                    <a:pt x="2695" y="835"/>
                  </a:lnTo>
                  <a:lnTo>
                    <a:pt x="2732" y="820"/>
                  </a:lnTo>
                  <a:lnTo>
                    <a:pt x="2776" y="809"/>
                  </a:lnTo>
                  <a:lnTo>
                    <a:pt x="2876" y="798"/>
                  </a:lnTo>
                  <a:lnTo>
                    <a:pt x="2976" y="798"/>
                  </a:lnTo>
                  <a:lnTo>
                    <a:pt x="3042" y="798"/>
                  </a:lnTo>
                  <a:lnTo>
                    <a:pt x="2972" y="806"/>
                  </a:lnTo>
                  <a:lnTo>
                    <a:pt x="2920" y="820"/>
                  </a:lnTo>
                  <a:lnTo>
                    <a:pt x="2920" y="813"/>
                  </a:lnTo>
                  <a:lnTo>
                    <a:pt x="2850" y="820"/>
                  </a:lnTo>
                  <a:lnTo>
                    <a:pt x="2802" y="820"/>
                  </a:lnTo>
                  <a:lnTo>
                    <a:pt x="2761" y="824"/>
                  </a:lnTo>
                  <a:lnTo>
                    <a:pt x="2732" y="835"/>
                  </a:lnTo>
                  <a:lnTo>
                    <a:pt x="2706" y="850"/>
                  </a:lnTo>
                  <a:lnTo>
                    <a:pt x="2680" y="868"/>
                  </a:lnTo>
                  <a:lnTo>
                    <a:pt x="2676" y="879"/>
                  </a:lnTo>
                  <a:lnTo>
                    <a:pt x="2676" y="898"/>
                  </a:lnTo>
                  <a:lnTo>
                    <a:pt x="2680" y="898"/>
                  </a:lnTo>
                  <a:lnTo>
                    <a:pt x="2680" y="883"/>
                  </a:lnTo>
                  <a:lnTo>
                    <a:pt x="2687" y="876"/>
                  </a:lnTo>
                  <a:lnTo>
                    <a:pt x="2710" y="850"/>
                  </a:lnTo>
                  <a:lnTo>
                    <a:pt x="2732" y="839"/>
                  </a:lnTo>
                  <a:lnTo>
                    <a:pt x="2761" y="828"/>
                  </a:lnTo>
                  <a:lnTo>
                    <a:pt x="2802" y="824"/>
                  </a:lnTo>
                  <a:lnTo>
                    <a:pt x="2850" y="820"/>
                  </a:lnTo>
                  <a:lnTo>
                    <a:pt x="2913" y="820"/>
                  </a:lnTo>
                  <a:lnTo>
                    <a:pt x="2865" y="842"/>
                  </a:lnTo>
                  <a:lnTo>
                    <a:pt x="2835" y="865"/>
                  </a:lnTo>
                  <a:lnTo>
                    <a:pt x="2828" y="883"/>
                  </a:lnTo>
                  <a:lnTo>
                    <a:pt x="2820" y="894"/>
                  </a:lnTo>
                  <a:lnTo>
                    <a:pt x="2820" y="898"/>
                  </a:lnTo>
                  <a:lnTo>
                    <a:pt x="2828" y="898"/>
                  </a:lnTo>
                  <a:lnTo>
                    <a:pt x="2828" y="894"/>
                  </a:lnTo>
                  <a:lnTo>
                    <a:pt x="2832" y="879"/>
                  </a:lnTo>
                  <a:lnTo>
                    <a:pt x="2843" y="865"/>
                  </a:lnTo>
                  <a:lnTo>
                    <a:pt x="2861" y="850"/>
                  </a:lnTo>
                  <a:lnTo>
                    <a:pt x="2887" y="835"/>
                  </a:lnTo>
                  <a:lnTo>
                    <a:pt x="2928" y="820"/>
                  </a:lnTo>
                  <a:lnTo>
                    <a:pt x="2976" y="809"/>
                  </a:lnTo>
                  <a:lnTo>
                    <a:pt x="3046" y="798"/>
                  </a:lnTo>
                  <a:lnTo>
                    <a:pt x="3094" y="798"/>
                  </a:lnTo>
                  <a:lnTo>
                    <a:pt x="3149" y="798"/>
                  </a:lnTo>
                  <a:lnTo>
                    <a:pt x="3227" y="813"/>
                  </a:lnTo>
                  <a:lnTo>
                    <a:pt x="3227" y="809"/>
                  </a:lnTo>
                  <a:lnTo>
                    <a:pt x="3249" y="824"/>
                  </a:lnTo>
                  <a:lnTo>
                    <a:pt x="3209" y="820"/>
                  </a:lnTo>
                  <a:lnTo>
                    <a:pt x="3194" y="820"/>
                  </a:lnTo>
                  <a:lnTo>
                    <a:pt x="3098" y="813"/>
                  </a:lnTo>
                  <a:lnTo>
                    <a:pt x="3024" y="820"/>
                  </a:lnTo>
                  <a:lnTo>
                    <a:pt x="2972" y="835"/>
                  </a:lnTo>
                  <a:lnTo>
                    <a:pt x="2931" y="842"/>
                  </a:lnTo>
                  <a:lnTo>
                    <a:pt x="2905" y="857"/>
                  </a:lnTo>
                  <a:lnTo>
                    <a:pt x="2891" y="876"/>
                  </a:lnTo>
                  <a:lnTo>
                    <a:pt x="2883" y="891"/>
                  </a:lnTo>
                  <a:lnTo>
                    <a:pt x="2883" y="898"/>
                  </a:lnTo>
                  <a:lnTo>
                    <a:pt x="2887" y="898"/>
                  </a:lnTo>
                  <a:lnTo>
                    <a:pt x="2887" y="891"/>
                  </a:lnTo>
                  <a:lnTo>
                    <a:pt x="2898" y="879"/>
                  </a:lnTo>
                  <a:lnTo>
                    <a:pt x="2913" y="865"/>
                  </a:lnTo>
                  <a:lnTo>
                    <a:pt x="2935" y="850"/>
                  </a:lnTo>
                  <a:lnTo>
                    <a:pt x="2972" y="835"/>
                  </a:lnTo>
                  <a:lnTo>
                    <a:pt x="3027" y="824"/>
                  </a:lnTo>
                  <a:lnTo>
                    <a:pt x="3098" y="820"/>
                  </a:lnTo>
                  <a:lnTo>
                    <a:pt x="3194" y="824"/>
                  </a:lnTo>
                  <a:lnTo>
                    <a:pt x="3212" y="824"/>
                  </a:lnTo>
                  <a:lnTo>
                    <a:pt x="3238" y="824"/>
                  </a:lnTo>
                  <a:lnTo>
                    <a:pt x="3257" y="828"/>
                  </a:lnTo>
                  <a:lnTo>
                    <a:pt x="3264" y="835"/>
                  </a:lnTo>
                  <a:lnTo>
                    <a:pt x="3201" y="828"/>
                  </a:lnTo>
                  <a:lnTo>
                    <a:pt x="3172" y="828"/>
                  </a:lnTo>
                  <a:lnTo>
                    <a:pt x="3098" y="828"/>
                  </a:lnTo>
                  <a:lnTo>
                    <a:pt x="3042" y="835"/>
                  </a:lnTo>
                  <a:lnTo>
                    <a:pt x="2998" y="842"/>
                  </a:lnTo>
                  <a:lnTo>
                    <a:pt x="2972" y="854"/>
                  </a:lnTo>
                  <a:lnTo>
                    <a:pt x="2954" y="865"/>
                  </a:lnTo>
                  <a:lnTo>
                    <a:pt x="2942" y="876"/>
                  </a:lnTo>
                  <a:lnTo>
                    <a:pt x="2935" y="891"/>
                  </a:lnTo>
                  <a:lnTo>
                    <a:pt x="2935" y="898"/>
                  </a:lnTo>
                  <a:lnTo>
                    <a:pt x="2942" y="898"/>
                  </a:lnTo>
                  <a:lnTo>
                    <a:pt x="2942" y="891"/>
                  </a:lnTo>
                  <a:lnTo>
                    <a:pt x="2946" y="879"/>
                  </a:lnTo>
                  <a:lnTo>
                    <a:pt x="2957" y="868"/>
                  </a:lnTo>
                  <a:lnTo>
                    <a:pt x="2972" y="857"/>
                  </a:lnTo>
                  <a:lnTo>
                    <a:pt x="3002" y="842"/>
                  </a:lnTo>
                  <a:lnTo>
                    <a:pt x="3042" y="839"/>
                  </a:lnTo>
                  <a:lnTo>
                    <a:pt x="3101" y="835"/>
                  </a:lnTo>
                  <a:lnTo>
                    <a:pt x="3179" y="835"/>
                  </a:lnTo>
                  <a:lnTo>
                    <a:pt x="3201" y="835"/>
                  </a:lnTo>
                  <a:lnTo>
                    <a:pt x="3268" y="839"/>
                  </a:lnTo>
                  <a:lnTo>
                    <a:pt x="3271" y="842"/>
                  </a:lnTo>
                  <a:lnTo>
                    <a:pt x="3194" y="839"/>
                  </a:lnTo>
                  <a:lnTo>
                    <a:pt x="3127" y="842"/>
                  </a:lnTo>
                  <a:lnTo>
                    <a:pt x="3083" y="850"/>
                  </a:lnTo>
                  <a:lnTo>
                    <a:pt x="3046" y="865"/>
                  </a:lnTo>
                  <a:lnTo>
                    <a:pt x="3027" y="876"/>
                  </a:lnTo>
                  <a:lnTo>
                    <a:pt x="3016" y="883"/>
                  </a:lnTo>
                  <a:lnTo>
                    <a:pt x="3005" y="898"/>
                  </a:lnTo>
                  <a:lnTo>
                    <a:pt x="3013" y="898"/>
                  </a:lnTo>
                  <a:lnTo>
                    <a:pt x="3024" y="883"/>
                  </a:lnTo>
                  <a:lnTo>
                    <a:pt x="3039" y="876"/>
                  </a:lnTo>
                  <a:lnTo>
                    <a:pt x="3057" y="865"/>
                  </a:lnTo>
                  <a:lnTo>
                    <a:pt x="3094" y="854"/>
                  </a:lnTo>
                  <a:lnTo>
                    <a:pt x="3138" y="842"/>
                  </a:lnTo>
                  <a:lnTo>
                    <a:pt x="3198" y="842"/>
                  </a:lnTo>
                  <a:lnTo>
                    <a:pt x="3279" y="850"/>
                  </a:lnTo>
                  <a:lnTo>
                    <a:pt x="3279" y="842"/>
                  </a:lnTo>
                  <a:lnTo>
                    <a:pt x="3290" y="854"/>
                  </a:lnTo>
                  <a:lnTo>
                    <a:pt x="3264" y="850"/>
                  </a:lnTo>
                  <a:lnTo>
                    <a:pt x="3249" y="850"/>
                  </a:lnTo>
                  <a:lnTo>
                    <a:pt x="3194" y="850"/>
                  </a:lnTo>
                  <a:lnTo>
                    <a:pt x="3153" y="854"/>
                  </a:lnTo>
                  <a:lnTo>
                    <a:pt x="3124" y="857"/>
                  </a:lnTo>
                  <a:lnTo>
                    <a:pt x="3101" y="868"/>
                  </a:lnTo>
                  <a:lnTo>
                    <a:pt x="3087" y="879"/>
                  </a:lnTo>
                  <a:lnTo>
                    <a:pt x="3083" y="891"/>
                  </a:lnTo>
                  <a:lnTo>
                    <a:pt x="3079" y="898"/>
                  </a:lnTo>
                  <a:lnTo>
                    <a:pt x="3083" y="898"/>
                  </a:lnTo>
                  <a:lnTo>
                    <a:pt x="3083" y="891"/>
                  </a:lnTo>
                  <a:lnTo>
                    <a:pt x="3094" y="879"/>
                  </a:lnTo>
                  <a:lnTo>
                    <a:pt x="3101" y="868"/>
                  </a:lnTo>
                  <a:lnTo>
                    <a:pt x="3124" y="865"/>
                  </a:lnTo>
                  <a:lnTo>
                    <a:pt x="3153" y="854"/>
                  </a:lnTo>
                  <a:lnTo>
                    <a:pt x="3194" y="850"/>
                  </a:lnTo>
                  <a:lnTo>
                    <a:pt x="3249" y="854"/>
                  </a:lnTo>
                  <a:lnTo>
                    <a:pt x="3264" y="854"/>
                  </a:lnTo>
                  <a:lnTo>
                    <a:pt x="3290" y="865"/>
                  </a:lnTo>
                  <a:lnTo>
                    <a:pt x="3290" y="857"/>
                  </a:lnTo>
                  <a:lnTo>
                    <a:pt x="3297" y="876"/>
                  </a:lnTo>
                  <a:lnTo>
                    <a:pt x="3297" y="891"/>
                  </a:lnTo>
                  <a:lnTo>
                    <a:pt x="3290" y="883"/>
                  </a:lnTo>
                  <a:lnTo>
                    <a:pt x="3279" y="879"/>
                  </a:lnTo>
                  <a:lnTo>
                    <a:pt x="3268" y="876"/>
                  </a:lnTo>
                  <a:lnTo>
                    <a:pt x="3212" y="868"/>
                  </a:lnTo>
                  <a:lnTo>
                    <a:pt x="3172" y="879"/>
                  </a:lnTo>
                  <a:lnTo>
                    <a:pt x="3153" y="891"/>
                  </a:lnTo>
                  <a:lnTo>
                    <a:pt x="3138" y="898"/>
                  </a:lnTo>
                  <a:lnTo>
                    <a:pt x="3142" y="898"/>
                  </a:lnTo>
                  <a:lnTo>
                    <a:pt x="3157" y="891"/>
                  </a:lnTo>
                  <a:lnTo>
                    <a:pt x="3183" y="879"/>
                  </a:lnTo>
                  <a:lnTo>
                    <a:pt x="3220" y="876"/>
                  </a:lnTo>
                  <a:lnTo>
                    <a:pt x="3264" y="879"/>
                  </a:lnTo>
                  <a:lnTo>
                    <a:pt x="3283" y="883"/>
                  </a:lnTo>
                  <a:lnTo>
                    <a:pt x="3294" y="891"/>
                  </a:lnTo>
                  <a:lnTo>
                    <a:pt x="3297" y="894"/>
                  </a:lnTo>
                  <a:lnTo>
                    <a:pt x="3297" y="898"/>
                  </a:lnTo>
                  <a:lnTo>
                    <a:pt x="3305" y="898"/>
                  </a:lnTo>
                  <a:lnTo>
                    <a:pt x="3305" y="891"/>
                  </a:lnTo>
                  <a:lnTo>
                    <a:pt x="3297" y="865"/>
                  </a:lnTo>
                  <a:lnTo>
                    <a:pt x="3279" y="842"/>
                  </a:lnTo>
                  <a:lnTo>
                    <a:pt x="3249" y="820"/>
                  </a:lnTo>
                  <a:lnTo>
                    <a:pt x="3209" y="79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8" name="図形 97"/>
            <p:cNvSpPr>
              <a:spLocks/>
            </p:cNvSpPr>
            <p:nvPr/>
          </p:nvSpPr>
          <p:spPr bwMode="auto">
            <a:xfrm>
              <a:off x="27598" y="4827823"/>
              <a:ext cx="165588" cy="79098"/>
            </a:xfrm>
            <a:custGeom>
              <a:avLst/>
              <a:gdLst/>
              <a:ahLst/>
              <a:cxnLst>
                <a:cxn ang="0">
                  <a:pos x="52" y="56"/>
                </a:cxn>
                <a:cxn ang="0">
                  <a:pos x="23" y="48"/>
                </a:cxn>
                <a:cxn ang="0">
                  <a:pos x="34" y="44"/>
                </a:cxn>
                <a:cxn ang="0">
                  <a:pos x="41" y="30"/>
                </a:cxn>
                <a:cxn ang="0">
                  <a:pos x="41" y="19"/>
                </a:cxn>
                <a:cxn ang="0">
                  <a:pos x="26" y="7"/>
                </a:cxn>
                <a:cxn ang="0">
                  <a:pos x="0" y="0"/>
                </a:cxn>
                <a:cxn ang="0">
                  <a:pos x="49" y="0"/>
                </a:cxn>
                <a:cxn ang="0">
                  <a:pos x="71" y="7"/>
                </a:cxn>
                <a:cxn ang="0">
                  <a:pos x="93" y="15"/>
                </a:cxn>
                <a:cxn ang="0">
                  <a:pos x="108" y="26"/>
                </a:cxn>
                <a:cxn ang="0">
                  <a:pos x="104" y="41"/>
                </a:cxn>
                <a:cxn ang="0">
                  <a:pos x="97" y="44"/>
                </a:cxn>
                <a:cxn ang="0">
                  <a:pos x="82" y="48"/>
                </a:cxn>
                <a:cxn ang="0">
                  <a:pos x="52" y="56"/>
                </a:cxn>
              </a:cxnLst>
              <a:rect l="0" t="0" r="0" b="0"/>
              <a:pathLst>
                <a:path w="108" h="56">
                  <a:moveTo>
                    <a:pt x="52" y="56"/>
                  </a:moveTo>
                  <a:lnTo>
                    <a:pt x="23" y="48"/>
                  </a:lnTo>
                  <a:lnTo>
                    <a:pt x="34" y="44"/>
                  </a:lnTo>
                  <a:lnTo>
                    <a:pt x="41" y="30"/>
                  </a:lnTo>
                  <a:lnTo>
                    <a:pt x="41" y="19"/>
                  </a:lnTo>
                  <a:lnTo>
                    <a:pt x="26" y="7"/>
                  </a:lnTo>
                  <a:lnTo>
                    <a:pt x="0" y="0"/>
                  </a:lnTo>
                  <a:lnTo>
                    <a:pt x="49" y="0"/>
                  </a:lnTo>
                  <a:lnTo>
                    <a:pt x="71" y="7"/>
                  </a:lnTo>
                  <a:lnTo>
                    <a:pt x="93" y="15"/>
                  </a:lnTo>
                  <a:lnTo>
                    <a:pt x="108" y="26"/>
                  </a:lnTo>
                  <a:lnTo>
                    <a:pt x="104" y="41"/>
                  </a:lnTo>
                  <a:lnTo>
                    <a:pt x="97" y="44"/>
                  </a:lnTo>
                  <a:lnTo>
                    <a:pt x="82" y="48"/>
                  </a:lnTo>
                  <a:lnTo>
                    <a:pt x="52" y="5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9" name="図形 98"/>
            <p:cNvSpPr>
              <a:spLocks/>
            </p:cNvSpPr>
            <p:nvPr/>
          </p:nvSpPr>
          <p:spPr bwMode="auto">
            <a:xfrm>
              <a:off x="130324" y="4827823"/>
              <a:ext cx="187053" cy="83336"/>
            </a:xfrm>
            <a:custGeom>
              <a:avLst/>
              <a:gdLst/>
              <a:ahLst/>
              <a:cxnLst>
                <a:cxn ang="0">
                  <a:pos x="115" y="26"/>
                </a:cxn>
                <a:cxn ang="0">
                  <a:pos x="122" y="33"/>
                </a:cxn>
                <a:cxn ang="0">
                  <a:pos x="115" y="41"/>
                </a:cxn>
                <a:cxn ang="0">
                  <a:pos x="107" y="44"/>
                </a:cxn>
                <a:cxn ang="0">
                  <a:pos x="74" y="56"/>
                </a:cxn>
                <a:cxn ang="0">
                  <a:pos x="15" y="59"/>
                </a:cxn>
                <a:cxn ang="0">
                  <a:pos x="4" y="56"/>
                </a:cxn>
                <a:cxn ang="0">
                  <a:pos x="26" y="48"/>
                </a:cxn>
                <a:cxn ang="0">
                  <a:pos x="37" y="44"/>
                </a:cxn>
                <a:cxn ang="0">
                  <a:pos x="41" y="41"/>
                </a:cxn>
                <a:cxn ang="0">
                  <a:pos x="44" y="33"/>
                </a:cxn>
                <a:cxn ang="0">
                  <a:pos x="41" y="26"/>
                </a:cxn>
                <a:cxn ang="0">
                  <a:pos x="37" y="19"/>
                </a:cxn>
                <a:cxn ang="0">
                  <a:pos x="26" y="7"/>
                </a:cxn>
                <a:cxn ang="0">
                  <a:pos x="0" y="0"/>
                </a:cxn>
                <a:cxn ang="0">
                  <a:pos x="44" y="0"/>
                </a:cxn>
                <a:cxn ang="0">
                  <a:pos x="44" y="4"/>
                </a:cxn>
                <a:cxn ang="0">
                  <a:pos x="96" y="15"/>
                </a:cxn>
                <a:cxn ang="0">
                  <a:pos x="115" y="26"/>
                </a:cxn>
              </a:cxnLst>
              <a:rect l="0" t="0" r="0" b="0"/>
              <a:pathLst>
                <a:path w="122" h="59">
                  <a:moveTo>
                    <a:pt x="115" y="26"/>
                  </a:moveTo>
                  <a:lnTo>
                    <a:pt x="122" y="33"/>
                  </a:lnTo>
                  <a:lnTo>
                    <a:pt x="115" y="41"/>
                  </a:lnTo>
                  <a:lnTo>
                    <a:pt x="107" y="44"/>
                  </a:lnTo>
                  <a:lnTo>
                    <a:pt x="74" y="56"/>
                  </a:lnTo>
                  <a:lnTo>
                    <a:pt x="15" y="59"/>
                  </a:lnTo>
                  <a:lnTo>
                    <a:pt x="4" y="56"/>
                  </a:lnTo>
                  <a:lnTo>
                    <a:pt x="26" y="48"/>
                  </a:lnTo>
                  <a:lnTo>
                    <a:pt x="37" y="44"/>
                  </a:lnTo>
                  <a:lnTo>
                    <a:pt x="41" y="41"/>
                  </a:lnTo>
                  <a:lnTo>
                    <a:pt x="44" y="33"/>
                  </a:lnTo>
                  <a:lnTo>
                    <a:pt x="41" y="26"/>
                  </a:lnTo>
                  <a:lnTo>
                    <a:pt x="37" y="19"/>
                  </a:lnTo>
                  <a:lnTo>
                    <a:pt x="26" y="7"/>
                  </a:lnTo>
                  <a:lnTo>
                    <a:pt x="0" y="0"/>
                  </a:lnTo>
                  <a:lnTo>
                    <a:pt x="44" y="0"/>
                  </a:lnTo>
                  <a:lnTo>
                    <a:pt x="44" y="4"/>
                  </a:lnTo>
                  <a:lnTo>
                    <a:pt x="96" y="15"/>
                  </a:lnTo>
                  <a:lnTo>
                    <a:pt x="115" y="2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0" name="図形 99"/>
            <p:cNvSpPr>
              <a:spLocks/>
            </p:cNvSpPr>
            <p:nvPr/>
          </p:nvSpPr>
          <p:spPr bwMode="auto">
            <a:xfrm>
              <a:off x="1847533" y="5308063"/>
              <a:ext cx="390972" cy="120060"/>
            </a:xfrm>
            <a:custGeom>
              <a:avLst/>
              <a:gdLst/>
              <a:ahLst/>
              <a:cxnLst>
                <a:cxn ang="0">
                  <a:pos x="100" y="4"/>
                </a:cxn>
                <a:cxn ang="0">
                  <a:pos x="81" y="15"/>
                </a:cxn>
                <a:cxn ang="0">
                  <a:pos x="74" y="26"/>
                </a:cxn>
                <a:cxn ang="0">
                  <a:pos x="70" y="37"/>
                </a:cxn>
                <a:cxn ang="0">
                  <a:pos x="74" y="41"/>
                </a:cxn>
                <a:cxn ang="0">
                  <a:pos x="81" y="52"/>
                </a:cxn>
                <a:cxn ang="0">
                  <a:pos x="115" y="59"/>
                </a:cxn>
                <a:cxn ang="0">
                  <a:pos x="155" y="70"/>
                </a:cxn>
                <a:cxn ang="0">
                  <a:pos x="200" y="81"/>
                </a:cxn>
                <a:cxn ang="0">
                  <a:pos x="255" y="85"/>
                </a:cxn>
                <a:cxn ang="0">
                  <a:pos x="181" y="85"/>
                </a:cxn>
                <a:cxn ang="0">
                  <a:pos x="100" y="81"/>
                </a:cxn>
                <a:cxn ang="0">
                  <a:pos x="67" y="74"/>
                </a:cxn>
                <a:cxn ang="0">
                  <a:pos x="37" y="67"/>
                </a:cxn>
                <a:cxn ang="0">
                  <a:pos x="11" y="52"/>
                </a:cxn>
                <a:cxn ang="0">
                  <a:pos x="0" y="37"/>
                </a:cxn>
                <a:cxn ang="0">
                  <a:pos x="0" y="30"/>
                </a:cxn>
                <a:cxn ang="0">
                  <a:pos x="0" y="19"/>
                </a:cxn>
                <a:cxn ang="0">
                  <a:pos x="11" y="11"/>
                </a:cxn>
                <a:cxn ang="0">
                  <a:pos x="30" y="4"/>
                </a:cxn>
                <a:cxn ang="0">
                  <a:pos x="30" y="0"/>
                </a:cxn>
                <a:cxn ang="0">
                  <a:pos x="100" y="4"/>
                </a:cxn>
              </a:cxnLst>
              <a:rect l="0" t="0" r="0" b="0"/>
              <a:pathLst>
                <a:path w="255" h="85">
                  <a:moveTo>
                    <a:pt x="100" y="4"/>
                  </a:moveTo>
                  <a:lnTo>
                    <a:pt x="81" y="15"/>
                  </a:lnTo>
                  <a:lnTo>
                    <a:pt x="74" y="26"/>
                  </a:lnTo>
                  <a:lnTo>
                    <a:pt x="70" y="37"/>
                  </a:lnTo>
                  <a:lnTo>
                    <a:pt x="74" y="41"/>
                  </a:lnTo>
                  <a:lnTo>
                    <a:pt x="81" y="52"/>
                  </a:lnTo>
                  <a:lnTo>
                    <a:pt x="115" y="59"/>
                  </a:lnTo>
                  <a:lnTo>
                    <a:pt x="155" y="70"/>
                  </a:lnTo>
                  <a:lnTo>
                    <a:pt x="200" y="81"/>
                  </a:lnTo>
                  <a:lnTo>
                    <a:pt x="255" y="85"/>
                  </a:lnTo>
                  <a:lnTo>
                    <a:pt x="181" y="85"/>
                  </a:lnTo>
                  <a:lnTo>
                    <a:pt x="100" y="81"/>
                  </a:lnTo>
                  <a:lnTo>
                    <a:pt x="67" y="74"/>
                  </a:lnTo>
                  <a:lnTo>
                    <a:pt x="37" y="67"/>
                  </a:lnTo>
                  <a:lnTo>
                    <a:pt x="11" y="52"/>
                  </a:lnTo>
                  <a:lnTo>
                    <a:pt x="0" y="37"/>
                  </a:lnTo>
                  <a:lnTo>
                    <a:pt x="0" y="30"/>
                  </a:lnTo>
                  <a:lnTo>
                    <a:pt x="0" y="19"/>
                  </a:lnTo>
                  <a:lnTo>
                    <a:pt x="11" y="11"/>
                  </a:lnTo>
                  <a:lnTo>
                    <a:pt x="30" y="4"/>
                  </a:lnTo>
                  <a:lnTo>
                    <a:pt x="30" y="0"/>
                  </a:lnTo>
                  <a:lnTo>
                    <a:pt x="100" y="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1" name="図形 100"/>
            <p:cNvSpPr>
              <a:spLocks/>
            </p:cNvSpPr>
            <p:nvPr/>
          </p:nvSpPr>
          <p:spPr bwMode="auto">
            <a:xfrm>
              <a:off x="1649747" y="5292526"/>
              <a:ext cx="288246" cy="151134"/>
            </a:xfrm>
            <a:custGeom>
              <a:avLst/>
              <a:gdLst/>
              <a:ahLst/>
              <a:cxnLst>
                <a:cxn ang="0">
                  <a:pos x="88" y="7"/>
                </a:cxn>
                <a:cxn ang="0">
                  <a:pos x="63" y="15"/>
                </a:cxn>
                <a:cxn ang="0">
                  <a:pos x="55" y="26"/>
                </a:cxn>
                <a:cxn ang="0">
                  <a:pos x="44" y="37"/>
                </a:cxn>
                <a:cxn ang="0">
                  <a:pos x="48" y="56"/>
                </a:cxn>
                <a:cxn ang="0">
                  <a:pos x="63" y="70"/>
                </a:cxn>
                <a:cxn ang="0">
                  <a:pos x="88" y="85"/>
                </a:cxn>
                <a:cxn ang="0">
                  <a:pos x="129" y="96"/>
                </a:cxn>
                <a:cxn ang="0">
                  <a:pos x="188" y="107"/>
                </a:cxn>
                <a:cxn ang="0">
                  <a:pos x="96" y="107"/>
                </a:cxn>
                <a:cxn ang="0">
                  <a:pos x="59" y="96"/>
                </a:cxn>
                <a:cxn ang="0">
                  <a:pos x="40" y="92"/>
                </a:cxn>
                <a:cxn ang="0">
                  <a:pos x="29" y="81"/>
                </a:cxn>
                <a:cxn ang="0">
                  <a:pos x="26" y="78"/>
                </a:cxn>
                <a:cxn ang="0">
                  <a:pos x="3" y="56"/>
                </a:cxn>
                <a:cxn ang="0">
                  <a:pos x="0" y="41"/>
                </a:cxn>
                <a:cxn ang="0">
                  <a:pos x="3" y="26"/>
                </a:cxn>
                <a:cxn ang="0">
                  <a:pos x="18" y="15"/>
                </a:cxn>
                <a:cxn ang="0">
                  <a:pos x="44" y="0"/>
                </a:cxn>
                <a:cxn ang="0">
                  <a:pos x="88" y="7"/>
                </a:cxn>
              </a:cxnLst>
              <a:rect l="0" t="0" r="0" b="0"/>
              <a:pathLst>
                <a:path w="188" h="107">
                  <a:moveTo>
                    <a:pt x="88" y="7"/>
                  </a:moveTo>
                  <a:lnTo>
                    <a:pt x="63" y="15"/>
                  </a:lnTo>
                  <a:lnTo>
                    <a:pt x="55" y="26"/>
                  </a:lnTo>
                  <a:lnTo>
                    <a:pt x="44" y="37"/>
                  </a:lnTo>
                  <a:lnTo>
                    <a:pt x="48" y="56"/>
                  </a:lnTo>
                  <a:lnTo>
                    <a:pt x="63" y="70"/>
                  </a:lnTo>
                  <a:lnTo>
                    <a:pt x="88" y="85"/>
                  </a:lnTo>
                  <a:lnTo>
                    <a:pt x="129" y="96"/>
                  </a:lnTo>
                  <a:lnTo>
                    <a:pt x="188" y="107"/>
                  </a:lnTo>
                  <a:lnTo>
                    <a:pt x="96" y="107"/>
                  </a:lnTo>
                  <a:lnTo>
                    <a:pt x="59" y="96"/>
                  </a:lnTo>
                  <a:lnTo>
                    <a:pt x="40" y="92"/>
                  </a:lnTo>
                  <a:lnTo>
                    <a:pt x="29" y="81"/>
                  </a:lnTo>
                  <a:lnTo>
                    <a:pt x="26" y="78"/>
                  </a:lnTo>
                  <a:lnTo>
                    <a:pt x="3" y="56"/>
                  </a:lnTo>
                  <a:lnTo>
                    <a:pt x="0" y="41"/>
                  </a:lnTo>
                  <a:lnTo>
                    <a:pt x="3" y="26"/>
                  </a:lnTo>
                  <a:lnTo>
                    <a:pt x="18" y="15"/>
                  </a:lnTo>
                  <a:lnTo>
                    <a:pt x="44" y="0"/>
                  </a:lnTo>
                  <a:lnTo>
                    <a:pt x="88" y="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2" name="図形 101"/>
            <p:cNvSpPr>
              <a:spLocks/>
            </p:cNvSpPr>
            <p:nvPr/>
          </p:nvSpPr>
          <p:spPr bwMode="auto">
            <a:xfrm>
              <a:off x="1162183" y="5188003"/>
              <a:ext cx="617889" cy="255657"/>
            </a:xfrm>
            <a:custGeom>
              <a:avLst/>
              <a:gdLst/>
              <a:ahLst/>
              <a:cxnLst>
                <a:cxn ang="0">
                  <a:pos x="44" y="81"/>
                </a:cxn>
                <a:cxn ang="0">
                  <a:pos x="52" y="89"/>
                </a:cxn>
                <a:cxn ang="0">
                  <a:pos x="55" y="104"/>
                </a:cxn>
                <a:cxn ang="0">
                  <a:pos x="70" y="122"/>
                </a:cxn>
                <a:cxn ang="0">
                  <a:pos x="100" y="137"/>
                </a:cxn>
                <a:cxn ang="0">
                  <a:pos x="129" y="144"/>
                </a:cxn>
                <a:cxn ang="0">
                  <a:pos x="192" y="159"/>
                </a:cxn>
                <a:cxn ang="0">
                  <a:pos x="222" y="166"/>
                </a:cxn>
                <a:cxn ang="0">
                  <a:pos x="225" y="166"/>
                </a:cxn>
                <a:cxn ang="0">
                  <a:pos x="288" y="170"/>
                </a:cxn>
                <a:cxn ang="0">
                  <a:pos x="381" y="174"/>
                </a:cxn>
                <a:cxn ang="0">
                  <a:pos x="403" y="181"/>
                </a:cxn>
                <a:cxn ang="0">
                  <a:pos x="392" y="181"/>
                </a:cxn>
                <a:cxn ang="0">
                  <a:pos x="303" y="174"/>
                </a:cxn>
                <a:cxn ang="0">
                  <a:pos x="218" y="170"/>
                </a:cxn>
                <a:cxn ang="0">
                  <a:pos x="125" y="155"/>
                </a:cxn>
                <a:cxn ang="0">
                  <a:pos x="70" y="141"/>
                </a:cxn>
                <a:cxn ang="0">
                  <a:pos x="29" y="122"/>
                </a:cxn>
                <a:cxn ang="0">
                  <a:pos x="11" y="111"/>
                </a:cxn>
                <a:cxn ang="0">
                  <a:pos x="0" y="96"/>
                </a:cxn>
                <a:cxn ang="0">
                  <a:pos x="0" y="74"/>
                </a:cxn>
                <a:cxn ang="0">
                  <a:pos x="15" y="56"/>
                </a:cxn>
                <a:cxn ang="0">
                  <a:pos x="22" y="44"/>
                </a:cxn>
                <a:cxn ang="0">
                  <a:pos x="44" y="30"/>
                </a:cxn>
                <a:cxn ang="0">
                  <a:pos x="66" y="19"/>
                </a:cxn>
                <a:cxn ang="0">
                  <a:pos x="92" y="11"/>
                </a:cxn>
                <a:cxn ang="0">
                  <a:pos x="129" y="4"/>
                </a:cxn>
                <a:cxn ang="0">
                  <a:pos x="177" y="0"/>
                </a:cxn>
                <a:cxn ang="0">
                  <a:pos x="177" y="11"/>
                </a:cxn>
                <a:cxn ang="0">
                  <a:pos x="140" y="11"/>
                </a:cxn>
                <a:cxn ang="0">
                  <a:pos x="107" y="19"/>
                </a:cxn>
                <a:cxn ang="0">
                  <a:pos x="81" y="30"/>
                </a:cxn>
                <a:cxn ang="0">
                  <a:pos x="66" y="44"/>
                </a:cxn>
                <a:cxn ang="0">
                  <a:pos x="55" y="56"/>
                </a:cxn>
                <a:cxn ang="0">
                  <a:pos x="52" y="70"/>
                </a:cxn>
                <a:cxn ang="0">
                  <a:pos x="44" y="81"/>
                </a:cxn>
              </a:cxnLst>
              <a:rect l="0" t="0" r="0" b="0"/>
              <a:pathLst>
                <a:path w="403" h="181">
                  <a:moveTo>
                    <a:pt x="44" y="81"/>
                  </a:moveTo>
                  <a:lnTo>
                    <a:pt x="52" y="89"/>
                  </a:lnTo>
                  <a:lnTo>
                    <a:pt x="55" y="104"/>
                  </a:lnTo>
                  <a:lnTo>
                    <a:pt x="70" y="122"/>
                  </a:lnTo>
                  <a:lnTo>
                    <a:pt x="100" y="137"/>
                  </a:lnTo>
                  <a:lnTo>
                    <a:pt x="129" y="144"/>
                  </a:lnTo>
                  <a:lnTo>
                    <a:pt x="192" y="159"/>
                  </a:lnTo>
                  <a:lnTo>
                    <a:pt x="222" y="166"/>
                  </a:lnTo>
                  <a:lnTo>
                    <a:pt x="225" y="166"/>
                  </a:lnTo>
                  <a:lnTo>
                    <a:pt x="288" y="170"/>
                  </a:lnTo>
                  <a:lnTo>
                    <a:pt x="381" y="174"/>
                  </a:lnTo>
                  <a:lnTo>
                    <a:pt x="403" y="181"/>
                  </a:lnTo>
                  <a:lnTo>
                    <a:pt x="392" y="181"/>
                  </a:lnTo>
                  <a:lnTo>
                    <a:pt x="303" y="174"/>
                  </a:lnTo>
                  <a:lnTo>
                    <a:pt x="218" y="170"/>
                  </a:lnTo>
                  <a:lnTo>
                    <a:pt x="125" y="155"/>
                  </a:lnTo>
                  <a:lnTo>
                    <a:pt x="70" y="141"/>
                  </a:lnTo>
                  <a:lnTo>
                    <a:pt x="29" y="122"/>
                  </a:lnTo>
                  <a:lnTo>
                    <a:pt x="11" y="111"/>
                  </a:lnTo>
                  <a:lnTo>
                    <a:pt x="0" y="96"/>
                  </a:lnTo>
                  <a:lnTo>
                    <a:pt x="0" y="74"/>
                  </a:lnTo>
                  <a:lnTo>
                    <a:pt x="15" y="56"/>
                  </a:lnTo>
                  <a:lnTo>
                    <a:pt x="22" y="44"/>
                  </a:lnTo>
                  <a:lnTo>
                    <a:pt x="44" y="30"/>
                  </a:lnTo>
                  <a:lnTo>
                    <a:pt x="66" y="19"/>
                  </a:lnTo>
                  <a:lnTo>
                    <a:pt x="92" y="11"/>
                  </a:lnTo>
                  <a:lnTo>
                    <a:pt x="129" y="4"/>
                  </a:lnTo>
                  <a:lnTo>
                    <a:pt x="177" y="0"/>
                  </a:lnTo>
                  <a:lnTo>
                    <a:pt x="177" y="11"/>
                  </a:lnTo>
                  <a:lnTo>
                    <a:pt x="140" y="11"/>
                  </a:lnTo>
                  <a:lnTo>
                    <a:pt x="107" y="19"/>
                  </a:lnTo>
                  <a:lnTo>
                    <a:pt x="81" y="30"/>
                  </a:lnTo>
                  <a:lnTo>
                    <a:pt x="66" y="44"/>
                  </a:lnTo>
                  <a:lnTo>
                    <a:pt x="55" y="56"/>
                  </a:lnTo>
                  <a:lnTo>
                    <a:pt x="52" y="70"/>
                  </a:lnTo>
                  <a:lnTo>
                    <a:pt x="44" y="8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3" name="図形 102"/>
            <p:cNvSpPr>
              <a:spLocks/>
            </p:cNvSpPr>
            <p:nvPr/>
          </p:nvSpPr>
          <p:spPr bwMode="auto">
            <a:xfrm>
              <a:off x="1416698" y="5250152"/>
              <a:ext cx="294379" cy="152547"/>
            </a:xfrm>
            <a:custGeom>
              <a:avLst/>
              <a:gdLst/>
              <a:ahLst/>
              <a:cxnLst>
                <a:cxn ang="0">
                  <a:pos x="192" y="30"/>
                </a:cxn>
                <a:cxn ang="0">
                  <a:pos x="159" y="45"/>
                </a:cxn>
                <a:cxn ang="0">
                  <a:pos x="152" y="56"/>
                </a:cxn>
                <a:cxn ang="0">
                  <a:pos x="144" y="71"/>
                </a:cxn>
                <a:cxn ang="0">
                  <a:pos x="152" y="86"/>
                </a:cxn>
                <a:cxn ang="0">
                  <a:pos x="166" y="108"/>
                </a:cxn>
                <a:cxn ang="0">
                  <a:pos x="67" y="82"/>
                </a:cxn>
                <a:cxn ang="0">
                  <a:pos x="41" y="78"/>
                </a:cxn>
                <a:cxn ang="0">
                  <a:pos x="11" y="60"/>
                </a:cxn>
                <a:cxn ang="0">
                  <a:pos x="0" y="52"/>
                </a:cxn>
                <a:cxn ang="0">
                  <a:pos x="0" y="41"/>
                </a:cxn>
                <a:cxn ang="0">
                  <a:pos x="4" y="37"/>
                </a:cxn>
                <a:cxn ang="0">
                  <a:pos x="11" y="26"/>
                </a:cxn>
                <a:cxn ang="0">
                  <a:pos x="30" y="15"/>
                </a:cxn>
                <a:cxn ang="0">
                  <a:pos x="59" y="8"/>
                </a:cxn>
                <a:cxn ang="0">
                  <a:pos x="59" y="0"/>
                </a:cxn>
                <a:cxn ang="0">
                  <a:pos x="122" y="23"/>
                </a:cxn>
                <a:cxn ang="0">
                  <a:pos x="192" y="30"/>
                </a:cxn>
              </a:cxnLst>
              <a:rect l="0" t="0" r="0" b="0"/>
              <a:pathLst>
                <a:path w="192" h="108">
                  <a:moveTo>
                    <a:pt x="192" y="30"/>
                  </a:moveTo>
                  <a:lnTo>
                    <a:pt x="159" y="45"/>
                  </a:lnTo>
                  <a:lnTo>
                    <a:pt x="152" y="56"/>
                  </a:lnTo>
                  <a:lnTo>
                    <a:pt x="144" y="71"/>
                  </a:lnTo>
                  <a:lnTo>
                    <a:pt x="152" y="86"/>
                  </a:lnTo>
                  <a:lnTo>
                    <a:pt x="166" y="108"/>
                  </a:lnTo>
                  <a:lnTo>
                    <a:pt x="67" y="82"/>
                  </a:lnTo>
                  <a:lnTo>
                    <a:pt x="41" y="78"/>
                  </a:lnTo>
                  <a:lnTo>
                    <a:pt x="11" y="60"/>
                  </a:lnTo>
                  <a:lnTo>
                    <a:pt x="0" y="52"/>
                  </a:lnTo>
                  <a:lnTo>
                    <a:pt x="0" y="41"/>
                  </a:lnTo>
                  <a:lnTo>
                    <a:pt x="4" y="37"/>
                  </a:lnTo>
                  <a:lnTo>
                    <a:pt x="11" y="26"/>
                  </a:lnTo>
                  <a:lnTo>
                    <a:pt x="30" y="15"/>
                  </a:lnTo>
                  <a:lnTo>
                    <a:pt x="59" y="8"/>
                  </a:lnTo>
                  <a:lnTo>
                    <a:pt x="59" y="0"/>
                  </a:lnTo>
                  <a:lnTo>
                    <a:pt x="122" y="23"/>
                  </a:lnTo>
                  <a:lnTo>
                    <a:pt x="192" y="3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4" name="図形 103"/>
            <p:cNvSpPr>
              <a:spLocks/>
            </p:cNvSpPr>
            <p:nvPr/>
          </p:nvSpPr>
          <p:spPr bwMode="auto">
            <a:xfrm>
              <a:off x="1332370" y="5245914"/>
              <a:ext cx="384839" cy="176559"/>
            </a:xfrm>
            <a:custGeom>
              <a:avLst/>
              <a:gdLst/>
              <a:ahLst/>
              <a:cxnLst>
                <a:cxn ang="0">
                  <a:pos x="99" y="0"/>
                </a:cxn>
                <a:cxn ang="0">
                  <a:pos x="114" y="3"/>
                </a:cxn>
                <a:cxn ang="0">
                  <a:pos x="81" y="18"/>
                </a:cxn>
                <a:cxn ang="0">
                  <a:pos x="59" y="29"/>
                </a:cxn>
                <a:cxn ang="0">
                  <a:pos x="51" y="44"/>
                </a:cxn>
                <a:cxn ang="0">
                  <a:pos x="55" y="55"/>
                </a:cxn>
                <a:cxn ang="0">
                  <a:pos x="59" y="63"/>
                </a:cxn>
                <a:cxn ang="0">
                  <a:pos x="96" y="85"/>
                </a:cxn>
                <a:cxn ang="0">
                  <a:pos x="122" y="89"/>
                </a:cxn>
                <a:cxn ang="0">
                  <a:pos x="225" y="114"/>
                </a:cxn>
                <a:cxn ang="0">
                  <a:pos x="233" y="118"/>
                </a:cxn>
                <a:cxn ang="0">
                  <a:pos x="251" y="125"/>
                </a:cxn>
                <a:cxn ang="0">
                  <a:pos x="196" y="118"/>
                </a:cxn>
                <a:cxn ang="0">
                  <a:pos x="125" y="111"/>
                </a:cxn>
                <a:cxn ang="0">
                  <a:pos x="55" y="96"/>
                </a:cxn>
                <a:cxn ang="0">
                  <a:pos x="26" y="81"/>
                </a:cxn>
                <a:cxn ang="0">
                  <a:pos x="11" y="70"/>
                </a:cxn>
                <a:cxn ang="0">
                  <a:pos x="0" y="48"/>
                </a:cxn>
                <a:cxn ang="0">
                  <a:pos x="3" y="44"/>
                </a:cxn>
                <a:cxn ang="0">
                  <a:pos x="18" y="26"/>
                </a:cxn>
                <a:cxn ang="0">
                  <a:pos x="29" y="15"/>
                </a:cxn>
                <a:cxn ang="0">
                  <a:pos x="51" y="11"/>
                </a:cxn>
                <a:cxn ang="0">
                  <a:pos x="70" y="3"/>
                </a:cxn>
                <a:cxn ang="0">
                  <a:pos x="99" y="0"/>
                </a:cxn>
              </a:cxnLst>
              <a:rect l="0" t="0" r="0" b="0"/>
              <a:pathLst>
                <a:path w="251" h="125">
                  <a:moveTo>
                    <a:pt x="99" y="0"/>
                  </a:moveTo>
                  <a:lnTo>
                    <a:pt x="114" y="3"/>
                  </a:lnTo>
                  <a:lnTo>
                    <a:pt x="81" y="18"/>
                  </a:lnTo>
                  <a:lnTo>
                    <a:pt x="59" y="29"/>
                  </a:lnTo>
                  <a:lnTo>
                    <a:pt x="51" y="44"/>
                  </a:lnTo>
                  <a:lnTo>
                    <a:pt x="55" y="55"/>
                  </a:lnTo>
                  <a:lnTo>
                    <a:pt x="59" y="63"/>
                  </a:lnTo>
                  <a:lnTo>
                    <a:pt x="96" y="85"/>
                  </a:lnTo>
                  <a:lnTo>
                    <a:pt x="122" y="89"/>
                  </a:lnTo>
                  <a:lnTo>
                    <a:pt x="225" y="114"/>
                  </a:lnTo>
                  <a:lnTo>
                    <a:pt x="233" y="118"/>
                  </a:lnTo>
                  <a:lnTo>
                    <a:pt x="251" y="125"/>
                  </a:lnTo>
                  <a:lnTo>
                    <a:pt x="196" y="118"/>
                  </a:lnTo>
                  <a:lnTo>
                    <a:pt x="125" y="111"/>
                  </a:lnTo>
                  <a:lnTo>
                    <a:pt x="55" y="96"/>
                  </a:lnTo>
                  <a:lnTo>
                    <a:pt x="26" y="81"/>
                  </a:lnTo>
                  <a:lnTo>
                    <a:pt x="11" y="70"/>
                  </a:lnTo>
                  <a:lnTo>
                    <a:pt x="0" y="48"/>
                  </a:lnTo>
                  <a:lnTo>
                    <a:pt x="3" y="44"/>
                  </a:lnTo>
                  <a:lnTo>
                    <a:pt x="18" y="26"/>
                  </a:lnTo>
                  <a:lnTo>
                    <a:pt x="29" y="15"/>
                  </a:lnTo>
                  <a:lnTo>
                    <a:pt x="51" y="11"/>
                  </a:lnTo>
                  <a:lnTo>
                    <a:pt x="70" y="3"/>
                  </a:lnTo>
                  <a:lnTo>
                    <a:pt x="99"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5" name="図形 104"/>
            <p:cNvSpPr>
              <a:spLocks/>
            </p:cNvSpPr>
            <p:nvPr/>
          </p:nvSpPr>
          <p:spPr bwMode="auto">
            <a:xfrm>
              <a:off x="1280241" y="5224727"/>
              <a:ext cx="459967" cy="209046"/>
            </a:xfrm>
            <a:custGeom>
              <a:avLst/>
              <a:gdLst/>
              <a:ahLst/>
              <a:cxnLst>
                <a:cxn ang="0">
                  <a:pos x="115" y="0"/>
                </a:cxn>
                <a:cxn ang="0">
                  <a:pos x="130" y="7"/>
                </a:cxn>
                <a:cxn ang="0">
                  <a:pos x="100" y="15"/>
                </a:cxn>
                <a:cxn ang="0">
                  <a:pos x="78" y="18"/>
                </a:cxn>
                <a:cxn ang="0">
                  <a:pos x="60" y="30"/>
                </a:cxn>
                <a:cxn ang="0">
                  <a:pos x="48" y="41"/>
                </a:cxn>
                <a:cxn ang="0">
                  <a:pos x="34" y="59"/>
                </a:cxn>
                <a:cxn ang="0">
                  <a:pos x="34" y="63"/>
                </a:cxn>
                <a:cxn ang="0">
                  <a:pos x="34" y="74"/>
                </a:cxn>
                <a:cxn ang="0">
                  <a:pos x="37" y="85"/>
                </a:cxn>
                <a:cxn ang="0">
                  <a:pos x="60" y="100"/>
                </a:cxn>
                <a:cxn ang="0">
                  <a:pos x="93" y="115"/>
                </a:cxn>
                <a:cxn ang="0">
                  <a:pos x="178" y="133"/>
                </a:cxn>
                <a:cxn ang="0">
                  <a:pos x="255" y="144"/>
                </a:cxn>
                <a:cxn ang="0">
                  <a:pos x="289" y="144"/>
                </a:cxn>
                <a:cxn ang="0">
                  <a:pos x="300" y="148"/>
                </a:cxn>
                <a:cxn ang="0">
                  <a:pos x="204" y="140"/>
                </a:cxn>
                <a:cxn ang="0">
                  <a:pos x="148" y="133"/>
                </a:cxn>
                <a:cxn ang="0">
                  <a:pos x="100" y="126"/>
                </a:cxn>
                <a:cxn ang="0">
                  <a:pos x="63" y="115"/>
                </a:cxn>
                <a:cxn ang="0">
                  <a:pos x="19" y="89"/>
                </a:cxn>
                <a:cxn ang="0">
                  <a:pos x="4" y="74"/>
                </a:cxn>
                <a:cxn ang="0">
                  <a:pos x="0" y="63"/>
                </a:cxn>
                <a:cxn ang="0">
                  <a:pos x="4" y="44"/>
                </a:cxn>
                <a:cxn ang="0">
                  <a:pos x="15" y="30"/>
                </a:cxn>
                <a:cxn ang="0">
                  <a:pos x="37" y="15"/>
                </a:cxn>
                <a:cxn ang="0">
                  <a:pos x="71" y="4"/>
                </a:cxn>
                <a:cxn ang="0">
                  <a:pos x="115" y="0"/>
                </a:cxn>
              </a:cxnLst>
              <a:rect l="0" t="0" r="0" b="0"/>
              <a:pathLst>
                <a:path w="300" h="148">
                  <a:moveTo>
                    <a:pt x="115" y="0"/>
                  </a:moveTo>
                  <a:lnTo>
                    <a:pt x="130" y="7"/>
                  </a:lnTo>
                  <a:lnTo>
                    <a:pt x="100" y="15"/>
                  </a:lnTo>
                  <a:lnTo>
                    <a:pt x="78" y="18"/>
                  </a:lnTo>
                  <a:lnTo>
                    <a:pt x="60" y="30"/>
                  </a:lnTo>
                  <a:lnTo>
                    <a:pt x="48" y="41"/>
                  </a:lnTo>
                  <a:lnTo>
                    <a:pt x="34" y="59"/>
                  </a:lnTo>
                  <a:lnTo>
                    <a:pt x="34" y="63"/>
                  </a:lnTo>
                  <a:lnTo>
                    <a:pt x="34" y="74"/>
                  </a:lnTo>
                  <a:lnTo>
                    <a:pt x="37" y="85"/>
                  </a:lnTo>
                  <a:lnTo>
                    <a:pt x="60" y="100"/>
                  </a:lnTo>
                  <a:lnTo>
                    <a:pt x="93" y="115"/>
                  </a:lnTo>
                  <a:lnTo>
                    <a:pt x="178" y="133"/>
                  </a:lnTo>
                  <a:lnTo>
                    <a:pt x="255" y="144"/>
                  </a:lnTo>
                  <a:lnTo>
                    <a:pt x="289" y="144"/>
                  </a:lnTo>
                  <a:lnTo>
                    <a:pt x="300" y="148"/>
                  </a:lnTo>
                  <a:lnTo>
                    <a:pt x="204" y="140"/>
                  </a:lnTo>
                  <a:lnTo>
                    <a:pt x="148" y="133"/>
                  </a:lnTo>
                  <a:lnTo>
                    <a:pt x="100" y="126"/>
                  </a:lnTo>
                  <a:lnTo>
                    <a:pt x="63" y="115"/>
                  </a:lnTo>
                  <a:lnTo>
                    <a:pt x="19" y="89"/>
                  </a:lnTo>
                  <a:lnTo>
                    <a:pt x="4" y="74"/>
                  </a:lnTo>
                  <a:lnTo>
                    <a:pt x="0" y="63"/>
                  </a:lnTo>
                  <a:lnTo>
                    <a:pt x="4" y="44"/>
                  </a:lnTo>
                  <a:lnTo>
                    <a:pt x="15" y="30"/>
                  </a:lnTo>
                  <a:lnTo>
                    <a:pt x="37" y="15"/>
                  </a:lnTo>
                  <a:lnTo>
                    <a:pt x="71" y="4"/>
                  </a:lnTo>
                  <a:lnTo>
                    <a:pt x="115"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6" name="図形 105"/>
            <p:cNvSpPr>
              <a:spLocks/>
            </p:cNvSpPr>
            <p:nvPr/>
          </p:nvSpPr>
          <p:spPr bwMode="auto">
            <a:xfrm>
              <a:off x="1241910" y="5203540"/>
              <a:ext cx="225384" cy="209046"/>
            </a:xfrm>
            <a:custGeom>
              <a:avLst/>
              <a:gdLst/>
              <a:ahLst/>
              <a:cxnLst>
                <a:cxn ang="0">
                  <a:pos x="129" y="0"/>
                </a:cxn>
                <a:cxn ang="0">
                  <a:pos x="133" y="8"/>
                </a:cxn>
                <a:cxn ang="0">
                  <a:pos x="133" y="15"/>
                </a:cxn>
                <a:cxn ang="0">
                  <a:pos x="88" y="15"/>
                </a:cxn>
                <a:cxn ang="0">
                  <a:pos x="59" y="22"/>
                </a:cxn>
                <a:cxn ang="0">
                  <a:pos x="33" y="41"/>
                </a:cxn>
                <a:cxn ang="0">
                  <a:pos x="25" y="59"/>
                </a:cxn>
                <a:cxn ang="0">
                  <a:pos x="18" y="78"/>
                </a:cxn>
                <a:cxn ang="0">
                  <a:pos x="25" y="89"/>
                </a:cxn>
                <a:cxn ang="0">
                  <a:pos x="40" y="104"/>
                </a:cxn>
                <a:cxn ang="0">
                  <a:pos x="77" y="126"/>
                </a:cxn>
                <a:cxn ang="0">
                  <a:pos x="147" y="148"/>
                </a:cxn>
                <a:cxn ang="0">
                  <a:pos x="110" y="141"/>
                </a:cxn>
                <a:cxn ang="0">
                  <a:pos x="55" y="126"/>
                </a:cxn>
                <a:cxn ang="0">
                  <a:pos x="33" y="115"/>
                </a:cxn>
                <a:cxn ang="0">
                  <a:pos x="18" y="100"/>
                </a:cxn>
                <a:cxn ang="0">
                  <a:pos x="3" y="85"/>
                </a:cxn>
                <a:cxn ang="0">
                  <a:pos x="0" y="70"/>
                </a:cxn>
                <a:cxn ang="0">
                  <a:pos x="3" y="59"/>
                </a:cxn>
                <a:cxn ang="0">
                  <a:pos x="7" y="48"/>
                </a:cxn>
                <a:cxn ang="0">
                  <a:pos x="14" y="33"/>
                </a:cxn>
                <a:cxn ang="0">
                  <a:pos x="25" y="22"/>
                </a:cxn>
                <a:cxn ang="0">
                  <a:pos x="48" y="15"/>
                </a:cxn>
                <a:cxn ang="0">
                  <a:pos x="85" y="4"/>
                </a:cxn>
                <a:cxn ang="0">
                  <a:pos x="129" y="0"/>
                </a:cxn>
              </a:cxnLst>
              <a:rect l="0" t="0" r="0" b="0"/>
              <a:pathLst>
                <a:path w="147" h="148">
                  <a:moveTo>
                    <a:pt x="129" y="0"/>
                  </a:moveTo>
                  <a:lnTo>
                    <a:pt x="133" y="8"/>
                  </a:lnTo>
                  <a:lnTo>
                    <a:pt x="133" y="15"/>
                  </a:lnTo>
                  <a:lnTo>
                    <a:pt x="88" y="15"/>
                  </a:lnTo>
                  <a:lnTo>
                    <a:pt x="59" y="22"/>
                  </a:lnTo>
                  <a:lnTo>
                    <a:pt x="33" y="41"/>
                  </a:lnTo>
                  <a:lnTo>
                    <a:pt x="25" y="59"/>
                  </a:lnTo>
                  <a:lnTo>
                    <a:pt x="18" y="78"/>
                  </a:lnTo>
                  <a:lnTo>
                    <a:pt x="25" y="89"/>
                  </a:lnTo>
                  <a:lnTo>
                    <a:pt x="40" y="104"/>
                  </a:lnTo>
                  <a:lnTo>
                    <a:pt x="77" y="126"/>
                  </a:lnTo>
                  <a:lnTo>
                    <a:pt x="147" y="148"/>
                  </a:lnTo>
                  <a:lnTo>
                    <a:pt x="110" y="141"/>
                  </a:lnTo>
                  <a:lnTo>
                    <a:pt x="55" y="126"/>
                  </a:lnTo>
                  <a:lnTo>
                    <a:pt x="33" y="115"/>
                  </a:lnTo>
                  <a:lnTo>
                    <a:pt x="18" y="100"/>
                  </a:lnTo>
                  <a:lnTo>
                    <a:pt x="3" y="85"/>
                  </a:lnTo>
                  <a:lnTo>
                    <a:pt x="0" y="70"/>
                  </a:lnTo>
                  <a:lnTo>
                    <a:pt x="3" y="59"/>
                  </a:lnTo>
                  <a:lnTo>
                    <a:pt x="7" y="48"/>
                  </a:lnTo>
                  <a:lnTo>
                    <a:pt x="14" y="33"/>
                  </a:lnTo>
                  <a:lnTo>
                    <a:pt x="25" y="22"/>
                  </a:lnTo>
                  <a:lnTo>
                    <a:pt x="48" y="15"/>
                  </a:lnTo>
                  <a:lnTo>
                    <a:pt x="85" y="4"/>
                  </a:lnTo>
                  <a:lnTo>
                    <a:pt x="129"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7" name="図形 106"/>
            <p:cNvSpPr>
              <a:spLocks/>
            </p:cNvSpPr>
            <p:nvPr/>
          </p:nvSpPr>
          <p:spPr bwMode="auto">
            <a:xfrm>
              <a:off x="2175643" y="4827823"/>
              <a:ext cx="205452" cy="199158"/>
            </a:xfrm>
            <a:custGeom>
              <a:avLst/>
              <a:gdLst/>
              <a:ahLst/>
              <a:cxnLst>
                <a:cxn ang="0">
                  <a:pos x="126" y="41"/>
                </a:cxn>
                <a:cxn ang="0">
                  <a:pos x="134" y="59"/>
                </a:cxn>
                <a:cxn ang="0">
                  <a:pos x="126" y="74"/>
                </a:cxn>
                <a:cxn ang="0">
                  <a:pos x="119" y="89"/>
                </a:cxn>
                <a:cxn ang="0">
                  <a:pos x="104" y="111"/>
                </a:cxn>
                <a:cxn ang="0">
                  <a:pos x="71" y="118"/>
                </a:cxn>
                <a:cxn ang="0">
                  <a:pos x="0" y="141"/>
                </a:cxn>
                <a:cxn ang="0">
                  <a:pos x="52" y="126"/>
                </a:cxn>
                <a:cxn ang="0">
                  <a:pos x="71" y="111"/>
                </a:cxn>
                <a:cxn ang="0">
                  <a:pos x="89" y="89"/>
                </a:cxn>
                <a:cxn ang="0">
                  <a:pos x="97" y="63"/>
                </a:cxn>
                <a:cxn ang="0">
                  <a:pos x="93" y="44"/>
                </a:cxn>
                <a:cxn ang="0">
                  <a:pos x="78" y="26"/>
                </a:cxn>
                <a:cxn ang="0">
                  <a:pos x="56" y="15"/>
                </a:cxn>
                <a:cxn ang="0">
                  <a:pos x="26" y="0"/>
                </a:cxn>
                <a:cxn ang="0">
                  <a:pos x="67" y="7"/>
                </a:cxn>
                <a:cxn ang="0">
                  <a:pos x="97" y="19"/>
                </a:cxn>
                <a:cxn ang="0">
                  <a:pos x="119" y="30"/>
                </a:cxn>
                <a:cxn ang="0">
                  <a:pos x="126" y="41"/>
                </a:cxn>
              </a:cxnLst>
              <a:rect l="0" t="0" r="0" b="0"/>
              <a:pathLst>
                <a:path w="134" h="141">
                  <a:moveTo>
                    <a:pt x="126" y="41"/>
                  </a:moveTo>
                  <a:lnTo>
                    <a:pt x="134" y="59"/>
                  </a:lnTo>
                  <a:lnTo>
                    <a:pt x="126" y="74"/>
                  </a:lnTo>
                  <a:lnTo>
                    <a:pt x="119" y="89"/>
                  </a:lnTo>
                  <a:lnTo>
                    <a:pt x="104" y="111"/>
                  </a:lnTo>
                  <a:lnTo>
                    <a:pt x="71" y="118"/>
                  </a:lnTo>
                  <a:lnTo>
                    <a:pt x="0" y="141"/>
                  </a:lnTo>
                  <a:lnTo>
                    <a:pt x="52" y="126"/>
                  </a:lnTo>
                  <a:lnTo>
                    <a:pt x="71" y="111"/>
                  </a:lnTo>
                  <a:lnTo>
                    <a:pt x="89" y="89"/>
                  </a:lnTo>
                  <a:lnTo>
                    <a:pt x="97" y="63"/>
                  </a:lnTo>
                  <a:lnTo>
                    <a:pt x="93" y="44"/>
                  </a:lnTo>
                  <a:lnTo>
                    <a:pt x="78" y="26"/>
                  </a:lnTo>
                  <a:lnTo>
                    <a:pt x="56" y="15"/>
                  </a:lnTo>
                  <a:lnTo>
                    <a:pt x="26" y="0"/>
                  </a:lnTo>
                  <a:lnTo>
                    <a:pt x="67" y="7"/>
                  </a:lnTo>
                  <a:lnTo>
                    <a:pt x="97" y="19"/>
                  </a:lnTo>
                  <a:lnTo>
                    <a:pt x="119" y="30"/>
                  </a:lnTo>
                  <a:lnTo>
                    <a:pt x="126" y="4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8" name="図形 107"/>
            <p:cNvSpPr>
              <a:spLocks/>
            </p:cNvSpPr>
            <p:nvPr/>
          </p:nvSpPr>
          <p:spPr bwMode="auto">
            <a:xfrm>
              <a:off x="2102048" y="4827823"/>
              <a:ext cx="216184" cy="209046"/>
            </a:xfrm>
            <a:custGeom>
              <a:avLst/>
              <a:gdLst/>
              <a:ahLst/>
              <a:cxnLst>
                <a:cxn ang="0">
                  <a:pos x="45" y="0"/>
                </a:cxn>
                <a:cxn ang="0">
                  <a:pos x="85" y="7"/>
                </a:cxn>
                <a:cxn ang="0">
                  <a:pos x="115" y="26"/>
                </a:cxn>
                <a:cxn ang="0">
                  <a:pos x="130" y="41"/>
                </a:cxn>
                <a:cxn ang="0">
                  <a:pos x="137" y="44"/>
                </a:cxn>
                <a:cxn ang="0">
                  <a:pos x="141" y="63"/>
                </a:cxn>
                <a:cxn ang="0">
                  <a:pos x="137" y="85"/>
                </a:cxn>
                <a:cxn ang="0">
                  <a:pos x="119" y="100"/>
                </a:cxn>
                <a:cxn ang="0">
                  <a:pos x="104" y="115"/>
                </a:cxn>
                <a:cxn ang="0">
                  <a:pos x="67" y="133"/>
                </a:cxn>
                <a:cxn ang="0">
                  <a:pos x="15" y="144"/>
                </a:cxn>
                <a:cxn ang="0">
                  <a:pos x="0" y="148"/>
                </a:cxn>
                <a:cxn ang="0">
                  <a:pos x="26" y="141"/>
                </a:cxn>
                <a:cxn ang="0">
                  <a:pos x="56" y="118"/>
                </a:cxn>
                <a:cxn ang="0">
                  <a:pos x="82" y="96"/>
                </a:cxn>
                <a:cxn ang="0">
                  <a:pos x="89" y="78"/>
                </a:cxn>
                <a:cxn ang="0">
                  <a:pos x="96" y="63"/>
                </a:cxn>
                <a:cxn ang="0">
                  <a:pos x="96" y="59"/>
                </a:cxn>
                <a:cxn ang="0">
                  <a:pos x="85" y="41"/>
                </a:cxn>
                <a:cxn ang="0">
                  <a:pos x="82" y="26"/>
                </a:cxn>
                <a:cxn ang="0">
                  <a:pos x="67" y="15"/>
                </a:cxn>
                <a:cxn ang="0">
                  <a:pos x="41" y="4"/>
                </a:cxn>
                <a:cxn ang="0">
                  <a:pos x="11" y="0"/>
                </a:cxn>
                <a:cxn ang="0">
                  <a:pos x="45" y="0"/>
                </a:cxn>
              </a:cxnLst>
              <a:rect l="0" t="0" r="0" b="0"/>
              <a:pathLst>
                <a:path w="141" h="148">
                  <a:moveTo>
                    <a:pt x="45" y="0"/>
                  </a:moveTo>
                  <a:lnTo>
                    <a:pt x="85" y="7"/>
                  </a:lnTo>
                  <a:lnTo>
                    <a:pt x="115" y="26"/>
                  </a:lnTo>
                  <a:lnTo>
                    <a:pt x="130" y="41"/>
                  </a:lnTo>
                  <a:lnTo>
                    <a:pt x="137" y="44"/>
                  </a:lnTo>
                  <a:lnTo>
                    <a:pt x="141" y="63"/>
                  </a:lnTo>
                  <a:lnTo>
                    <a:pt x="137" y="85"/>
                  </a:lnTo>
                  <a:lnTo>
                    <a:pt x="119" y="100"/>
                  </a:lnTo>
                  <a:lnTo>
                    <a:pt x="104" y="115"/>
                  </a:lnTo>
                  <a:lnTo>
                    <a:pt x="67" y="133"/>
                  </a:lnTo>
                  <a:lnTo>
                    <a:pt x="15" y="144"/>
                  </a:lnTo>
                  <a:lnTo>
                    <a:pt x="0" y="148"/>
                  </a:lnTo>
                  <a:lnTo>
                    <a:pt x="26" y="141"/>
                  </a:lnTo>
                  <a:lnTo>
                    <a:pt x="56" y="118"/>
                  </a:lnTo>
                  <a:lnTo>
                    <a:pt x="82" y="96"/>
                  </a:lnTo>
                  <a:lnTo>
                    <a:pt x="89" y="78"/>
                  </a:lnTo>
                  <a:lnTo>
                    <a:pt x="96" y="63"/>
                  </a:lnTo>
                  <a:lnTo>
                    <a:pt x="96" y="59"/>
                  </a:lnTo>
                  <a:lnTo>
                    <a:pt x="85" y="41"/>
                  </a:lnTo>
                  <a:lnTo>
                    <a:pt x="82" y="26"/>
                  </a:lnTo>
                  <a:lnTo>
                    <a:pt x="67" y="15"/>
                  </a:lnTo>
                  <a:lnTo>
                    <a:pt x="41" y="4"/>
                  </a:lnTo>
                  <a:lnTo>
                    <a:pt x="11" y="0"/>
                  </a:lnTo>
                  <a:lnTo>
                    <a:pt x="45"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9" name="図形 108"/>
            <p:cNvSpPr>
              <a:spLocks/>
            </p:cNvSpPr>
            <p:nvPr/>
          </p:nvSpPr>
          <p:spPr bwMode="auto">
            <a:xfrm>
              <a:off x="1994723" y="4827823"/>
              <a:ext cx="243782" cy="218933"/>
            </a:xfrm>
            <a:custGeom>
              <a:avLst/>
              <a:gdLst/>
              <a:ahLst/>
              <a:cxnLst>
                <a:cxn ang="0">
                  <a:pos x="33" y="0"/>
                </a:cxn>
                <a:cxn ang="0">
                  <a:pos x="59" y="0"/>
                </a:cxn>
                <a:cxn ang="0">
                  <a:pos x="100" y="4"/>
                </a:cxn>
                <a:cxn ang="0">
                  <a:pos x="126" y="15"/>
                </a:cxn>
                <a:cxn ang="0">
                  <a:pos x="144" y="30"/>
                </a:cxn>
                <a:cxn ang="0">
                  <a:pos x="155" y="41"/>
                </a:cxn>
                <a:cxn ang="0">
                  <a:pos x="159" y="59"/>
                </a:cxn>
                <a:cxn ang="0">
                  <a:pos x="159" y="63"/>
                </a:cxn>
                <a:cxn ang="0">
                  <a:pos x="155" y="85"/>
                </a:cxn>
                <a:cxn ang="0">
                  <a:pos x="144" y="100"/>
                </a:cxn>
                <a:cxn ang="0">
                  <a:pos x="111" y="129"/>
                </a:cxn>
                <a:cxn ang="0">
                  <a:pos x="74" y="144"/>
                </a:cxn>
                <a:cxn ang="0">
                  <a:pos x="59" y="148"/>
                </a:cxn>
                <a:cxn ang="0">
                  <a:pos x="15" y="155"/>
                </a:cxn>
                <a:cxn ang="0">
                  <a:pos x="59" y="133"/>
                </a:cxn>
                <a:cxn ang="0">
                  <a:pos x="74" y="118"/>
                </a:cxn>
                <a:cxn ang="0">
                  <a:pos x="89" y="100"/>
                </a:cxn>
                <a:cxn ang="0">
                  <a:pos x="96" y="78"/>
                </a:cxn>
                <a:cxn ang="0">
                  <a:pos x="89" y="63"/>
                </a:cxn>
                <a:cxn ang="0">
                  <a:pos x="70" y="33"/>
                </a:cxn>
                <a:cxn ang="0">
                  <a:pos x="41" y="15"/>
                </a:cxn>
                <a:cxn ang="0">
                  <a:pos x="0" y="0"/>
                </a:cxn>
                <a:cxn ang="0">
                  <a:pos x="33" y="0"/>
                </a:cxn>
              </a:cxnLst>
              <a:rect l="0" t="0" r="0" b="0"/>
              <a:pathLst>
                <a:path w="159" h="155">
                  <a:moveTo>
                    <a:pt x="33" y="0"/>
                  </a:moveTo>
                  <a:lnTo>
                    <a:pt x="59" y="0"/>
                  </a:lnTo>
                  <a:lnTo>
                    <a:pt x="100" y="4"/>
                  </a:lnTo>
                  <a:lnTo>
                    <a:pt x="126" y="15"/>
                  </a:lnTo>
                  <a:lnTo>
                    <a:pt x="144" y="30"/>
                  </a:lnTo>
                  <a:lnTo>
                    <a:pt x="155" y="41"/>
                  </a:lnTo>
                  <a:lnTo>
                    <a:pt x="159" y="59"/>
                  </a:lnTo>
                  <a:lnTo>
                    <a:pt x="159" y="63"/>
                  </a:lnTo>
                  <a:lnTo>
                    <a:pt x="155" y="85"/>
                  </a:lnTo>
                  <a:lnTo>
                    <a:pt x="144" y="100"/>
                  </a:lnTo>
                  <a:lnTo>
                    <a:pt x="111" y="129"/>
                  </a:lnTo>
                  <a:lnTo>
                    <a:pt x="74" y="144"/>
                  </a:lnTo>
                  <a:lnTo>
                    <a:pt x="59" y="148"/>
                  </a:lnTo>
                  <a:lnTo>
                    <a:pt x="15" y="155"/>
                  </a:lnTo>
                  <a:lnTo>
                    <a:pt x="59" y="133"/>
                  </a:lnTo>
                  <a:lnTo>
                    <a:pt x="74" y="118"/>
                  </a:lnTo>
                  <a:lnTo>
                    <a:pt x="89" y="100"/>
                  </a:lnTo>
                  <a:lnTo>
                    <a:pt x="96" y="78"/>
                  </a:lnTo>
                  <a:lnTo>
                    <a:pt x="89" y="63"/>
                  </a:lnTo>
                  <a:lnTo>
                    <a:pt x="70" y="33"/>
                  </a:lnTo>
                  <a:lnTo>
                    <a:pt x="41" y="15"/>
                  </a:lnTo>
                  <a:lnTo>
                    <a:pt x="0" y="0"/>
                  </a:lnTo>
                  <a:lnTo>
                    <a:pt x="33"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0" name="図形 109"/>
            <p:cNvSpPr>
              <a:spLocks/>
            </p:cNvSpPr>
            <p:nvPr/>
          </p:nvSpPr>
          <p:spPr bwMode="auto">
            <a:xfrm>
              <a:off x="1864399" y="4827823"/>
              <a:ext cx="266781" cy="240120"/>
            </a:xfrm>
            <a:custGeom>
              <a:avLst/>
              <a:gdLst/>
              <a:ahLst/>
              <a:cxnLst>
                <a:cxn ang="0">
                  <a:pos x="70" y="0"/>
                </a:cxn>
                <a:cxn ang="0">
                  <a:pos x="96" y="4"/>
                </a:cxn>
                <a:cxn ang="0">
                  <a:pos x="115" y="15"/>
                </a:cxn>
                <a:cxn ang="0">
                  <a:pos x="152" y="33"/>
                </a:cxn>
                <a:cxn ang="0">
                  <a:pos x="166" y="56"/>
                </a:cxn>
                <a:cxn ang="0">
                  <a:pos x="170" y="63"/>
                </a:cxn>
                <a:cxn ang="0">
                  <a:pos x="174" y="78"/>
                </a:cxn>
                <a:cxn ang="0">
                  <a:pos x="170" y="100"/>
                </a:cxn>
                <a:cxn ang="0">
                  <a:pos x="155" y="118"/>
                </a:cxn>
                <a:cxn ang="0">
                  <a:pos x="133" y="141"/>
                </a:cxn>
                <a:cxn ang="0">
                  <a:pos x="89" y="159"/>
                </a:cxn>
                <a:cxn ang="0">
                  <a:pos x="0" y="170"/>
                </a:cxn>
                <a:cxn ang="0">
                  <a:pos x="59" y="144"/>
                </a:cxn>
                <a:cxn ang="0">
                  <a:pos x="100" y="129"/>
                </a:cxn>
                <a:cxn ang="0">
                  <a:pos x="115" y="118"/>
                </a:cxn>
                <a:cxn ang="0">
                  <a:pos x="130" y="104"/>
                </a:cxn>
                <a:cxn ang="0">
                  <a:pos x="133" y="89"/>
                </a:cxn>
                <a:cxn ang="0">
                  <a:pos x="130" y="70"/>
                </a:cxn>
                <a:cxn ang="0">
                  <a:pos x="126" y="63"/>
                </a:cxn>
                <a:cxn ang="0">
                  <a:pos x="104" y="41"/>
                </a:cxn>
                <a:cxn ang="0">
                  <a:pos x="70" y="15"/>
                </a:cxn>
                <a:cxn ang="0">
                  <a:pos x="48" y="4"/>
                </a:cxn>
                <a:cxn ang="0">
                  <a:pos x="19" y="0"/>
                </a:cxn>
                <a:cxn ang="0">
                  <a:pos x="70" y="0"/>
                </a:cxn>
              </a:cxnLst>
              <a:rect l="0" t="0" r="0" b="0"/>
              <a:pathLst>
                <a:path w="174" h="170">
                  <a:moveTo>
                    <a:pt x="70" y="0"/>
                  </a:moveTo>
                  <a:lnTo>
                    <a:pt x="96" y="4"/>
                  </a:lnTo>
                  <a:lnTo>
                    <a:pt x="115" y="15"/>
                  </a:lnTo>
                  <a:lnTo>
                    <a:pt x="152" y="33"/>
                  </a:lnTo>
                  <a:lnTo>
                    <a:pt x="166" y="56"/>
                  </a:lnTo>
                  <a:lnTo>
                    <a:pt x="170" y="63"/>
                  </a:lnTo>
                  <a:lnTo>
                    <a:pt x="174" y="78"/>
                  </a:lnTo>
                  <a:lnTo>
                    <a:pt x="170" y="100"/>
                  </a:lnTo>
                  <a:lnTo>
                    <a:pt x="155" y="118"/>
                  </a:lnTo>
                  <a:lnTo>
                    <a:pt x="133" y="141"/>
                  </a:lnTo>
                  <a:lnTo>
                    <a:pt x="89" y="159"/>
                  </a:lnTo>
                  <a:lnTo>
                    <a:pt x="0" y="170"/>
                  </a:lnTo>
                  <a:lnTo>
                    <a:pt x="59" y="144"/>
                  </a:lnTo>
                  <a:lnTo>
                    <a:pt x="100" y="129"/>
                  </a:lnTo>
                  <a:lnTo>
                    <a:pt x="115" y="118"/>
                  </a:lnTo>
                  <a:lnTo>
                    <a:pt x="130" y="104"/>
                  </a:lnTo>
                  <a:lnTo>
                    <a:pt x="133" y="89"/>
                  </a:lnTo>
                  <a:lnTo>
                    <a:pt x="130" y="70"/>
                  </a:lnTo>
                  <a:lnTo>
                    <a:pt x="126" y="63"/>
                  </a:lnTo>
                  <a:lnTo>
                    <a:pt x="104" y="41"/>
                  </a:lnTo>
                  <a:lnTo>
                    <a:pt x="70" y="15"/>
                  </a:lnTo>
                  <a:lnTo>
                    <a:pt x="48" y="4"/>
                  </a:lnTo>
                  <a:lnTo>
                    <a:pt x="19" y="0"/>
                  </a:lnTo>
                  <a:lnTo>
                    <a:pt x="70"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1" name="図形 110"/>
            <p:cNvSpPr>
              <a:spLocks/>
            </p:cNvSpPr>
            <p:nvPr/>
          </p:nvSpPr>
          <p:spPr bwMode="auto">
            <a:xfrm>
              <a:off x="1609884" y="4827823"/>
              <a:ext cx="453834" cy="240120"/>
            </a:xfrm>
            <a:custGeom>
              <a:avLst/>
              <a:gdLst/>
              <a:ahLst/>
              <a:cxnLst>
                <a:cxn ang="0">
                  <a:pos x="174" y="0"/>
                </a:cxn>
                <a:cxn ang="0">
                  <a:pos x="207" y="4"/>
                </a:cxn>
                <a:cxn ang="0">
                  <a:pos x="229" y="15"/>
                </a:cxn>
                <a:cxn ang="0">
                  <a:pos x="266" y="41"/>
                </a:cxn>
                <a:cxn ang="0">
                  <a:pos x="284" y="63"/>
                </a:cxn>
                <a:cxn ang="0">
                  <a:pos x="296" y="74"/>
                </a:cxn>
                <a:cxn ang="0">
                  <a:pos x="296" y="89"/>
                </a:cxn>
                <a:cxn ang="0">
                  <a:pos x="292" y="100"/>
                </a:cxn>
                <a:cxn ang="0">
                  <a:pos x="277" y="115"/>
                </a:cxn>
                <a:cxn ang="0">
                  <a:pos x="262" y="129"/>
                </a:cxn>
                <a:cxn ang="0">
                  <a:pos x="214" y="144"/>
                </a:cxn>
                <a:cxn ang="0">
                  <a:pos x="159" y="166"/>
                </a:cxn>
                <a:cxn ang="0">
                  <a:pos x="159" y="170"/>
                </a:cxn>
                <a:cxn ang="0">
                  <a:pos x="100" y="170"/>
                </a:cxn>
                <a:cxn ang="0">
                  <a:pos x="137" y="155"/>
                </a:cxn>
                <a:cxn ang="0">
                  <a:pos x="151" y="144"/>
                </a:cxn>
                <a:cxn ang="0">
                  <a:pos x="155" y="133"/>
                </a:cxn>
                <a:cxn ang="0">
                  <a:pos x="166" y="115"/>
                </a:cxn>
                <a:cxn ang="0">
                  <a:pos x="159" y="100"/>
                </a:cxn>
                <a:cxn ang="0">
                  <a:pos x="155" y="78"/>
                </a:cxn>
                <a:cxn ang="0">
                  <a:pos x="144" y="59"/>
                </a:cxn>
                <a:cxn ang="0">
                  <a:pos x="125" y="44"/>
                </a:cxn>
                <a:cxn ang="0">
                  <a:pos x="85" y="26"/>
                </a:cxn>
                <a:cxn ang="0">
                  <a:pos x="40" y="7"/>
                </a:cxn>
                <a:cxn ang="0">
                  <a:pos x="0" y="0"/>
                </a:cxn>
                <a:cxn ang="0">
                  <a:pos x="174" y="0"/>
                </a:cxn>
              </a:cxnLst>
              <a:rect l="0" t="0" r="0" b="0"/>
              <a:pathLst>
                <a:path w="296" h="170">
                  <a:moveTo>
                    <a:pt x="174" y="0"/>
                  </a:moveTo>
                  <a:lnTo>
                    <a:pt x="207" y="4"/>
                  </a:lnTo>
                  <a:lnTo>
                    <a:pt x="229" y="15"/>
                  </a:lnTo>
                  <a:lnTo>
                    <a:pt x="266" y="41"/>
                  </a:lnTo>
                  <a:lnTo>
                    <a:pt x="284" y="63"/>
                  </a:lnTo>
                  <a:lnTo>
                    <a:pt x="296" y="74"/>
                  </a:lnTo>
                  <a:lnTo>
                    <a:pt x="296" y="89"/>
                  </a:lnTo>
                  <a:lnTo>
                    <a:pt x="292" y="100"/>
                  </a:lnTo>
                  <a:lnTo>
                    <a:pt x="277" y="115"/>
                  </a:lnTo>
                  <a:lnTo>
                    <a:pt x="262" y="129"/>
                  </a:lnTo>
                  <a:lnTo>
                    <a:pt x="214" y="144"/>
                  </a:lnTo>
                  <a:lnTo>
                    <a:pt x="159" y="166"/>
                  </a:lnTo>
                  <a:lnTo>
                    <a:pt x="159" y="170"/>
                  </a:lnTo>
                  <a:lnTo>
                    <a:pt x="100" y="170"/>
                  </a:lnTo>
                  <a:lnTo>
                    <a:pt x="137" y="155"/>
                  </a:lnTo>
                  <a:lnTo>
                    <a:pt x="151" y="144"/>
                  </a:lnTo>
                  <a:lnTo>
                    <a:pt x="155" y="133"/>
                  </a:lnTo>
                  <a:lnTo>
                    <a:pt x="166" y="115"/>
                  </a:lnTo>
                  <a:lnTo>
                    <a:pt x="159" y="100"/>
                  </a:lnTo>
                  <a:lnTo>
                    <a:pt x="155" y="78"/>
                  </a:lnTo>
                  <a:lnTo>
                    <a:pt x="144" y="59"/>
                  </a:lnTo>
                  <a:lnTo>
                    <a:pt x="125" y="44"/>
                  </a:lnTo>
                  <a:lnTo>
                    <a:pt x="85" y="26"/>
                  </a:lnTo>
                  <a:lnTo>
                    <a:pt x="40" y="7"/>
                  </a:lnTo>
                  <a:lnTo>
                    <a:pt x="0" y="0"/>
                  </a:lnTo>
                  <a:lnTo>
                    <a:pt x="174"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2" name="図形 111"/>
            <p:cNvSpPr>
              <a:spLocks/>
            </p:cNvSpPr>
            <p:nvPr/>
          </p:nvSpPr>
          <p:spPr bwMode="auto">
            <a:xfrm>
              <a:off x="1433563" y="4827823"/>
              <a:ext cx="420103" cy="255657"/>
            </a:xfrm>
            <a:custGeom>
              <a:avLst/>
              <a:gdLst/>
              <a:ahLst/>
              <a:cxnLst>
                <a:cxn ang="0">
                  <a:pos x="78" y="0"/>
                </a:cxn>
                <a:cxn ang="0">
                  <a:pos x="118" y="4"/>
                </a:cxn>
                <a:cxn ang="0">
                  <a:pos x="174" y="15"/>
                </a:cxn>
                <a:cxn ang="0">
                  <a:pos x="204" y="26"/>
                </a:cxn>
                <a:cxn ang="0">
                  <a:pos x="229" y="41"/>
                </a:cxn>
                <a:cxn ang="0">
                  <a:pos x="252" y="59"/>
                </a:cxn>
                <a:cxn ang="0">
                  <a:pos x="270" y="78"/>
                </a:cxn>
                <a:cxn ang="0">
                  <a:pos x="274" y="100"/>
                </a:cxn>
                <a:cxn ang="0">
                  <a:pos x="274" y="115"/>
                </a:cxn>
                <a:cxn ang="0">
                  <a:pos x="270" y="133"/>
                </a:cxn>
                <a:cxn ang="0">
                  <a:pos x="259" y="144"/>
                </a:cxn>
                <a:cxn ang="0">
                  <a:pos x="240" y="155"/>
                </a:cxn>
                <a:cxn ang="0">
                  <a:pos x="218" y="166"/>
                </a:cxn>
                <a:cxn ang="0">
                  <a:pos x="196" y="174"/>
                </a:cxn>
                <a:cxn ang="0">
                  <a:pos x="189" y="174"/>
                </a:cxn>
                <a:cxn ang="0">
                  <a:pos x="130" y="181"/>
                </a:cxn>
                <a:cxn ang="0">
                  <a:pos x="148" y="166"/>
                </a:cxn>
                <a:cxn ang="0">
                  <a:pos x="170" y="148"/>
                </a:cxn>
                <a:cxn ang="0">
                  <a:pos x="189" y="129"/>
                </a:cxn>
                <a:cxn ang="0">
                  <a:pos x="196" y="104"/>
                </a:cxn>
                <a:cxn ang="0">
                  <a:pos x="189" y="85"/>
                </a:cxn>
                <a:cxn ang="0">
                  <a:pos x="181" y="70"/>
                </a:cxn>
                <a:cxn ang="0">
                  <a:pos x="155" y="48"/>
                </a:cxn>
                <a:cxn ang="0">
                  <a:pos x="126" y="33"/>
                </a:cxn>
                <a:cxn ang="0">
                  <a:pos x="89" y="19"/>
                </a:cxn>
                <a:cxn ang="0">
                  <a:pos x="48" y="7"/>
                </a:cxn>
                <a:cxn ang="0">
                  <a:pos x="0" y="0"/>
                </a:cxn>
                <a:cxn ang="0">
                  <a:pos x="78" y="0"/>
                </a:cxn>
              </a:cxnLst>
              <a:rect l="0" t="0" r="0" b="0"/>
              <a:pathLst>
                <a:path w="274" h="181">
                  <a:moveTo>
                    <a:pt x="78" y="0"/>
                  </a:moveTo>
                  <a:lnTo>
                    <a:pt x="118" y="4"/>
                  </a:lnTo>
                  <a:lnTo>
                    <a:pt x="174" y="15"/>
                  </a:lnTo>
                  <a:lnTo>
                    <a:pt x="204" y="26"/>
                  </a:lnTo>
                  <a:lnTo>
                    <a:pt x="229" y="41"/>
                  </a:lnTo>
                  <a:lnTo>
                    <a:pt x="252" y="59"/>
                  </a:lnTo>
                  <a:lnTo>
                    <a:pt x="270" y="78"/>
                  </a:lnTo>
                  <a:lnTo>
                    <a:pt x="274" y="100"/>
                  </a:lnTo>
                  <a:lnTo>
                    <a:pt x="274" y="115"/>
                  </a:lnTo>
                  <a:lnTo>
                    <a:pt x="270" y="133"/>
                  </a:lnTo>
                  <a:lnTo>
                    <a:pt x="259" y="144"/>
                  </a:lnTo>
                  <a:lnTo>
                    <a:pt x="240" y="155"/>
                  </a:lnTo>
                  <a:lnTo>
                    <a:pt x="218" y="166"/>
                  </a:lnTo>
                  <a:lnTo>
                    <a:pt x="196" y="174"/>
                  </a:lnTo>
                  <a:lnTo>
                    <a:pt x="189" y="174"/>
                  </a:lnTo>
                  <a:lnTo>
                    <a:pt x="130" y="181"/>
                  </a:lnTo>
                  <a:lnTo>
                    <a:pt x="148" y="166"/>
                  </a:lnTo>
                  <a:lnTo>
                    <a:pt x="170" y="148"/>
                  </a:lnTo>
                  <a:lnTo>
                    <a:pt x="189" y="129"/>
                  </a:lnTo>
                  <a:lnTo>
                    <a:pt x="196" y="104"/>
                  </a:lnTo>
                  <a:lnTo>
                    <a:pt x="189" y="85"/>
                  </a:lnTo>
                  <a:lnTo>
                    <a:pt x="181" y="70"/>
                  </a:lnTo>
                  <a:lnTo>
                    <a:pt x="155" y="48"/>
                  </a:lnTo>
                  <a:lnTo>
                    <a:pt x="126" y="33"/>
                  </a:lnTo>
                  <a:lnTo>
                    <a:pt x="89" y="19"/>
                  </a:lnTo>
                  <a:lnTo>
                    <a:pt x="48" y="7"/>
                  </a:lnTo>
                  <a:lnTo>
                    <a:pt x="0" y="0"/>
                  </a:lnTo>
                  <a:lnTo>
                    <a:pt x="78"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3" name="図形 112"/>
            <p:cNvSpPr>
              <a:spLocks/>
            </p:cNvSpPr>
            <p:nvPr/>
          </p:nvSpPr>
          <p:spPr bwMode="auto">
            <a:xfrm>
              <a:off x="1359968" y="4827823"/>
              <a:ext cx="363374" cy="261307"/>
            </a:xfrm>
            <a:custGeom>
              <a:avLst/>
              <a:gdLst/>
              <a:ahLst/>
              <a:cxnLst>
                <a:cxn ang="0">
                  <a:pos x="33" y="0"/>
                </a:cxn>
                <a:cxn ang="0">
                  <a:pos x="26" y="0"/>
                </a:cxn>
                <a:cxn ang="0">
                  <a:pos x="81" y="7"/>
                </a:cxn>
                <a:cxn ang="0">
                  <a:pos x="126" y="26"/>
                </a:cxn>
                <a:cxn ang="0">
                  <a:pos x="174" y="41"/>
                </a:cxn>
                <a:cxn ang="0">
                  <a:pos x="203" y="56"/>
                </a:cxn>
                <a:cxn ang="0">
                  <a:pos x="222" y="70"/>
                </a:cxn>
                <a:cxn ang="0">
                  <a:pos x="237" y="89"/>
                </a:cxn>
                <a:cxn ang="0">
                  <a:pos x="237" y="104"/>
                </a:cxn>
                <a:cxn ang="0">
                  <a:pos x="237" y="118"/>
                </a:cxn>
                <a:cxn ang="0">
                  <a:pos x="233" y="129"/>
                </a:cxn>
                <a:cxn ang="0">
                  <a:pos x="207" y="148"/>
                </a:cxn>
                <a:cxn ang="0">
                  <a:pos x="181" y="170"/>
                </a:cxn>
                <a:cxn ang="0">
                  <a:pos x="166" y="181"/>
                </a:cxn>
                <a:cxn ang="0">
                  <a:pos x="137" y="185"/>
                </a:cxn>
                <a:cxn ang="0">
                  <a:pos x="174" y="159"/>
                </a:cxn>
                <a:cxn ang="0">
                  <a:pos x="189" y="144"/>
                </a:cxn>
                <a:cxn ang="0">
                  <a:pos x="196" y="126"/>
                </a:cxn>
                <a:cxn ang="0">
                  <a:pos x="192" y="100"/>
                </a:cxn>
                <a:cxn ang="0">
                  <a:pos x="178" y="70"/>
                </a:cxn>
                <a:cxn ang="0">
                  <a:pos x="122" y="41"/>
                </a:cxn>
                <a:cxn ang="0">
                  <a:pos x="67" y="19"/>
                </a:cxn>
                <a:cxn ang="0">
                  <a:pos x="0" y="0"/>
                </a:cxn>
                <a:cxn ang="0">
                  <a:pos x="33" y="0"/>
                </a:cxn>
              </a:cxnLst>
              <a:rect l="0" t="0" r="0" b="0"/>
              <a:pathLst>
                <a:path w="237" h="185">
                  <a:moveTo>
                    <a:pt x="33" y="0"/>
                  </a:moveTo>
                  <a:lnTo>
                    <a:pt x="26" y="0"/>
                  </a:lnTo>
                  <a:lnTo>
                    <a:pt x="81" y="7"/>
                  </a:lnTo>
                  <a:lnTo>
                    <a:pt x="126" y="26"/>
                  </a:lnTo>
                  <a:lnTo>
                    <a:pt x="174" y="41"/>
                  </a:lnTo>
                  <a:lnTo>
                    <a:pt x="203" y="56"/>
                  </a:lnTo>
                  <a:lnTo>
                    <a:pt x="222" y="70"/>
                  </a:lnTo>
                  <a:lnTo>
                    <a:pt x="237" y="89"/>
                  </a:lnTo>
                  <a:lnTo>
                    <a:pt x="237" y="104"/>
                  </a:lnTo>
                  <a:lnTo>
                    <a:pt x="237" y="118"/>
                  </a:lnTo>
                  <a:lnTo>
                    <a:pt x="233" y="129"/>
                  </a:lnTo>
                  <a:lnTo>
                    <a:pt x="207" y="148"/>
                  </a:lnTo>
                  <a:lnTo>
                    <a:pt x="181" y="170"/>
                  </a:lnTo>
                  <a:lnTo>
                    <a:pt x="166" y="181"/>
                  </a:lnTo>
                  <a:lnTo>
                    <a:pt x="137" y="185"/>
                  </a:lnTo>
                  <a:lnTo>
                    <a:pt x="174" y="159"/>
                  </a:lnTo>
                  <a:lnTo>
                    <a:pt x="189" y="144"/>
                  </a:lnTo>
                  <a:lnTo>
                    <a:pt x="196" y="126"/>
                  </a:lnTo>
                  <a:lnTo>
                    <a:pt x="192" y="100"/>
                  </a:lnTo>
                  <a:lnTo>
                    <a:pt x="178" y="70"/>
                  </a:lnTo>
                  <a:lnTo>
                    <a:pt x="122" y="41"/>
                  </a:lnTo>
                  <a:lnTo>
                    <a:pt x="67" y="19"/>
                  </a:lnTo>
                  <a:lnTo>
                    <a:pt x="0" y="0"/>
                  </a:lnTo>
                  <a:lnTo>
                    <a:pt x="33"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4" name="図形 113"/>
            <p:cNvSpPr>
              <a:spLocks/>
            </p:cNvSpPr>
            <p:nvPr/>
          </p:nvSpPr>
          <p:spPr bwMode="auto">
            <a:xfrm>
              <a:off x="985862" y="4827823"/>
              <a:ext cx="668485" cy="673748"/>
            </a:xfrm>
            <a:custGeom>
              <a:avLst/>
              <a:gdLst/>
              <a:ahLst/>
              <a:cxnLst>
                <a:cxn ang="0">
                  <a:pos x="222" y="0"/>
                </a:cxn>
                <a:cxn ang="0">
                  <a:pos x="255" y="4"/>
                </a:cxn>
                <a:cxn ang="0">
                  <a:pos x="292" y="15"/>
                </a:cxn>
                <a:cxn ang="0">
                  <a:pos x="355" y="41"/>
                </a:cxn>
                <a:cxn ang="0">
                  <a:pos x="422" y="74"/>
                </a:cxn>
                <a:cxn ang="0">
                  <a:pos x="433" y="100"/>
                </a:cxn>
                <a:cxn ang="0">
                  <a:pos x="436" y="126"/>
                </a:cxn>
                <a:cxn ang="0">
                  <a:pos x="433" y="141"/>
                </a:cxn>
                <a:cxn ang="0">
                  <a:pos x="422" y="144"/>
                </a:cxn>
                <a:cxn ang="0">
                  <a:pos x="403" y="170"/>
                </a:cxn>
                <a:cxn ang="0">
                  <a:pos x="370" y="189"/>
                </a:cxn>
                <a:cxn ang="0">
                  <a:pos x="337" y="200"/>
                </a:cxn>
                <a:cxn ang="0">
                  <a:pos x="314" y="211"/>
                </a:cxn>
                <a:cxn ang="0">
                  <a:pos x="266" y="229"/>
                </a:cxn>
                <a:cxn ang="0">
                  <a:pos x="207" y="240"/>
                </a:cxn>
                <a:cxn ang="0">
                  <a:pos x="144" y="251"/>
                </a:cxn>
                <a:cxn ang="0">
                  <a:pos x="96" y="266"/>
                </a:cxn>
                <a:cxn ang="0">
                  <a:pos x="59" y="281"/>
                </a:cxn>
                <a:cxn ang="0">
                  <a:pos x="45" y="296"/>
                </a:cxn>
                <a:cxn ang="0">
                  <a:pos x="33" y="307"/>
                </a:cxn>
                <a:cxn ang="0">
                  <a:pos x="30" y="329"/>
                </a:cxn>
                <a:cxn ang="0">
                  <a:pos x="30" y="336"/>
                </a:cxn>
                <a:cxn ang="0">
                  <a:pos x="41" y="366"/>
                </a:cxn>
                <a:cxn ang="0">
                  <a:pos x="48" y="392"/>
                </a:cxn>
                <a:cxn ang="0">
                  <a:pos x="74" y="410"/>
                </a:cxn>
                <a:cxn ang="0">
                  <a:pos x="104" y="421"/>
                </a:cxn>
                <a:cxn ang="0">
                  <a:pos x="159" y="436"/>
                </a:cxn>
                <a:cxn ang="0">
                  <a:pos x="185" y="440"/>
                </a:cxn>
                <a:cxn ang="0">
                  <a:pos x="311" y="462"/>
                </a:cxn>
                <a:cxn ang="0">
                  <a:pos x="425" y="477"/>
                </a:cxn>
                <a:cxn ang="0">
                  <a:pos x="381" y="477"/>
                </a:cxn>
                <a:cxn ang="0">
                  <a:pos x="322" y="466"/>
                </a:cxn>
                <a:cxn ang="0">
                  <a:pos x="255" y="462"/>
                </a:cxn>
                <a:cxn ang="0">
                  <a:pos x="185" y="447"/>
                </a:cxn>
                <a:cxn ang="0">
                  <a:pos x="115" y="436"/>
                </a:cxn>
                <a:cxn ang="0">
                  <a:pos x="48" y="410"/>
                </a:cxn>
                <a:cxn ang="0">
                  <a:pos x="33" y="396"/>
                </a:cxn>
                <a:cxn ang="0">
                  <a:pos x="15" y="377"/>
                </a:cxn>
                <a:cxn ang="0">
                  <a:pos x="4" y="355"/>
                </a:cxn>
                <a:cxn ang="0">
                  <a:pos x="0" y="336"/>
                </a:cxn>
                <a:cxn ang="0">
                  <a:pos x="0" y="322"/>
                </a:cxn>
                <a:cxn ang="0">
                  <a:pos x="4" y="311"/>
                </a:cxn>
                <a:cxn ang="0">
                  <a:pos x="19" y="296"/>
                </a:cxn>
                <a:cxn ang="0">
                  <a:pos x="33" y="274"/>
                </a:cxn>
                <a:cxn ang="0">
                  <a:pos x="56" y="259"/>
                </a:cxn>
                <a:cxn ang="0">
                  <a:pos x="89" y="251"/>
                </a:cxn>
                <a:cxn ang="0">
                  <a:pos x="141" y="240"/>
                </a:cxn>
                <a:cxn ang="0">
                  <a:pos x="170" y="237"/>
                </a:cxn>
                <a:cxn ang="0">
                  <a:pos x="229" y="226"/>
                </a:cxn>
                <a:cxn ang="0">
                  <a:pos x="266" y="214"/>
                </a:cxn>
                <a:cxn ang="0">
                  <a:pos x="307" y="200"/>
                </a:cxn>
                <a:cxn ang="0">
                  <a:pos x="337" y="185"/>
                </a:cxn>
                <a:cxn ang="0">
                  <a:pos x="366" y="159"/>
                </a:cxn>
                <a:cxn ang="0">
                  <a:pos x="370" y="141"/>
                </a:cxn>
                <a:cxn ang="0">
                  <a:pos x="377" y="115"/>
                </a:cxn>
                <a:cxn ang="0">
                  <a:pos x="370" y="85"/>
                </a:cxn>
                <a:cxn ang="0">
                  <a:pos x="351" y="59"/>
                </a:cxn>
                <a:cxn ang="0">
                  <a:pos x="333" y="41"/>
                </a:cxn>
                <a:cxn ang="0">
                  <a:pos x="296" y="26"/>
                </a:cxn>
                <a:cxn ang="0">
                  <a:pos x="255" y="15"/>
                </a:cxn>
                <a:cxn ang="0">
                  <a:pos x="244" y="7"/>
                </a:cxn>
                <a:cxn ang="0">
                  <a:pos x="207" y="0"/>
                </a:cxn>
                <a:cxn ang="0">
                  <a:pos x="222" y="0"/>
                </a:cxn>
              </a:cxnLst>
              <a:rect l="0" t="0" r="0" b="0"/>
              <a:pathLst>
                <a:path w="436" h="477">
                  <a:moveTo>
                    <a:pt x="222" y="0"/>
                  </a:moveTo>
                  <a:lnTo>
                    <a:pt x="255" y="4"/>
                  </a:lnTo>
                  <a:lnTo>
                    <a:pt x="292" y="15"/>
                  </a:lnTo>
                  <a:lnTo>
                    <a:pt x="355" y="41"/>
                  </a:lnTo>
                  <a:lnTo>
                    <a:pt x="422" y="74"/>
                  </a:lnTo>
                  <a:lnTo>
                    <a:pt x="433" y="100"/>
                  </a:lnTo>
                  <a:lnTo>
                    <a:pt x="436" y="126"/>
                  </a:lnTo>
                  <a:lnTo>
                    <a:pt x="433" y="141"/>
                  </a:lnTo>
                  <a:lnTo>
                    <a:pt x="422" y="144"/>
                  </a:lnTo>
                  <a:lnTo>
                    <a:pt x="403" y="170"/>
                  </a:lnTo>
                  <a:lnTo>
                    <a:pt x="370" y="189"/>
                  </a:lnTo>
                  <a:lnTo>
                    <a:pt x="337" y="200"/>
                  </a:lnTo>
                  <a:lnTo>
                    <a:pt x="314" y="211"/>
                  </a:lnTo>
                  <a:lnTo>
                    <a:pt x="266" y="229"/>
                  </a:lnTo>
                  <a:lnTo>
                    <a:pt x="207" y="240"/>
                  </a:lnTo>
                  <a:lnTo>
                    <a:pt x="144" y="251"/>
                  </a:lnTo>
                  <a:lnTo>
                    <a:pt x="96" y="266"/>
                  </a:lnTo>
                  <a:lnTo>
                    <a:pt x="59" y="281"/>
                  </a:lnTo>
                  <a:lnTo>
                    <a:pt x="45" y="296"/>
                  </a:lnTo>
                  <a:lnTo>
                    <a:pt x="33" y="307"/>
                  </a:lnTo>
                  <a:lnTo>
                    <a:pt x="30" y="329"/>
                  </a:lnTo>
                  <a:lnTo>
                    <a:pt x="30" y="336"/>
                  </a:lnTo>
                  <a:lnTo>
                    <a:pt x="41" y="366"/>
                  </a:lnTo>
                  <a:lnTo>
                    <a:pt x="48" y="392"/>
                  </a:lnTo>
                  <a:lnTo>
                    <a:pt x="74" y="410"/>
                  </a:lnTo>
                  <a:lnTo>
                    <a:pt x="104" y="421"/>
                  </a:lnTo>
                  <a:lnTo>
                    <a:pt x="159" y="436"/>
                  </a:lnTo>
                  <a:lnTo>
                    <a:pt x="185" y="440"/>
                  </a:lnTo>
                  <a:lnTo>
                    <a:pt x="311" y="462"/>
                  </a:lnTo>
                  <a:lnTo>
                    <a:pt x="425" y="477"/>
                  </a:lnTo>
                  <a:lnTo>
                    <a:pt x="381" y="477"/>
                  </a:lnTo>
                  <a:lnTo>
                    <a:pt x="322" y="466"/>
                  </a:lnTo>
                  <a:lnTo>
                    <a:pt x="255" y="462"/>
                  </a:lnTo>
                  <a:lnTo>
                    <a:pt x="185" y="447"/>
                  </a:lnTo>
                  <a:lnTo>
                    <a:pt x="115" y="436"/>
                  </a:lnTo>
                  <a:lnTo>
                    <a:pt x="48" y="410"/>
                  </a:lnTo>
                  <a:lnTo>
                    <a:pt x="33" y="396"/>
                  </a:lnTo>
                  <a:lnTo>
                    <a:pt x="15" y="377"/>
                  </a:lnTo>
                  <a:lnTo>
                    <a:pt x="4" y="355"/>
                  </a:lnTo>
                  <a:lnTo>
                    <a:pt x="0" y="336"/>
                  </a:lnTo>
                  <a:lnTo>
                    <a:pt x="0" y="322"/>
                  </a:lnTo>
                  <a:lnTo>
                    <a:pt x="4" y="311"/>
                  </a:lnTo>
                  <a:lnTo>
                    <a:pt x="19" y="296"/>
                  </a:lnTo>
                  <a:lnTo>
                    <a:pt x="33" y="274"/>
                  </a:lnTo>
                  <a:lnTo>
                    <a:pt x="56" y="259"/>
                  </a:lnTo>
                  <a:lnTo>
                    <a:pt x="89" y="251"/>
                  </a:lnTo>
                  <a:lnTo>
                    <a:pt x="141" y="240"/>
                  </a:lnTo>
                  <a:lnTo>
                    <a:pt x="170" y="237"/>
                  </a:lnTo>
                  <a:lnTo>
                    <a:pt x="229" y="226"/>
                  </a:lnTo>
                  <a:lnTo>
                    <a:pt x="266" y="214"/>
                  </a:lnTo>
                  <a:lnTo>
                    <a:pt x="307" y="200"/>
                  </a:lnTo>
                  <a:lnTo>
                    <a:pt x="337" y="185"/>
                  </a:lnTo>
                  <a:lnTo>
                    <a:pt x="366" y="159"/>
                  </a:lnTo>
                  <a:lnTo>
                    <a:pt x="370" y="141"/>
                  </a:lnTo>
                  <a:lnTo>
                    <a:pt x="377" y="115"/>
                  </a:lnTo>
                  <a:lnTo>
                    <a:pt x="370" y="85"/>
                  </a:lnTo>
                  <a:lnTo>
                    <a:pt x="351" y="59"/>
                  </a:lnTo>
                  <a:lnTo>
                    <a:pt x="333" y="41"/>
                  </a:lnTo>
                  <a:lnTo>
                    <a:pt x="296" y="26"/>
                  </a:lnTo>
                  <a:lnTo>
                    <a:pt x="255" y="15"/>
                  </a:lnTo>
                  <a:lnTo>
                    <a:pt x="244" y="7"/>
                  </a:lnTo>
                  <a:lnTo>
                    <a:pt x="207" y="0"/>
                  </a:lnTo>
                  <a:lnTo>
                    <a:pt x="222"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5" name="図形 114"/>
            <p:cNvSpPr>
              <a:spLocks/>
            </p:cNvSpPr>
            <p:nvPr/>
          </p:nvSpPr>
          <p:spPr bwMode="auto">
            <a:xfrm>
              <a:off x="662352" y="5147041"/>
              <a:ext cx="884670" cy="360180"/>
            </a:xfrm>
            <a:custGeom>
              <a:avLst/>
              <a:gdLst/>
              <a:ahLst/>
              <a:cxnLst>
                <a:cxn ang="0">
                  <a:pos x="0" y="110"/>
                </a:cxn>
                <a:cxn ang="0">
                  <a:pos x="0" y="99"/>
                </a:cxn>
                <a:cxn ang="0">
                  <a:pos x="4" y="88"/>
                </a:cxn>
                <a:cxn ang="0">
                  <a:pos x="19" y="73"/>
                </a:cxn>
                <a:cxn ang="0">
                  <a:pos x="49" y="55"/>
                </a:cxn>
                <a:cxn ang="0">
                  <a:pos x="111" y="33"/>
                </a:cxn>
                <a:cxn ang="0">
                  <a:pos x="196" y="14"/>
                </a:cxn>
                <a:cxn ang="0">
                  <a:pos x="293" y="0"/>
                </a:cxn>
                <a:cxn ang="0">
                  <a:pos x="226" y="14"/>
                </a:cxn>
                <a:cxn ang="0">
                  <a:pos x="156" y="40"/>
                </a:cxn>
                <a:cxn ang="0">
                  <a:pos x="119" y="55"/>
                </a:cxn>
                <a:cxn ang="0">
                  <a:pos x="97" y="70"/>
                </a:cxn>
                <a:cxn ang="0">
                  <a:pos x="74" y="96"/>
                </a:cxn>
                <a:cxn ang="0">
                  <a:pos x="63" y="118"/>
                </a:cxn>
                <a:cxn ang="0">
                  <a:pos x="63" y="125"/>
                </a:cxn>
                <a:cxn ang="0">
                  <a:pos x="71" y="133"/>
                </a:cxn>
                <a:cxn ang="0">
                  <a:pos x="86" y="151"/>
                </a:cxn>
                <a:cxn ang="0">
                  <a:pos x="126" y="170"/>
                </a:cxn>
                <a:cxn ang="0">
                  <a:pos x="189" y="195"/>
                </a:cxn>
                <a:cxn ang="0">
                  <a:pos x="285" y="221"/>
                </a:cxn>
                <a:cxn ang="0">
                  <a:pos x="448" y="236"/>
                </a:cxn>
                <a:cxn ang="0">
                  <a:pos x="522" y="244"/>
                </a:cxn>
                <a:cxn ang="0">
                  <a:pos x="577" y="251"/>
                </a:cxn>
                <a:cxn ang="0">
                  <a:pos x="525" y="255"/>
                </a:cxn>
                <a:cxn ang="0">
                  <a:pos x="511" y="251"/>
                </a:cxn>
                <a:cxn ang="0">
                  <a:pos x="507" y="251"/>
                </a:cxn>
                <a:cxn ang="0">
                  <a:pos x="448" y="251"/>
                </a:cxn>
                <a:cxn ang="0">
                  <a:pos x="378" y="240"/>
                </a:cxn>
                <a:cxn ang="0">
                  <a:pos x="226" y="214"/>
                </a:cxn>
                <a:cxn ang="0">
                  <a:pos x="141" y="195"/>
                </a:cxn>
                <a:cxn ang="0">
                  <a:pos x="71" y="170"/>
                </a:cxn>
                <a:cxn ang="0">
                  <a:pos x="41" y="155"/>
                </a:cxn>
                <a:cxn ang="0">
                  <a:pos x="19" y="140"/>
                </a:cxn>
                <a:cxn ang="0">
                  <a:pos x="4" y="125"/>
                </a:cxn>
                <a:cxn ang="0">
                  <a:pos x="0" y="110"/>
                </a:cxn>
              </a:cxnLst>
              <a:rect l="0" t="0" r="0" b="0"/>
              <a:pathLst>
                <a:path w="577" h="255">
                  <a:moveTo>
                    <a:pt x="0" y="110"/>
                  </a:moveTo>
                  <a:lnTo>
                    <a:pt x="0" y="99"/>
                  </a:lnTo>
                  <a:lnTo>
                    <a:pt x="4" y="88"/>
                  </a:lnTo>
                  <a:lnTo>
                    <a:pt x="19" y="73"/>
                  </a:lnTo>
                  <a:lnTo>
                    <a:pt x="49" y="55"/>
                  </a:lnTo>
                  <a:lnTo>
                    <a:pt x="111" y="33"/>
                  </a:lnTo>
                  <a:lnTo>
                    <a:pt x="196" y="14"/>
                  </a:lnTo>
                  <a:lnTo>
                    <a:pt x="293" y="0"/>
                  </a:lnTo>
                  <a:lnTo>
                    <a:pt x="226" y="14"/>
                  </a:lnTo>
                  <a:lnTo>
                    <a:pt x="156" y="40"/>
                  </a:lnTo>
                  <a:lnTo>
                    <a:pt x="119" y="55"/>
                  </a:lnTo>
                  <a:lnTo>
                    <a:pt x="97" y="70"/>
                  </a:lnTo>
                  <a:lnTo>
                    <a:pt x="74" y="96"/>
                  </a:lnTo>
                  <a:lnTo>
                    <a:pt x="63" y="118"/>
                  </a:lnTo>
                  <a:lnTo>
                    <a:pt x="63" y="125"/>
                  </a:lnTo>
                  <a:lnTo>
                    <a:pt x="71" y="133"/>
                  </a:lnTo>
                  <a:lnTo>
                    <a:pt x="86" y="151"/>
                  </a:lnTo>
                  <a:lnTo>
                    <a:pt x="126" y="170"/>
                  </a:lnTo>
                  <a:lnTo>
                    <a:pt x="189" y="195"/>
                  </a:lnTo>
                  <a:lnTo>
                    <a:pt x="285" y="221"/>
                  </a:lnTo>
                  <a:lnTo>
                    <a:pt x="448" y="236"/>
                  </a:lnTo>
                  <a:lnTo>
                    <a:pt x="522" y="244"/>
                  </a:lnTo>
                  <a:lnTo>
                    <a:pt x="577" y="251"/>
                  </a:lnTo>
                  <a:lnTo>
                    <a:pt x="525" y="255"/>
                  </a:lnTo>
                  <a:lnTo>
                    <a:pt x="511" y="251"/>
                  </a:lnTo>
                  <a:lnTo>
                    <a:pt x="507" y="251"/>
                  </a:lnTo>
                  <a:lnTo>
                    <a:pt x="448" y="251"/>
                  </a:lnTo>
                  <a:lnTo>
                    <a:pt x="378" y="240"/>
                  </a:lnTo>
                  <a:lnTo>
                    <a:pt x="226" y="214"/>
                  </a:lnTo>
                  <a:lnTo>
                    <a:pt x="141" y="195"/>
                  </a:lnTo>
                  <a:lnTo>
                    <a:pt x="71" y="170"/>
                  </a:lnTo>
                  <a:lnTo>
                    <a:pt x="41" y="155"/>
                  </a:lnTo>
                  <a:lnTo>
                    <a:pt x="19" y="140"/>
                  </a:lnTo>
                  <a:lnTo>
                    <a:pt x="4" y="125"/>
                  </a:lnTo>
                  <a:lnTo>
                    <a:pt x="0" y="11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6" name="図形 115"/>
            <p:cNvSpPr>
              <a:spLocks/>
            </p:cNvSpPr>
            <p:nvPr/>
          </p:nvSpPr>
          <p:spPr bwMode="auto">
            <a:xfrm>
              <a:off x="578025" y="5135742"/>
              <a:ext cx="748213" cy="365830"/>
            </a:xfrm>
            <a:custGeom>
              <a:avLst/>
              <a:gdLst/>
              <a:ahLst/>
              <a:cxnLst>
                <a:cxn ang="0">
                  <a:pos x="174" y="207"/>
                </a:cxn>
                <a:cxn ang="0">
                  <a:pos x="96" y="189"/>
                </a:cxn>
                <a:cxn ang="0">
                  <a:pos x="41" y="167"/>
                </a:cxn>
                <a:cxn ang="0">
                  <a:pos x="11" y="141"/>
                </a:cxn>
                <a:cxn ang="0">
                  <a:pos x="0" y="122"/>
                </a:cxn>
                <a:cxn ang="0">
                  <a:pos x="0" y="111"/>
                </a:cxn>
                <a:cxn ang="0">
                  <a:pos x="0" y="96"/>
                </a:cxn>
                <a:cxn ang="0">
                  <a:pos x="4" y="93"/>
                </a:cxn>
                <a:cxn ang="0">
                  <a:pos x="19" y="78"/>
                </a:cxn>
                <a:cxn ang="0">
                  <a:pos x="33" y="63"/>
                </a:cxn>
                <a:cxn ang="0">
                  <a:pos x="85" y="41"/>
                </a:cxn>
                <a:cxn ang="0">
                  <a:pos x="141" y="26"/>
                </a:cxn>
                <a:cxn ang="0">
                  <a:pos x="200" y="19"/>
                </a:cxn>
                <a:cxn ang="0">
                  <a:pos x="307" y="8"/>
                </a:cxn>
                <a:cxn ang="0">
                  <a:pos x="348" y="8"/>
                </a:cxn>
                <a:cxn ang="0">
                  <a:pos x="377" y="0"/>
                </a:cxn>
                <a:cxn ang="0">
                  <a:pos x="362" y="0"/>
                </a:cxn>
                <a:cxn ang="0">
                  <a:pos x="251" y="19"/>
                </a:cxn>
                <a:cxn ang="0">
                  <a:pos x="166" y="37"/>
                </a:cxn>
                <a:cxn ang="0">
                  <a:pos x="111" y="56"/>
                </a:cxn>
                <a:cxn ang="0">
                  <a:pos x="74" y="78"/>
                </a:cxn>
                <a:cxn ang="0">
                  <a:pos x="55" y="96"/>
                </a:cxn>
                <a:cxn ang="0">
                  <a:pos x="48" y="107"/>
                </a:cxn>
                <a:cxn ang="0">
                  <a:pos x="48" y="118"/>
                </a:cxn>
                <a:cxn ang="0">
                  <a:pos x="55" y="133"/>
                </a:cxn>
                <a:cxn ang="0">
                  <a:pos x="67" y="148"/>
                </a:cxn>
                <a:cxn ang="0">
                  <a:pos x="85" y="163"/>
                </a:cxn>
                <a:cxn ang="0">
                  <a:pos x="104" y="174"/>
                </a:cxn>
                <a:cxn ang="0">
                  <a:pos x="170" y="196"/>
                </a:cxn>
                <a:cxn ang="0">
                  <a:pos x="240" y="218"/>
                </a:cxn>
                <a:cxn ang="0">
                  <a:pos x="381" y="244"/>
                </a:cxn>
                <a:cxn ang="0">
                  <a:pos x="488" y="259"/>
                </a:cxn>
                <a:cxn ang="0">
                  <a:pos x="447" y="259"/>
                </a:cxn>
                <a:cxn ang="0">
                  <a:pos x="447" y="252"/>
                </a:cxn>
                <a:cxn ang="0">
                  <a:pos x="348" y="244"/>
                </a:cxn>
                <a:cxn ang="0">
                  <a:pos x="266" y="229"/>
                </a:cxn>
                <a:cxn ang="0">
                  <a:pos x="174" y="207"/>
                </a:cxn>
              </a:cxnLst>
              <a:rect l="0" t="0" r="0" b="0"/>
              <a:pathLst>
                <a:path w="488" h="259">
                  <a:moveTo>
                    <a:pt x="174" y="207"/>
                  </a:moveTo>
                  <a:lnTo>
                    <a:pt x="96" y="189"/>
                  </a:lnTo>
                  <a:lnTo>
                    <a:pt x="41" y="167"/>
                  </a:lnTo>
                  <a:lnTo>
                    <a:pt x="11" y="141"/>
                  </a:lnTo>
                  <a:lnTo>
                    <a:pt x="0" y="122"/>
                  </a:lnTo>
                  <a:lnTo>
                    <a:pt x="0" y="111"/>
                  </a:lnTo>
                  <a:lnTo>
                    <a:pt x="0" y="96"/>
                  </a:lnTo>
                  <a:lnTo>
                    <a:pt x="4" y="93"/>
                  </a:lnTo>
                  <a:lnTo>
                    <a:pt x="19" y="78"/>
                  </a:lnTo>
                  <a:lnTo>
                    <a:pt x="33" y="63"/>
                  </a:lnTo>
                  <a:lnTo>
                    <a:pt x="85" y="41"/>
                  </a:lnTo>
                  <a:lnTo>
                    <a:pt x="141" y="26"/>
                  </a:lnTo>
                  <a:lnTo>
                    <a:pt x="200" y="19"/>
                  </a:lnTo>
                  <a:lnTo>
                    <a:pt x="307" y="8"/>
                  </a:lnTo>
                  <a:lnTo>
                    <a:pt x="348" y="8"/>
                  </a:lnTo>
                  <a:lnTo>
                    <a:pt x="377" y="0"/>
                  </a:lnTo>
                  <a:lnTo>
                    <a:pt x="362" y="0"/>
                  </a:lnTo>
                  <a:lnTo>
                    <a:pt x="251" y="19"/>
                  </a:lnTo>
                  <a:lnTo>
                    <a:pt x="166" y="37"/>
                  </a:lnTo>
                  <a:lnTo>
                    <a:pt x="111" y="56"/>
                  </a:lnTo>
                  <a:lnTo>
                    <a:pt x="74" y="78"/>
                  </a:lnTo>
                  <a:lnTo>
                    <a:pt x="55" y="96"/>
                  </a:lnTo>
                  <a:lnTo>
                    <a:pt x="48" y="107"/>
                  </a:lnTo>
                  <a:lnTo>
                    <a:pt x="48" y="118"/>
                  </a:lnTo>
                  <a:lnTo>
                    <a:pt x="55" y="133"/>
                  </a:lnTo>
                  <a:lnTo>
                    <a:pt x="67" y="148"/>
                  </a:lnTo>
                  <a:lnTo>
                    <a:pt x="85" y="163"/>
                  </a:lnTo>
                  <a:lnTo>
                    <a:pt x="104" y="174"/>
                  </a:lnTo>
                  <a:lnTo>
                    <a:pt x="170" y="196"/>
                  </a:lnTo>
                  <a:lnTo>
                    <a:pt x="240" y="218"/>
                  </a:lnTo>
                  <a:lnTo>
                    <a:pt x="381" y="244"/>
                  </a:lnTo>
                  <a:lnTo>
                    <a:pt x="488" y="259"/>
                  </a:lnTo>
                  <a:lnTo>
                    <a:pt x="447" y="259"/>
                  </a:lnTo>
                  <a:lnTo>
                    <a:pt x="447" y="252"/>
                  </a:lnTo>
                  <a:lnTo>
                    <a:pt x="348" y="244"/>
                  </a:lnTo>
                  <a:lnTo>
                    <a:pt x="266" y="229"/>
                  </a:lnTo>
                  <a:lnTo>
                    <a:pt x="174" y="20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7" name="図形 116"/>
            <p:cNvSpPr>
              <a:spLocks/>
            </p:cNvSpPr>
            <p:nvPr/>
          </p:nvSpPr>
          <p:spPr bwMode="auto">
            <a:xfrm>
              <a:off x="771211" y="4827823"/>
              <a:ext cx="781944" cy="637024"/>
            </a:xfrm>
            <a:custGeom>
              <a:avLst/>
              <a:gdLst/>
              <a:ahLst/>
              <a:cxnLst>
                <a:cxn ang="0">
                  <a:pos x="321" y="0"/>
                </a:cxn>
                <a:cxn ang="0">
                  <a:pos x="377" y="7"/>
                </a:cxn>
                <a:cxn ang="0">
                  <a:pos x="395" y="15"/>
                </a:cxn>
                <a:cxn ang="0">
                  <a:pos x="436" y="30"/>
                </a:cxn>
                <a:cxn ang="0">
                  <a:pos x="465" y="44"/>
                </a:cxn>
                <a:cxn ang="0">
                  <a:pos x="491" y="59"/>
                </a:cxn>
                <a:cxn ang="0">
                  <a:pos x="506" y="85"/>
                </a:cxn>
                <a:cxn ang="0">
                  <a:pos x="510" y="115"/>
                </a:cxn>
                <a:cxn ang="0">
                  <a:pos x="510" y="141"/>
                </a:cxn>
                <a:cxn ang="0">
                  <a:pos x="502" y="159"/>
                </a:cxn>
                <a:cxn ang="0">
                  <a:pos x="477" y="181"/>
                </a:cxn>
                <a:cxn ang="0">
                  <a:pos x="440" y="200"/>
                </a:cxn>
                <a:cxn ang="0">
                  <a:pos x="406" y="211"/>
                </a:cxn>
                <a:cxn ang="0">
                  <a:pos x="366" y="218"/>
                </a:cxn>
                <a:cxn ang="0">
                  <a:pos x="307" y="237"/>
                </a:cxn>
                <a:cxn ang="0">
                  <a:pos x="281" y="237"/>
                </a:cxn>
                <a:cxn ang="0">
                  <a:pos x="229" y="244"/>
                </a:cxn>
                <a:cxn ang="0">
                  <a:pos x="188" y="259"/>
                </a:cxn>
                <a:cxn ang="0">
                  <a:pos x="173" y="274"/>
                </a:cxn>
                <a:cxn ang="0">
                  <a:pos x="155" y="288"/>
                </a:cxn>
                <a:cxn ang="0">
                  <a:pos x="144" y="307"/>
                </a:cxn>
                <a:cxn ang="0">
                  <a:pos x="136" y="322"/>
                </a:cxn>
                <a:cxn ang="0">
                  <a:pos x="136" y="336"/>
                </a:cxn>
                <a:cxn ang="0">
                  <a:pos x="140" y="355"/>
                </a:cxn>
                <a:cxn ang="0">
                  <a:pos x="151" y="377"/>
                </a:cxn>
                <a:cxn ang="0">
                  <a:pos x="170" y="396"/>
                </a:cxn>
                <a:cxn ang="0">
                  <a:pos x="185" y="410"/>
                </a:cxn>
                <a:cxn ang="0">
                  <a:pos x="244" y="436"/>
                </a:cxn>
                <a:cxn ang="0">
                  <a:pos x="310" y="451"/>
                </a:cxn>
                <a:cxn ang="0">
                  <a:pos x="214" y="440"/>
                </a:cxn>
                <a:cxn ang="0">
                  <a:pos x="151" y="425"/>
                </a:cxn>
                <a:cxn ang="0">
                  <a:pos x="88" y="407"/>
                </a:cxn>
                <a:cxn ang="0">
                  <a:pos x="48" y="392"/>
                </a:cxn>
                <a:cxn ang="0">
                  <a:pos x="26" y="377"/>
                </a:cxn>
                <a:cxn ang="0">
                  <a:pos x="11" y="366"/>
                </a:cxn>
                <a:cxn ang="0">
                  <a:pos x="0" y="355"/>
                </a:cxn>
                <a:cxn ang="0">
                  <a:pos x="0" y="344"/>
                </a:cxn>
                <a:cxn ang="0">
                  <a:pos x="3" y="325"/>
                </a:cxn>
                <a:cxn ang="0">
                  <a:pos x="15" y="311"/>
                </a:cxn>
                <a:cxn ang="0">
                  <a:pos x="29" y="296"/>
                </a:cxn>
                <a:cxn ang="0">
                  <a:pos x="48" y="285"/>
                </a:cxn>
                <a:cxn ang="0">
                  <a:pos x="96" y="266"/>
                </a:cxn>
                <a:cxn ang="0">
                  <a:pos x="144" y="251"/>
                </a:cxn>
                <a:cxn ang="0">
                  <a:pos x="236" y="229"/>
                </a:cxn>
                <a:cxn ang="0">
                  <a:pos x="281" y="226"/>
                </a:cxn>
                <a:cxn ang="0">
                  <a:pos x="336" y="214"/>
                </a:cxn>
                <a:cxn ang="0">
                  <a:pos x="380" y="200"/>
                </a:cxn>
                <a:cxn ang="0">
                  <a:pos x="417" y="181"/>
                </a:cxn>
                <a:cxn ang="0">
                  <a:pos x="436" y="155"/>
                </a:cxn>
                <a:cxn ang="0">
                  <a:pos x="451" y="141"/>
                </a:cxn>
                <a:cxn ang="0">
                  <a:pos x="454" y="118"/>
                </a:cxn>
                <a:cxn ang="0">
                  <a:pos x="462" y="104"/>
                </a:cxn>
                <a:cxn ang="0">
                  <a:pos x="454" y="78"/>
                </a:cxn>
                <a:cxn ang="0">
                  <a:pos x="440" y="63"/>
                </a:cxn>
                <a:cxn ang="0">
                  <a:pos x="421" y="44"/>
                </a:cxn>
                <a:cxn ang="0">
                  <a:pos x="403" y="33"/>
                </a:cxn>
                <a:cxn ang="0">
                  <a:pos x="351" y="7"/>
                </a:cxn>
                <a:cxn ang="0">
                  <a:pos x="321" y="0"/>
                </a:cxn>
              </a:cxnLst>
              <a:rect l="0" t="0" r="0" b="0"/>
              <a:pathLst>
                <a:path w="510" h="451">
                  <a:moveTo>
                    <a:pt x="321" y="0"/>
                  </a:moveTo>
                  <a:lnTo>
                    <a:pt x="377" y="7"/>
                  </a:lnTo>
                  <a:lnTo>
                    <a:pt x="395" y="15"/>
                  </a:lnTo>
                  <a:lnTo>
                    <a:pt x="436" y="30"/>
                  </a:lnTo>
                  <a:lnTo>
                    <a:pt x="465" y="44"/>
                  </a:lnTo>
                  <a:lnTo>
                    <a:pt x="491" y="59"/>
                  </a:lnTo>
                  <a:lnTo>
                    <a:pt x="506" y="85"/>
                  </a:lnTo>
                  <a:lnTo>
                    <a:pt x="510" y="115"/>
                  </a:lnTo>
                  <a:lnTo>
                    <a:pt x="510" y="141"/>
                  </a:lnTo>
                  <a:lnTo>
                    <a:pt x="502" y="159"/>
                  </a:lnTo>
                  <a:lnTo>
                    <a:pt x="477" y="181"/>
                  </a:lnTo>
                  <a:lnTo>
                    <a:pt x="440" y="200"/>
                  </a:lnTo>
                  <a:lnTo>
                    <a:pt x="406" y="211"/>
                  </a:lnTo>
                  <a:lnTo>
                    <a:pt x="366" y="218"/>
                  </a:lnTo>
                  <a:lnTo>
                    <a:pt x="307" y="237"/>
                  </a:lnTo>
                  <a:lnTo>
                    <a:pt x="281" y="237"/>
                  </a:lnTo>
                  <a:lnTo>
                    <a:pt x="229" y="244"/>
                  </a:lnTo>
                  <a:lnTo>
                    <a:pt x="188" y="259"/>
                  </a:lnTo>
                  <a:lnTo>
                    <a:pt x="173" y="274"/>
                  </a:lnTo>
                  <a:lnTo>
                    <a:pt x="155" y="288"/>
                  </a:lnTo>
                  <a:lnTo>
                    <a:pt x="144" y="307"/>
                  </a:lnTo>
                  <a:lnTo>
                    <a:pt x="136" y="322"/>
                  </a:lnTo>
                  <a:lnTo>
                    <a:pt x="136" y="336"/>
                  </a:lnTo>
                  <a:lnTo>
                    <a:pt x="140" y="355"/>
                  </a:lnTo>
                  <a:lnTo>
                    <a:pt x="151" y="377"/>
                  </a:lnTo>
                  <a:lnTo>
                    <a:pt x="170" y="396"/>
                  </a:lnTo>
                  <a:lnTo>
                    <a:pt x="185" y="410"/>
                  </a:lnTo>
                  <a:lnTo>
                    <a:pt x="244" y="436"/>
                  </a:lnTo>
                  <a:lnTo>
                    <a:pt x="310" y="451"/>
                  </a:lnTo>
                  <a:lnTo>
                    <a:pt x="214" y="440"/>
                  </a:lnTo>
                  <a:lnTo>
                    <a:pt x="151" y="425"/>
                  </a:lnTo>
                  <a:lnTo>
                    <a:pt x="88" y="407"/>
                  </a:lnTo>
                  <a:lnTo>
                    <a:pt x="48" y="392"/>
                  </a:lnTo>
                  <a:lnTo>
                    <a:pt x="26" y="377"/>
                  </a:lnTo>
                  <a:lnTo>
                    <a:pt x="11" y="366"/>
                  </a:lnTo>
                  <a:lnTo>
                    <a:pt x="0" y="355"/>
                  </a:lnTo>
                  <a:lnTo>
                    <a:pt x="0" y="344"/>
                  </a:lnTo>
                  <a:lnTo>
                    <a:pt x="3" y="325"/>
                  </a:lnTo>
                  <a:lnTo>
                    <a:pt x="15" y="311"/>
                  </a:lnTo>
                  <a:lnTo>
                    <a:pt x="29" y="296"/>
                  </a:lnTo>
                  <a:lnTo>
                    <a:pt x="48" y="285"/>
                  </a:lnTo>
                  <a:lnTo>
                    <a:pt x="96" y="266"/>
                  </a:lnTo>
                  <a:lnTo>
                    <a:pt x="144" y="251"/>
                  </a:lnTo>
                  <a:lnTo>
                    <a:pt x="236" y="229"/>
                  </a:lnTo>
                  <a:lnTo>
                    <a:pt x="281" y="226"/>
                  </a:lnTo>
                  <a:lnTo>
                    <a:pt x="336" y="214"/>
                  </a:lnTo>
                  <a:lnTo>
                    <a:pt x="380" y="200"/>
                  </a:lnTo>
                  <a:lnTo>
                    <a:pt x="417" y="181"/>
                  </a:lnTo>
                  <a:lnTo>
                    <a:pt x="436" y="155"/>
                  </a:lnTo>
                  <a:lnTo>
                    <a:pt x="451" y="141"/>
                  </a:lnTo>
                  <a:lnTo>
                    <a:pt x="454" y="118"/>
                  </a:lnTo>
                  <a:lnTo>
                    <a:pt x="462" y="104"/>
                  </a:lnTo>
                  <a:lnTo>
                    <a:pt x="454" y="78"/>
                  </a:lnTo>
                  <a:lnTo>
                    <a:pt x="440" y="63"/>
                  </a:lnTo>
                  <a:lnTo>
                    <a:pt x="421" y="44"/>
                  </a:lnTo>
                  <a:lnTo>
                    <a:pt x="403" y="33"/>
                  </a:lnTo>
                  <a:lnTo>
                    <a:pt x="351" y="7"/>
                  </a:lnTo>
                  <a:lnTo>
                    <a:pt x="321"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8" name="図形 117"/>
            <p:cNvSpPr>
              <a:spLocks/>
            </p:cNvSpPr>
            <p:nvPr/>
          </p:nvSpPr>
          <p:spPr bwMode="auto">
            <a:xfrm>
              <a:off x="1139184" y="4827823"/>
              <a:ext cx="328110" cy="319218"/>
            </a:xfrm>
            <a:custGeom>
              <a:avLst/>
              <a:gdLst/>
              <a:ahLst/>
              <a:cxnLst>
                <a:cxn ang="0">
                  <a:pos x="59" y="0"/>
                </a:cxn>
                <a:cxn ang="0">
                  <a:pos x="85" y="4"/>
                </a:cxn>
                <a:cxn ang="0">
                  <a:pos x="137" y="26"/>
                </a:cxn>
                <a:cxn ang="0">
                  <a:pos x="166" y="41"/>
                </a:cxn>
                <a:cxn ang="0">
                  <a:pos x="192" y="59"/>
                </a:cxn>
                <a:cxn ang="0">
                  <a:pos x="207" y="78"/>
                </a:cxn>
                <a:cxn ang="0">
                  <a:pos x="214" y="104"/>
                </a:cxn>
                <a:cxn ang="0">
                  <a:pos x="214" y="118"/>
                </a:cxn>
                <a:cxn ang="0">
                  <a:pos x="207" y="141"/>
                </a:cxn>
                <a:cxn ang="0">
                  <a:pos x="196" y="155"/>
                </a:cxn>
                <a:cxn ang="0">
                  <a:pos x="170" y="174"/>
                </a:cxn>
                <a:cxn ang="0">
                  <a:pos x="140" y="196"/>
                </a:cxn>
                <a:cxn ang="0">
                  <a:pos x="96" y="211"/>
                </a:cxn>
                <a:cxn ang="0">
                  <a:pos x="41" y="218"/>
                </a:cxn>
                <a:cxn ang="0">
                  <a:pos x="0" y="226"/>
                </a:cxn>
                <a:cxn ang="0">
                  <a:pos x="55" y="211"/>
                </a:cxn>
                <a:cxn ang="0">
                  <a:pos x="85" y="200"/>
                </a:cxn>
                <a:cxn ang="0">
                  <a:pos x="111" y="181"/>
                </a:cxn>
                <a:cxn ang="0">
                  <a:pos x="129" y="166"/>
                </a:cxn>
                <a:cxn ang="0">
                  <a:pos x="140" y="144"/>
                </a:cxn>
                <a:cxn ang="0">
                  <a:pos x="144" y="133"/>
                </a:cxn>
                <a:cxn ang="0">
                  <a:pos x="144" y="115"/>
                </a:cxn>
                <a:cxn ang="0">
                  <a:pos x="140" y="96"/>
                </a:cxn>
                <a:cxn ang="0">
                  <a:pos x="129" y="74"/>
                </a:cxn>
                <a:cxn ang="0">
                  <a:pos x="92" y="44"/>
                </a:cxn>
                <a:cxn ang="0">
                  <a:pos x="52" y="19"/>
                </a:cxn>
                <a:cxn ang="0">
                  <a:pos x="0" y="0"/>
                </a:cxn>
                <a:cxn ang="0">
                  <a:pos x="59" y="0"/>
                </a:cxn>
              </a:cxnLst>
              <a:rect l="0" t="0" r="0" b="0"/>
              <a:pathLst>
                <a:path w="214" h="226">
                  <a:moveTo>
                    <a:pt x="59" y="0"/>
                  </a:moveTo>
                  <a:lnTo>
                    <a:pt x="85" y="4"/>
                  </a:lnTo>
                  <a:lnTo>
                    <a:pt x="137" y="26"/>
                  </a:lnTo>
                  <a:lnTo>
                    <a:pt x="166" y="41"/>
                  </a:lnTo>
                  <a:lnTo>
                    <a:pt x="192" y="59"/>
                  </a:lnTo>
                  <a:lnTo>
                    <a:pt x="207" y="78"/>
                  </a:lnTo>
                  <a:lnTo>
                    <a:pt x="214" y="104"/>
                  </a:lnTo>
                  <a:lnTo>
                    <a:pt x="214" y="118"/>
                  </a:lnTo>
                  <a:lnTo>
                    <a:pt x="207" y="141"/>
                  </a:lnTo>
                  <a:lnTo>
                    <a:pt x="196" y="155"/>
                  </a:lnTo>
                  <a:lnTo>
                    <a:pt x="170" y="174"/>
                  </a:lnTo>
                  <a:lnTo>
                    <a:pt x="140" y="196"/>
                  </a:lnTo>
                  <a:lnTo>
                    <a:pt x="96" y="211"/>
                  </a:lnTo>
                  <a:lnTo>
                    <a:pt x="41" y="218"/>
                  </a:lnTo>
                  <a:lnTo>
                    <a:pt x="0" y="226"/>
                  </a:lnTo>
                  <a:lnTo>
                    <a:pt x="55" y="211"/>
                  </a:lnTo>
                  <a:lnTo>
                    <a:pt x="85" y="200"/>
                  </a:lnTo>
                  <a:lnTo>
                    <a:pt x="111" y="181"/>
                  </a:lnTo>
                  <a:lnTo>
                    <a:pt x="129" y="166"/>
                  </a:lnTo>
                  <a:lnTo>
                    <a:pt x="140" y="144"/>
                  </a:lnTo>
                  <a:lnTo>
                    <a:pt x="144" y="133"/>
                  </a:lnTo>
                  <a:lnTo>
                    <a:pt x="144" y="115"/>
                  </a:lnTo>
                  <a:lnTo>
                    <a:pt x="140" y="96"/>
                  </a:lnTo>
                  <a:lnTo>
                    <a:pt x="129" y="74"/>
                  </a:lnTo>
                  <a:lnTo>
                    <a:pt x="92" y="44"/>
                  </a:lnTo>
                  <a:lnTo>
                    <a:pt x="52" y="19"/>
                  </a:lnTo>
                  <a:lnTo>
                    <a:pt x="0" y="0"/>
                  </a:lnTo>
                  <a:lnTo>
                    <a:pt x="59"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9" name="図形 118"/>
            <p:cNvSpPr>
              <a:spLocks/>
            </p:cNvSpPr>
            <p:nvPr/>
          </p:nvSpPr>
          <p:spPr bwMode="auto">
            <a:xfrm>
              <a:off x="470699" y="4889972"/>
              <a:ext cx="243782" cy="261307"/>
            </a:xfrm>
            <a:custGeom>
              <a:avLst/>
              <a:gdLst/>
              <a:ahLst/>
              <a:cxnLst>
                <a:cxn ang="0">
                  <a:pos x="59" y="182"/>
                </a:cxn>
                <a:cxn ang="0">
                  <a:pos x="29" y="185"/>
                </a:cxn>
                <a:cxn ang="0">
                  <a:pos x="70" y="159"/>
                </a:cxn>
                <a:cxn ang="0">
                  <a:pos x="96" y="145"/>
                </a:cxn>
                <a:cxn ang="0">
                  <a:pos x="111" y="122"/>
                </a:cxn>
                <a:cxn ang="0">
                  <a:pos x="114" y="97"/>
                </a:cxn>
                <a:cxn ang="0">
                  <a:pos x="114" y="74"/>
                </a:cxn>
                <a:cxn ang="0">
                  <a:pos x="103" y="67"/>
                </a:cxn>
                <a:cxn ang="0">
                  <a:pos x="85" y="45"/>
                </a:cxn>
                <a:cxn ang="0">
                  <a:pos x="48" y="19"/>
                </a:cxn>
                <a:cxn ang="0">
                  <a:pos x="29" y="12"/>
                </a:cxn>
                <a:cxn ang="0">
                  <a:pos x="0" y="0"/>
                </a:cxn>
                <a:cxn ang="0">
                  <a:pos x="33" y="0"/>
                </a:cxn>
                <a:cxn ang="0">
                  <a:pos x="55" y="4"/>
                </a:cxn>
                <a:cxn ang="0">
                  <a:pos x="100" y="19"/>
                </a:cxn>
                <a:cxn ang="0">
                  <a:pos x="125" y="34"/>
                </a:cxn>
                <a:cxn ang="0">
                  <a:pos x="144" y="52"/>
                </a:cxn>
                <a:cxn ang="0">
                  <a:pos x="155" y="74"/>
                </a:cxn>
                <a:cxn ang="0">
                  <a:pos x="159" y="100"/>
                </a:cxn>
                <a:cxn ang="0">
                  <a:pos x="155" y="111"/>
                </a:cxn>
                <a:cxn ang="0">
                  <a:pos x="140" y="137"/>
                </a:cxn>
                <a:cxn ang="0">
                  <a:pos x="125" y="152"/>
                </a:cxn>
                <a:cxn ang="0">
                  <a:pos x="111" y="167"/>
                </a:cxn>
                <a:cxn ang="0">
                  <a:pos x="89" y="174"/>
                </a:cxn>
                <a:cxn ang="0">
                  <a:pos x="59" y="182"/>
                </a:cxn>
              </a:cxnLst>
              <a:rect l="0" t="0" r="0" b="0"/>
              <a:pathLst>
                <a:path w="159" h="185">
                  <a:moveTo>
                    <a:pt x="59" y="182"/>
                  </a:moveTo>
                  <a:lnTo>
                    <a:pt x="29" y="185"/>
                  </a:lnTo>
                  <a:lnTo>
                    <a:pt x="70" y="159"/>
                  </a:lnTo>
                  <a:lnTo>
                    <a:pt x="96" y="145"/>
                  </a:lnTo>
                  <a:lnTo>
                    <a:pt x="111" y="122"/>
                  </a:lnTo>
                  <a:lnTo>
                    <a:pt x="114" y="97"/>
                  </a:lnTo>
                  <a:lnTo>
                    <a:pt x="114" y="74"/>
                  </a:lnTo>
                  <a:lnTo>
                    <a:pt x="103" y="67"/>
                  </a:lnTo>
                  <a:lnTo>
                    <a:pt x="85" y="45"/>
                  </a:lnTo>
                  <a:lnTo>
                    <a:pt x="48" y="19"/>
                  </a:lnTo>
                  <a:lnTo>
                    <a:pt x="29" y="12"/>
                  </a:lnTo>
                  <a:lnTo>
                    <a:pt x="0" y="0"/>
                  </a:lnTo>
                  <a:lnTo>
                    <a:pt x="33" y="0"/>
                  </a:lnTo>
                  <a:lnTo>
                    <a:pt x="55" y="4"/>
                  </a:lnTo>
                  <a:lnTo>
                    <a:pt x="100" y="19"/>
                  </a:lnTo>
                  <a:lnTo>
                    <a:pt x="125" y="34"/>
                  </a:lnTo>
                  <a:lnTo>
                    <a:pt x="144" y="52"/>
                  </a:lnTo>
                  <a:lnTo>
                    <a:pt x="155" y="74"/>
                  </a:lnTo>
                  <a:lnTo>
                    <a:pt x="159" y="100"/>
                  </a:lnTo>
                  <a:lnTo>
                    <a:pt x="155" y="111"/>
                  </a:lnTo>
                  <a:lnTo>
                    <a:pt x="140" y="137"/>
                  </a:lnTo>
                  <a:lnTo>
                    <a:pt x="125" y="152"/>
                  </a:lnTo>
                  <a:lnTo>
                    <a:pt x="111" y="167"/>
                  </a:lnTo>
                  <a:lnTo>
                    <a:pt x="89" y="174"/>
                  </a:lnTo>
                  <a:lnTo>
                    <a:pt x="59" y="182"/>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0" name="図形 119"/>
            <p:cNvSpPr>
              <a:spLocks/>
            </p:cNvSpPr>
            <p:nvPr/>
          </p:nvSpPr>
          <p:spPr bwMode="auto">
            <a:xfrm>
              <a:off x="617888" y="4911159"/>
              <a:ext cx="277513" cy="224583"/>
            </a:xfrm>
            <a:custGeom>
              <a:avLst/>
              <a:gdLst/>
              <a:ahLst/>
              <a:cxnLst>
                <a:cxn ang="0">
                  <a:pos x="118" y="144"/>
                </a:cxn>
                <a:cxn ang="0">
                  <a:pos x="78" y="152"/>
                </a:cxn>
                <a:cxn ang="0">
                  <a:pos x="0" y="159"/>
                </a:cxn>
                <a:cxn ang="0">
                  <a:pos x="33" y="141"/>
                </a:cxn>
                <a:cxn ang="0">
                  <a:pos x="55" y="115"/>
                </a:cxn>
                <a:cxn ang="0">
                  <a:pos x="70" y="85"/>
                </a:cxn>
                <a:cxn ang="0">
                  <a:pos x="63" y="59"/>
                </a:cxn>
                <a:cxn ang="0">
                  <a:pos x="55" y="37"/>
                </a:cxn>
                <a:cxn ang="0">
                  <a:pos x="33" y="15"/>
                </a:cxn>
                <a:cxn ang="0">
                  <a:pos x="7" y="0"/>
                </a:cxn>
                <a:cxn ang="0">
                  <a:pos x="74" y="15"/>
                </a:cxn>
                <a:cxn ang="0">
                  <a:pos x="115" y="26"/>
                </a:cxn>
                <a:cxn ang="0">
                  <a:pos x="140" y="41"/>
                </a:cxn>
                <a:cxn ang="0">
                  <a:pos x="144" y="45"/>
                </a:cxn>
                <a:cxn ang="0">
                  <a:pos x="170" y="67"/>
                </a:cxn>
                <a:cxn ang="0">
                  <a:pos x="174" y="82"/>
                </a:cxn>
                <a:cxn ang="0">
                  <a:pos x="181" y="85"/>
                </a:cxn>
                <a:cxn ang="0">
                  <a:pos x="170" y="107"/>
                </a:cxn>
                <a:cxn ang="0">
                  <a:pos x="148" y="126"/>
                </a:cxn>
                <a:cxn ang="0">
                  <a:pos x="118" y="144"/>
                </a:cxn>
              </a:cxnLst>
              <a:rect l="0" t="0" r="0" b="0"/>
              <a:pathLst>
                <a:path w="181" h="159">
                  <a:moveTo>
                    <a:pt x="118" y="144"/>
                  </a:moveTo>
                  <a:lnTo>
                    <a:pt x="78" y="152"/>
                  </a:lnTo>
                  <a:lnTo>
                    <a:pt x="0" y="159"/>
                  </a:lnTo>
                  <a:lnTo>
                    <a:pt x="33" y="141"/>
                  </a:lnTo>
                  <a:lnTo>
                    <a:pt x="55" y="115"/>
                  </a:lnTo>
                  <a:lnTo>
                    <a:pt x="70" y="85"/>
                  </a:lnTo>
                  <a:lnTo>
                    <a:pt x="63" y="59"/>
                  </a:lnTo>
                  <a:lnTo>
                    <a:pt x="55" y="37"/>
                  </a:lnTo>
                  <a:lnTo>
                    <a:pt x="33" y="15"/>
                  </a:lnTo>
                  <a:lnTo>
                    <a:pt x="7" y="0"/>
                  </a:lnTo>
                  <a:lnTo>
                    <a:pt x="74" y="15"/>
                  </a:lnTo>
                  <a:lnTo>
                    <a:pt x="115" y="26"/>
                  </a:lnTo>
                  <a:lnTo>
                    <a:pt x="140" y="41"/>
                  </a:lnTo>
                  <a:lnTo>
                    <a:pt x="144" y="45"/>
                  </a:lnTo>
                  <a:lnTo>
                    <a:pt x="170" y="67"/>
                  </a:lnTo>
                  <a:lnTo>
                    <a:pt x="174" y="82"/>
                  </a:lnTo>
                  <a:lnTo>
                    <a:pt x="181" y="85"/>
                  </a:lnTo>
                  <a:lnTo>
                    <a:pt x="170" y="107"/>
                  </a:lnTo>
                  <a:lnTo>
                    <a:pt x="148" y="126"/>
                  </a:lnTo>
                  <a:lnTo>
                    <a:pt x="118" y="14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1" name="図形 120"/>
            <p:cNvSpPr>
              <a:spLocks/>
            </p:cNvSpPr>
            <p:nvPr/>
          </p:nvSpPr>
          <p:spPr bwMode="auto">
            <a:xfrm>
              <a:off x="538161" y="4885735"/>
              <a:ext cx="441568" cy="224583"/>
            </a:xfrm>
            <a:custGeom>
              <a:avLst/>
              <a:gdLst/>
              <a:ahLst/>
              <a:cxnLst>
                <a:cxn ang="0">
                  <a:pos x="277" y="59"/>
                </a:cxn>
                <a:cxn ang="0">
                  <a:pos x="281" y="70"/>
                </a:cxn>
                <a:cxn ang="0">
                  <a:pos x="288" y="85"/>
                </a:cxn>
                <a:cxn ang="0">
                  <a:pos x="288" y="92"/>
                </a:cxn>
                <a:cxn ang="0">
                  <a:pos x="281" y="103"/>
                </a:cxn>
                <a:cxn ang="0">
                  <a:pos x="277" y="114"/>
                </a:cxn>
                <a:cxn ang="0">
                  <a:pos x="252" y="140"/>
                </a:cxn>
                <a:cxn ang="0">
                  <a:pos x="218" y="155"/>
                </a:cxn>
                <a:cxn ang="0">
                  <a:pos x="181" y="159"/>
                </a:cxn>
                <a:cxn ang="0">
                  <a:pos x="211" y="140"/>
                </a:cxn>
                <a:cxn ang="0">
                  <a:pos x="226" y="125"/>
                </a:cxn>
                <a:cxn ang="0">
                  <a:pos x="233" y="103"/>
                </a:cxn>
                <a:cxn ang="0">
                  <a:pos x="233" y="92"/>
                </a:cxn>
                <a:cxn ang="0">
                  <a:pos x="226" y="85"/>
                </a:cxn>
                <a:cxn ang="0">
                  <a:pos x="200" y="59"/>
                </a:cxn>
                <a:cxn ang="0">
                  <a:pos x="192" y="55"/>
                </a:cxn>
                <a:cxn ang="0">
                  <a:pos x="167" y="44"/>
                </a:cxn>
                <a:cxn ang="0">
                  <a:pos x="122" y="29"/>
                </a:cxn>
                <a:cxn ang="0">
                  <a:pos x="52" y="18"/>
                </a:cxn>
                <a:cxn ang="0">
                  <a:pos x="0" y="3"/>
                </a:cxn>
                <a:cxn ang="0">
                  <a:pos x="37" y="0"/>
                </a:cxn>
                <a:cxn ang="0">
                  <a:pos x="67" y="0"/>
                </a:cxn>
                <a:cxn ang="0">
                  <a:pos x="155" y="7"/>
                </a:cxn>
                <a:cxn ang="0">
                  <a:pos x="218" y="18"/>
                </a:cxn>
                <a:cxn ang="0">
                  <a:pos x="255" y="37"/>
                </a:cxn>
                <a:cxn ang="0">
                  <a:pos x="277" y="59"/>
                </a:cxn>
              </a:cxnLst>
              <a:rect l="0" t="0" r="0" b="0"/>
              <a:pathLst>
                <a:path w="288" h="159">
                  <a:moveTo>
                    <a:pt x="277" y="59"/>
                  </a:moveTo>
                  <a:lnTo>
                    <a:pt x="281" y="70"/>
                  </a:lnTo>
                  <a:lnTo>
                    <a:pt x="288" y="85"/>
                  </a:lnTo>
                  <a:lnTo>
                    <a:pt x="288" y="92"/>
                  </a:lnTo>
                  <a:lnTo>
                    <a:pt x="281" y="103"/>
                  </a:lnTo>
                  <a:lnTo>
                    <a:pt x="277" y="114"/>
                  </a:lnTo>
                  <a:lnTo>
                    <a:pt x="252" y="140"/>
                  </a:lnTo>
                  <a:lnTo>
                    <a:pt x="218" y="155"/>
                  </a:lnTo>
                  <a:lnTo>
                    <a:pt x="181" y="159"/>
                  </a:lnTo>
                  <a:lnTo>
                    <a:pt x="211" y="140"/>
                  </a:lnTo>
                  <a:lnTo>
                    <a:pt x="226" y="125"/>
                  </a:lnTo>
                  <a:lnTo>
                    <a:pt x="233" y="103"/>
                  </a:lnTo>
                  <a:lnTo>
                    <a:pt x="233" y="92"/>
                  </a:lnTo>
                  <a:lnTo>
                    <a:pt x="226" y="85"/>
                  </a:lnTo>
                  <a:lnTo>
                    <a:pt x="200" y="59"/>
                  </a:lnTo>
                  <a:lnTo>
                    <a:pt x="192" y="55"/>
                  </a:lnTo>
                  <a:lnTo>
                    <a:pt x="167" y="44"/>
                  </a:lnTo>
                  <a:lnTo>
                    <a:pt x="122" y="29"/>
                  </a:lnTo>
                  <a:lnTo>
                    <a:pt x="52" y="18"/>
                  </a:lnTo>
                  <a:lnTo>
                    <a:pt x="0" y="3"/>
                  </a:lnTo>
                  <a:lnTo>
                    <a:pt x="37" y="0"/>
                  </a:lnTo>
                  <a:lnTo>
                    <a:pt x="67" y="0"/>
                  </a:lnTo>
                  <a:lnTo>
                    <a:pt x="155" y="7"/>
                  </a:lnTo>
                  <a:lnTo>
                    <a:pt x="218" y="18"/>
                  </a:lnTo>
                  <a:lnTo>
                    <a:pt x="255" y="37"/>
                  </a:lnTo>
                  <a:lnTo>
                    <a:pt x="277" y="59"/>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2" name="図形 121"/>
            <p:cNvSpPr>
              <a:spLocks/>
            </p:cNvSpPr>
            <p:nvPr/>
          </p:nvSpPr>
          <p:spPr bwMode="auto">
            <a:xfrm>
              <a:off x="680751" y="4885735"/>
              <a:ext cx="10733" cy="1412"/>
            </a:xfrm>
            <a:custGeom>
              <a:avLst/>
              <a:gdLst/>
              <a:ahLst/>
              <a:cxnLst>
                <a:cxn ang="0">
                  <a:pos x="0" y="0"/>
                </a:cxn>
                <a:cxn ang="0">
                  <a:pos x="7" y="0"/>
                </a:cxn>
                <a:cxn ang="0">
                  <a:pos x="0" y="0"/>
                </a:cxn>
              </a:cxnLst>
              <a:rect l="0" t="0" r="0" b="0"/>
              <a:pathLst>
                <a:path w="7">
                  <a:moveTo>
                    <a:pt x="0" y="0"/>
                  </a:moveTo>
                  <a:lnTo>
                    <a:pt x="7" y="0"/>
                  </a:lnTo>
                  <a:lnTo>
                    <a:pt x="0"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3" name="図形 122"/>
            <p:cNvSpPr>
              <a:spLocks/>
            </p:cNvSpPr>
            <p:nvPr/>
          </p:nvSpPr>
          <p:spPr bwMode="auto">
            <a:xfrm>
              <a:off x="628621" y="4827823"/>
              <a:ext cx="102726" cy="46612"/>
            </a:xfrm>
            <a:custGeom>
              <a:avLst/>
              <a:gdLst/>
              <a:ahLst/>
              <a:cxnLst>
                <a:cxn ang="0">
                  <a:pos x="52" y="33"/>
                </a:cxn>
                <a:cxn ang="0">
                  <a:pos x="8" y="33"/>
                </a:cxn>
                <a:cxn ang="0">
                  <a:pos x="22" y="30"/>
                </a:cxn>
                <a:cxn ang="0">
                  <a:pos x="26" y="19"/>
                </a:cxn>
                <a:cxn ang="0">
                  <a:pos x="22" y="7"/>
                </a:cxn>
                <a:cxn ang="0">
                  <a:pos x="0" y="0"/>
                </a:cxn>
                <a:cxn ang="0">
                  <a:pos x="41" y="0"/>
                </a:cxn>
                <a:cxn ang="0">
                  <a:pos x="41" y="4"/>
                </a:cxn>
                <a:cxn ang="0">
                  <a:pos x="63" y="7"/>
                </a:cxn>
                <a:cxn ang="0">
                  <a:pos x="67" y="15"/>
                </a:cxn>
                <a:cxn ang="0">
                  <a:pos x="63" y="26"/>
                </a:cxn>
                <a:cxn ang="0">
                  <a:pos x="52" y="33"/>
                </a:cxn>
              </a:cxnLst>
              <a:rect l="0" t="0" r="0" b="0"/>
              <a:pathLst>
                <a:path w="67" h="33">
                  <a:moveTo>
                    <a:pt x="52" y="33"/>
                  </a:moveTo>
                  <a:lnTo>
                    <a:pt x="8" y="33"/>
                  </a:lnTo>
                  <a:lnTo>
                    <a:pt x="22" y="30"/>
                  </a:lnTo>
                  <a:lnTo>
                    <a:pt x="26" y="19"/>
                  </a:lnTo>
                  <a:lnTo>
                    <a:pt x="22" y="7"/>
                  </a:lnTo>
                  <a:lnTo>
                    <a:pt x="0" y="0"/>
                  </a:lnTo>
                  <a:lnTo>
                    <a:pt x="41" y="0"/>
                  </a:lnTo>
                  <a:lnTo>
                    <a:pt x="41" y="4"/>
                  </a:lnTo>
                  <a:lnTo>
                    <a:pt x="63" y="7"/>
                  </a:lnTo>
                  <a:lnTo>
                    <a:pt x="67" y="15"/>
                  </a:lnTo>
                  <a:lnTo>
                    <a:pt x="63" y="26"/>
                  </a:lnTo>
                  <a:lnTo>
                    <a:pt x="52" y="33"/>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4" name="図形 123"/>
            <p:cNvSpPr>
              <a:spLocks/>
            </p:cNvSpPr>
            <p:nvPr/>
          </p:nvSpPr>
          <p:spPr bwMode="auto">
            <a:xfrm>
              <a:off x="708349" y="4827823"/>
              <a:ext cx="90460" cy="46612"/>
            </a:xfrm>
            <a:custGeom>
              <a:avLst/>
              <a:gdLst/>
              <a:ahLst/>
              <a:cxnLst>
                <a:cxn ang="0">
                  <a:pos x="33" y="30"/>
                </a:cxn>
                <a:cxn ang="0">
                  <a:pos x="4" y="33"/>
                </a:cxn>
                <a:cxn ang="0">
                  <a:pos x="15" y="26"/>
                </a:cxn>
                <a:cxn ang="0">
                  <a:pos x="19" y="15"/>
                </a:cxn>
                <a:cxn ang="0">
                  <a:pos x="15" y="7"/>
                </a:cxn>
                <a:cxn ang="0">
                  <a:pos x="0" y="0"/>
                </a:cxn>
                <a:cxn ang="0">
                  <a:pos x="30" y="0"/>
                </a:cxn>
                <a:cxn ang="0">
                  <a:pos x="52" y="7"/>
                </a:cxn>
                <a:cxn ang="0">
                  <a:pos x="59" y="15"/>
                </a:cxn>
                <a:cxn ang="0">
                  <a:pos x="56" y="26"/>
                </a:cxn>
                <a:cxn ang="0">
                  <a:pos x="33" y="30"/>
                </a:cxn>
              </a:cxnLst>
              <a:rect l="0" t="0" r="0" b="0"/>
              <a:pathLst>
                <a:path w="59" h="33">
                  <a:moveTo>
                    <a:pt x="33" y="30"/>
                  </a:moveTo>
                  <a:lnTo>
                    <a:pt x="4" y="33"/>
                  </a:lnTo>
                  <a:lnTo>
                    <a:pt x="15" y="26"/>
                  </a:lnTo>
                  <a:lnTo>
                    <a:pt x="19" y="15"/>
                  </a:lnTo>
                  <a:lnTo>
                    <a:pt x="15" y="7"/>
                  </a:lnTo>
                  <a:lnTo>
                    <a:pt x="0" y="0"/>
                  </a:lnTo>
                  <a:lnTo>
                    <a:pt x="30" y="0"/>
                  </a:lnTo>
                  <a:lnTo>
                    <a:pt x="52" y="7"/>
                  </a:lnTo>
                  <a:lnTo>
                    <a:pt x="59" y="15"/>
                  </a:lnTo>
                  <a:lnTo>
                    <a:pt x="56" y="26"/>
                  </a:lnTo>
                  <a:lnTo>
                    <a:pt x="33" y="3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5" name="図形 124"/>
            <p:cNvSpPr>
              <a:spLocks/>
            </p:cNvSpPr>
            <p:nvPr/>
          </p:nvSpPr>
          <p:spPr bwMode="auto">
            <a:xfrm>
              <a:off x="153322" y="5188003"/>
              <a:ext cx="617889" cy="276844"/>
            </a:xfrm>
            <a:custGeom>
              <a:avLst/>
              <a:gdLst/>
              <a:ahLst/>
              <a:cxnLst>
                <a:cxn ang="0">
                  <a:pos x="7" y="100"/>
                </a:cxn>
                <a:cxn ang="0">
                  <a:pos x="0" y="89"/>
                </a:cxn>
                <a:cxn ang="0">
                  <a:pos x="7" y="74"/>
                </a:cxn>
                <a:cxn ang="0">
                  <a:pos x="11" y="67"/>
                </a:cxn>
                <a:cxn ang="0">
                  <a:pos x="26" y="44"/>
                </a:cxn>
                <a:cxn ang="0">
                  <a:pos x="55" y="30"/>
                </a:cxn>
                <a:cxn ang="0">
                  <a:pos x="100" y="11"/>
                </a:cxn>
                <a:cxn ang="0">
                  <a:pos x="166" y="0"/>
                </a:cxn>
                <a:cxn ang="0">
                  <a:pos x="196" y="0"/>
                </a:cxn>
                <a:cxn ang="0">
                  <a:pos x="122" y="19"/>
                </a:cxn>
                <a:cxn ang="0">
                  <a:pos x="96" y="30"/>
                </a:cxn>
                <a:cxn ang="0">
                  <a:pos x="59" y="44"/>
                </a:cxn>
                <a:cxn ang="0">
                  <a:pos x="52" y="59"/>
                </a:cxn>
                <a:cxn ang="0">
                  <a:pos x="44" y="70"/>
                </a:cxn>
                <a:cxn ang="0">
                  <a:pos x="52" y="89"/>
                </a:cxn>
                <a:cxn ang="0">
                  <a:pos x="59" y="104"/>
                </a:cxn>
                <a:cxn ang="0">
                  <a:pos x="77" y="122"/>
                </a:cxn>
                <a:cxn ang="0">
                  <a:pos x="96" y="137"/>
                </a:cxn>
                <a:cxn ang="0">
                  <a:pos x="129" y="152"/>
                </a:cxn>
                <a:cxn ang="0">
                  <a:pos x="222" y="174"/>
                </a:cxn>
                <a:cxn ang="0">
                  <a:pos x="321" y="192"/>
                </a:cxn>
                <a:cxn ang="0">
                  <a:pos x="403" y="196"/>
                </a:cxn>
                <a:cxn ang="0">
                  <a:pos x="318" y="192"/>
                </a:cxn>
                <a:cxn ang="0">
                  <a:pos x="185" y="181"/>
                </a:cxn>
                <a:cxn ang="0">
                  <a:pos x="122" y="166"/>
                </a:cxn>
                <a:cxn ang="0">
                  <a:pos x="66" y="152"/>
                </a:cxn>
                <a:cxn ang="0">
                  <a:pos x="26" y="126"/>
                </a:cxn>
                <a:cxn ang="0">
                  <a:pos x="11" y="115"/>
                </a:cxn>
                <a:cxn ang="0">
                  <a:pos x="7" y="100"/>
                </a:cxn>
              </a:cxnLst>
              <a:rect l="0" t="0" r="0" b="0"/>
              <a:pathLst>
                <a:path w="403" h="196">
                  <a:moveTo>
                    <a:pt x="7" y="100"/>
                  </a:moveTo>
                  <a:lnTo>
                    <a:pt x="0" y="89"/>
                  </a:lnTo>
                  <a:lnTo>
                    <a:pt x="7" y="74"/>
                  </a:lnTo>
                  <a:lnTo>
                    <a:pt x="11" y="67"/>
                  </a:lnTo>
                  <a:lnTo>
                    <a:pt x="26" y="44"/>
                  </a:lnTo>
                  <a:lnTo>
                    <a:pt x="55" y="30"/>
                  </a:lnTo>
                  <a:lnTo>
                    <a:pt x="100" y="11"/>
                  </a:lnTo>
                  <a:lnTo>
                    <a:pt x="166" y="0"/>
                  </a:lnTo>
                  <a:lnTo>
                    <a:pt x="196" y="0"/>
                  </a:lnTo>
                  <a:lnTo>
                    <a:pt x="122" y="19"/>
                  </a:lnTo>
                  <a:lnTo>
                    <a:pt x="96" y="30"/>
                  </a:lnTo>
                  <a:lnTo>
                    <a:pt x="59" y="44"/>
                  </a:lnTo>
                  <a:lnTo>
                    <a:pt x="52" y="59"/>
                  </a:lnTo>
                  <a:lnTo>
                    <a:pt x="44" y="70"/>
                  </a:lnTo>
                  <a:lnTo>
                    <a:pt x="52" y="89"/>
                  </a:lnTo>
                  <a:lnTo>
                    <a:pt x="59" y="104"/>
                  </a:lnTo>
                  <a:lnTo>
                    <a:pt x="77" y="122"/>
                  </a:lnTo>
                  <a:lnTo>
                    <a:pt x="96" y="137"/>
                  </a:lnTo>
                  <a:lnTo>
                    <a:pt x="129" y="152"/>
                  </a:lnTo>
                  <a:lnTo>
                    <a:pt x="222" y="174"/>
                  </a:lnTo>
                  <a:lnTo>
                    <a:pt x="321" y="192"/>
                  </a:lnTo>
                  <a:lnTo>
                    <a:pt x="403" y="196"/>
                  </a:lnTo>
                  <a:lnTo>
                    <a:pt x="318" y="192"/>
                  </a:lnTo>
                  <a:lnTo>
                    <a:pt x="185" y="181"/>
                  </a:lnTo>
                  <a:lnTo>
                    <a:pt x="122" y="166"/>
                  </a:lnTo>
                  <a:lnTo>
                    <a:pt x="66" y="152"/>
                  </a:lnTo>
                  <a:lnTo>
                    <a:pt x="26" y="126"/>
                  </a:lnTo>
                  <a:lnTo>
                    <a:pt x="11" y="115"/>
                  </a:lnTo>
                  <a:lnTo>
                    <a:pt x="7" y="10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6" name="図形 125"/>
            <p:cNvSpPr>
              <a:spLocks/>
            </p:cNvSpPr>
            <p:nvPr/>
          </p:nvSpPr>
          <p:spPr bwMode="auto">
            <a:xfrm>
              <a:off x="233049" y="4827823"/>
              <a:ext cx="1126919" cy="673748"/>
            </a:xfrm>
            <a:custGeom>
              <a:avLst/>
              <a:gdLst/>
              <a:ahLst/>
              <a:cxnLst>
                <a:cxn ang="0">
                  <a:pos x="561" y="466"/>
                </a:cxn>
                <a:cxn ang="0">
                  <a:pos x="329" y="447"/>
                </a:cxn>
                <a:cxn ang="0">
                  <a:pos x="159" y="421"/>
                </a:cxn>
                <a:cxn ang="0">
                  <a:pos x="55" y="392"/>
                </a:cxn>
                <a:cxn ang="0">
                  <a:pos x="14" y="355"/>
                </a:cxn>
                <a:cxn ang="0">
                  <a:pos x="0" y="325"/>
                </a:cxn>
                <a:cxn ang="0">
                  <a:pos x="7" y="307"/>
                </a:cxn>
                <a:cxn ang="0">
                  <a:pos x="77" y="274"/>
                </a:cxn>
                <a:cxn ang="0">
                  <a:pos x="173" y="251"/>
                </a:cxn>
                <a:cxn ang="0">
                  <a:pos x="314" y="237"/>
                </a:cxn>
                <a:cxn ang="0">
                  <a:pos x="421" y="226"/>
                </a:cxn>
                <a:cxn ang="0">
                  <a:pos x="502" y="200"/>
                </a:cxn>
                <a:cxn ang="0">
                  <a:pos x="550" y="159"/>
                </a:cxn>
                <a:cxn ang="0">
                  <a:pos x="565" y="104"/>
                </a:cxn>
                <a:cxn ang="0">
                  <a:pos x="550" y="78"/>
                </a:cxn>
                <a:cxn ang="0">
                  <a:pos x="521" y="56"/>
                </a:cxn>
                <a:cxn ang="0">
                  <a:pos x="439" y="33"/>
                </a:cxn>
                <a:cxn ang="0">
                  <a:pos x="362" y="30"/>
                </a:cxn>
                <a:cxn ang="0">
                  <a:pos x="369" y="15"/>
                </a:cxn>
                <a:cxn ang="0">
                  <a:pos x="354" y="0"/>
                </a:cxn>
                <a:cxn ang="0">
                  <a:pos x="595" y="4"/>
                </a:cxn>
                <a:cxn ang="0">
                  <a:pos x="676" y="41"/>
                </a:cxn>
                <a:cxn ang="0">
                  <a:pos x="717" y="74"/>
                </a:cxn>
                <a:cxn ang="0">
                  <a:pos x="735" y="115"/>
                </a:cxn>
                <a:cxn ang="0">
                  <a:pos x="731" y="144"/>
                </a:cxn>
                <a:cxn ang="0">
                  <a:pos x="691" y="181"/>
                </a:cxn>
                <a:cxn ang="0">
                  <a:pos x="643" y="203"/>
                </a:cxn>
                <a:cxn ang="0">
                  <a:pos x="573" y="218"/>
                </a:cxn>
                <a:cxn ang="0">
                  <a:pos x="421" y="229"/>
                </a:cxn>
                <a:cxn ang="0">
                  <a:pos x="306" y="255"/>
                </a:cxn>
                <a:cxn ang="0">
                  <a:pos x="240" y="288"/>
                </a:cxn>
                <a:cxn ang="0">
                  <a:pos x="221" y="314"/>
                </a:cxn>
                <a:cxn ang="0">
                  <a:pos x="221" y="340"/>
                </a:cxn>
                <a:cxn ang="0">
                  <a:pos x="266" y="385"/>
                </a:cxn>
                <a:cxn ang="0">
                  <a:pos x="399" y="429"/>
                </a:cxn>
                <a:cxn ang="0">
                  <a:pos x="565" y="462"/>
                </a:cxn>
                <a:cxn ang="0">
                  <a:pos x="621" y="477"/>
                </a:cxn>
              </a:cxnLst>
              <a:rect l="0" t="0" r="0" b="0"/>
              <a:pathLst>
                <a:path w="735" h="477">
                  <a:moveTo>
                    <a:pt x="602" y="470"/>
                  </a:moveTo>
                  <a:lnTo>
                    <a:pt x="561" y="466"/>
                  </a:lnTo>
                  <a:lnTo>
                    <a:pt x="380" y="451"/>
                  </a:lnTo>
                  <a:lnTo>
                    <a:pt x="329" y="447"/>
                  </a:lnTo>
                  <a:lnTo>
                    <a:pt x="221" y="436"/>
                  </a:lnTo>
                  <a:lnTo>
                    <a:pt x="159" y="421"/>
                  </a:lnTo>
                  <a:lnTo>
                    <a:pt x="99" y="410"/>
                  </a:lnTo>
                  <a:lnTo>
                    <a:pt x="55" y="392"/>
                  </a:lnTo>
                  <a:lnTo>
                    <a:pt x="29" y="370"/>
                  </a:lnTo>
                  <a:lnTo>
                    <a:pt x="14" y="355"/>
                  </a:lnTo>
                  <a:lnTo>
                    <a:pt x="3" y="340"/>
                  </a:lnTo>
                  <a:lnTo>
                    <a:pt x="0" y="325"/>
                  </a:lnTo>
                  <a:lnTo>
                    <a:pt x="3" y="314"/>
                  </a:lnTo>
                  <a:lnTo>
                    <a:pt x="7" y="307"/>
                  </a:lnTo>
                  <a:lnTo>
                    <a:pt x="44" y="288"/>
                  </a:lnTo>
                  <a:lnTo>
                    <a:pt x="77" y="274"/>
                  </a:lnTo>
                  <a:lnTo>
                    <a:pt x="170" y="251"/>
                  </a:lnTo>
                  <a:lnTo>
                    <a:pt x="173" y="251"/>
                  </a:lnTo>
                  <a:lnTo>
                    <a:pt x="244" y="240"/>
                  </a:lnTo>
                  <a:lnTo>
                    <a:pt x="314" y="237"/>
                  </a:lnTo>
                  <a:lnTo>
                    <a:pt x="351" y="229"/>
                  </a:lnTo>
                  <a:lnTo>
                    <a:pt x="421" y="226"/>
                  </a:lnTo>
                  <a:lnTo>
                    <a:pt x="462" y="214"/>
                  </a:lnTo>
                  <a:lnTo>
                    <a:pt x="502" y="200"/>
                  </a:lnTo>
                  <a:lnTo>
                    <a:pt x="532" y="185"/>
                  </a:lnTo>
                  <a:lnTo>
                    <a:pt x="550" y="159"/>
                  </a:lnTo>
                  <a:lnTo>
                    <a:pt x="565" y="141"/>
                  </a:lnTo>
                  <a:lnTo>
                    <a:pt x="565" y="104"/>
                  </a:lnTo>
                  <a:lnTo>
                    <a:pt x="561" y="96"/>
                  </a:lnTo>
                  <a:lnTo>
                    <a:pt x="550" y="78"/>
                  </a:lnTo>
                  <a:lnTo>
                    <a:pt x="536" y="70"/>
                  </a:lnTo>
                  <a:lnTo>
                    <a:pt x="521" y="56"/>
                  </a:lnTo>
                  <a:lnTo>
                    <a:pt x="487" y="41"/>
                  </a:lnTo>
                  <a:lnTo>
                    <a:pt x="439" y="33"/>
                  </a:lnTo>
                  <a:lnTo>
                    <a:pt x="384" y="30"/>
                  </a:lnTo>
                  <a:lnTo>
                    <a:pt x="362" y="30"/>
                  </a:lnTo>
                  <a:lnTo>
                    <a:pt x="369" y="26"/>
                  </a:lnTo>
                  <a:lnTo>
                    <a:pt x="369" y="15"/>
                  </a:lnTo>
                  <a:lnTo>
                    <a:pt x="366" y="4"/>
                  </a:lnTo>
                  <a:lnTo>
                    <a:pt x="354" y="0"/>
                  </a:lnTo>
                  <a:lnTo>
                    <a:pt x="565" y="0"/>
                  </a:lnTo>
                  <a:lnTo>
                    <a:pt x="595" y="4"/>
                  </a:lnTo>
                  <a:lnTo>
                    <a:pt x="628" y="15"/>
                  </a:lnTo>
                  <a:lnTo>
                    <a:pt x="676" y="41"/>
                  </a:lnTo>
                  <a:lnTo>
                    <a:pt x="706" y="63"/>
                  </a:lnTo>
                  <a:lnTo>
                    <a:pt x="717" y="74"/>
                  </a:lnTo>
                  <a:lnTo>
                    <a:pt x="731" y="96"/>
                  </a:lnTo>
                  <a:lnTo>
                    <a:pt x="735" y="115"/>
                  </a:lnTo>
                  <a:lnTo>
                    <a:pt x="735" y="133"/>
                  </a:lnTo>
                  <a:lnTo>
                    <a:pt x="731" y="144"/>
                  </a:lnTo>
                  <a:lnTo>
                    <a:pt x="717" y="166"/>
                  </a:lnTo>
                  <a:lnTo>
                    <a:pt x="691" y="181"/>
                  </a:lnTo>
                  <a:lnTo>
                    <a:pt x="672" y="196"/>
                  </a:lnTo>
                  <a:lnTo>
                    <a:pt x="643" y="203"/>
                  </a:lnTo>
                  <a:lnTo>
                    <a:pt x="591" y="214"/>
                  </a:lnTo>
                  <a:lnTo>
                    <a:pt x="573" y="218"/>
                  </a:lnTo>
                  <a:lnTo>
                    <a:pt x="532" y="218"/>
                  </a:lnTo>
                  <a:lnTo>
                    <a:pt x="421" y="229"/>
                  </a:lnTo>
                  <a:lnTo>
                    <a:pt x="362" y="240"/>
                  </a:lnTo>
                  <a:lnTo>
                    <a:pt x="306" y="255"/>
                  </a:lnTo>
                  <a:lnTo>
                    <a:pt x="258" y="281"/>
                  </a:lnTo>
                  <a:lnTo>
                    <a:pt x="240" y="288"/>
                  </a:lnTo>
                  <a:lnTo>
                    <a:pt x="229" y="307"/>
                  </a:lnTo>
                  <a:lnTo>
                    <a:pt x="221" y="314"/>
                  </a:lnTo>
                  <a:lnTo>
                    <a:pt x="221" y="325"/>
                  </a:lnTo>
                  <a:lnTo>
                    <a:pt x="221" y="340"/>
                  </a:lnTo>
                  <a:lnTo>
                    <a:pt x="236" y="366"/>
                  </a:lnTo>
                  <a:lnTo>
                    <a:pt x="266" y="385"/>
                  </a:lnTo>
                  <a:lnTo>
                    <a:pt x="314" y="410"/>
                  </a:lnTo>
                  <a:lnTo>
                    <a:pt x="399" y="429"/>
                  </a:lnTo>
                  <a:lnTo>
                    <a:pt x="487" y="447"/>
                  </a:lnTo>
                  <a:lnTo>
                    <a:pt x="565" y="462"/>
                  </a:lnTo>
                  <a:lnTo>
                    <a:pt x="661" y="477"/>
                  </a:lnTo>
                  <a:lnTo>
                    <a:pt x="621" y="477"/>
                  </a:lnTo>
                  <a:lnTo>
                    <a:pt x="602" y="47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7" name="図形 126"/>
            <p:cNvSpPr>
              <a:spLocks/>
            </p:cNvSpPr>
            <p:nvPr/>
          </p:nvSpPr>
          <p:spPr bwMode="auto">
            <a:xfrm>
              <a:off x="390971" y="5710617"/>
              <a:ext cx="720615" cy="313568"/>
            </a:xfrm>
            <a:custGeom>
              <a:avLst/>
              <a:gdLst/>
              <a:ahLst/>
              <a:cxnLst>
                <a:cxn ang="0">
                  <a:pos x="0" y="125"/>
                </a:cxn>
                <a:cxn ang="0">
                  <a:pos x="0" y="122"/>
                </a:cxn>
                <a:cxn ang="0">
                  <a:pos x="7" y="107"/>
                </a:cxn>
                <a:cxn ang="0">
                  <a:pos x="15" y="92"/>
                </a:cxn>
                <a:cxn ang="0">
                  <a:pos x="41" y="77"/>
                </a:cxn>
                <a:cxn ang="0">
                  <a:pos x="81" y="55"/>
                </a:cxn>
                <a:cxn ang="0">
                  <a:pos x="141" y="40"/>
                </a:cxn>
                <a:cxn ang="0">
                  <a:pos x="222" y="33"/>
                </a:cxn>
                <a:cxn ang="0">
                  <a:pos x="384" y="11"/>
                </a:cxn>
                <a:cxn ang="0">
                  <a:pos x="407" y="7"/>
                </a:cxn>
                <a:cxn ang="0">
                  <a:pos x="470" y="0"/>
                </a:cxn>
                <a:cxn ang="0">
                  <a:pos x="436" y="11"/>
                </a:cxn>
                <a:cxn ang="0">
                  <a:pos x="421" y="22"/>
                </a:cxn>
                <a:cxn ang="0">
                  <a:pos x="407" y="22"/>
                </a:cxn>
                <a:cxn ang="0">
                  <a:pos x="233" y="37"/>
                </a:cxn>
                <a:cxn ang="0">
                  <a:pos x="181" y="48"/>
                </a:cxn>
                <a:cxn ang="0">
                  <a:pos x="122" y="55"/>
                </a:cxn>
                <a:cxn ang="0">
                  <a:pos x="81" y="70"/>
                </a:cxn>
                <a:cxn ang="0">
                  <a:pos x="56" y="85"/>
                </a:cxn>
                <a:cxn ang="0">
                  <a:pos x="48" y="103"/>
                </a:cxn>
                <a:cxn ang="0">
                  <a:pos x="41" y="122"/>
                </a:cxn>
                <a:cxn ang="0">
                  <a:pos x="48" y="125"/>
                </a:cxn>
                <a:cxn ang="0">
                  <a:pos x="63" y="140"/>
                </a:cxn>
                <a:cxn ang="0">
                  <a:pos x="81" y="155"/>
                </a:cxn>
                <a:cxn ang="0">
                  <a:pos x="133" y="188"/>
                </a:cxn>
                <a:cxn ang="0">
                  <a:pos x="196" y="207"/>
                </a:cxn>
                <a:cxn ang="0">
                  <a:pos x="263" y="222"/>
                </a:cxn>
                <a:cxn ang="0">
                  <a:pos x="203" y="218"/>
                </a:cxn>
                <a:cxn ang="0">
                  <a:pos x="118" y="196"/>
                </a:cxn>
                <a:cxn ang="0">
                  <a:pos x="78" y="188"/>
                </a:cxn>
                <a:cxn ang="0">
                  <a:pos x="41" y="166"/>
                </a:cxn>
                <a:cxn ang="0">
                  <a:pos x="15" y="148"/>
                </a:cxn>
                <a:cxn ang="0">
                  <a:pos x="7" y="133"/>
                </a:cxn>
                <a:cxn ang="0">
                  <a:pos x="0" y="125"/>
                </a:cxn>
              </a:cxnLst>
              <a:rect l="0" t="0" r="0" b="0"/>
              <a:pathLst>
                <a:path w="470" h="222">
                  <a:moveTo>
                    <a:pt x="0" y="125"/>
                  </a:moveTo>
                  <a:lnTo>
                    <a:pt x="0" y="122"/>
                  </a:lnTo>
                  <a:lnTo>
                    <a:pt x="7" y="107"/>
                  </a:lnTo>
                  <a:lnTo>
                    <a:pt x="15" y="92"/>
                  </a:lnTo>
                  <a:lnTo>
                    <a:pt x="41" y="77"/>
                  </a:lnTo>
                  <a:lnTo>
                    <a:pt x="81" y="55"/>
                  </a:lnTo>
                  <a:lnTo>
                    <a:pt x="141" y="40"/>
                  </a:lnTo>
                  <a:lnTo>
                    <a:pt x="222" y="33"/>
                  </a:lnTo>
                  <a:lnTo>
                    <a:pt x="384" y="11"/>
                  </a:lnTo>
                  <a:lnTo>
                    <a:pt x="407" y="7"/>
                  </a:lnTo>
                  <a:lnTo>
                    <a:pt x="470" y="0"/>
                  </a:lnTo>
                  <a:lnTo>
                    <a:pt x="436" y="11"/>
                  </a:lnTo>
                  <a:lnTo>
                    <a:pt x="421" y="22"/>
                  </a:lnTo>
                  <a:lnTo>
                    <a:pt x="407" y="22"/>
                  </a:lnTo>
                  <a:lnTo>
                    <a:pt x="233" y="37"/>
                  </a:lnTo>
                  <a:lnTo>
                    <a:pt x="181" y="48"/>
                  </a:lnTo>
                  <a:lnTo>
                    <a:pt x="122" y="55"/>
                  </a:lnTo>
                  <a:lnTo>
                    <a:pt x="81" y="70"/>
                  </a:lnTo>
                  <a:lnTo>
                    <a:pt x="56" y="85"/>
                  </a:lnTo>
                  <a:lnTo>
                    <a:pt x="48" y="103"/>
                  </a:lnTo>
                  <a:lnTo>
                    <a:pt x="41" y="122"/>
                  </a:lnTo>
                  <a:lnTo>
                    <a:pt x="48" y="125"/>
                  </a:lnTo>
                  <a:lnTo>
                    <a:pt x="63" y="140"/>
                  </a:lnTo>
                  <a:lnTo>
                    <a:pt x="81" y="155"/>
                  </a:lnTo>
                  <a:lnTo>
                    <a:pt x="133" y="188"/>
                  </a:lnTo>
                  <a:lnTo>
                    <a:pt x="196" y="207"/>
                  </a:lnTo>
                  <a:lnTo>
                    <a:pt x="263" y="222"/>
                  </a:lnTo>
                  <a:lnTo>
                    <a:pt x="203" y="218"/>
                  </a:lnTo>
                  <a:lnTo>
                    <a:pt x="118" y="196"/>
                  </a:lnTo>
                  <a:lnTo>
                    <a:pt x="78" y="188"/>
                  </a:lnTo>
                  <a:lnTo>
                    <a:pt x="41" y="166"/>
                  </a:lnTo>
                  <a:lnTo>
                    <a:pt x="15" y="148"/>
                  </a:lnTo>
                  <a:lnTo>
                    <a:pt x="7" y="133"/>
                  </a:lnTo>
                  <a:lnTo>
                    <a:pt x="0" y="12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8" name="図形 127"/>
            <p:cNvSpPr>
              <a:spLocks/>
            </p:cNvSpPr>
            <p:nvPr/>
          </p:nvSpPr>
          <p:spPr bwMode="auto">
            <a:xfrm>
              <a:off x="968996" y="5486034"/>
              <a:ext cx="311244" cy="218933"/>
            </a:xfrm>
            <a:custGeom>
              <a:avLst/>
              <a:gdLst/>
              <a:ahLst/>
              <a:cxnLst>
                <a:cxn ang="0">
                  <a:pos x="93" y="15"/>
                </a:cxn>
                <a:cxn ang="0">
                  <a:pos x="141" y="26"/>
                </a:cxn>
                <a:cxn ang="0">
                  <a:pos x="178" y="40"/>
                </a:cxn>
                <a:cxn ang="0">
                  <a:pos x="196" y="55"/>
                </a:cxn>
                <a:cxn ang="0">
                  <a:pos x="203" y="66"/>
                </a:cxn>
                <a:cxn ang="0">
                  <a:pos x="203" y="81"/>
                </a:cxn>
                <a:cxn ang="0">
                  <a:pos x="203" y="89"/>
                </a:cxn>
                <a:cxn ang="0">
                  <a:pos x="196" y="96"/>
                </a:cxn>
                <a:cxn ang="0">
                  <a:pos x="192" y="111"/>
                </a:cxn>
                <a:cxn ang="0">
                  <a:pos x="166" y="122"/>
                </a:cxn>
                <a:cxn ang="0">
                  <a:pos x="111" y="137"/>
                </a:cxn>
                <a:cxn ang="0">
                  <a:pos x="56" y="144"/>
                </a:cxn>
                <a:cxn ang="0">
                  <a:pos x="0" y="155"/>
                </a:cxn>
                <a:cxn ang="0">
                  <a:pos x="37" y="144"/>
                </a:cxn>
                <a:cxn ang="0">
                  <a:pos x="59" y="126"/>
                </a:cxn>
                <a:cxn ang="0">
                  <a:pos x="85" y="103"/>
                </a:cxn>
                <a:cxn ang="0">
                  <a:pos x="96" y="96"/>
                </a:cxn>
                <a:cxn ang="0">
                  <a:pos x="96" y="81"/>
                </a:cxn>
                <a:cxn ang="0">
                  <a:pos x="96" y="66"/>
                </a:cxn>
                <a:cxn ang="0">
                  <a:pos x="85" y="52"/>
                </a:cxn>
                <a:cxn ang="0">
                  <a:pos x="67" y="33"/>
                </a:cxn>
                <a:cxn ang="0">
                  <a:pos x="52" y="18"/>
                </a:cxn>
                <a:cxn ang="0">
                  <a:pos x="41" y="15"/>
                </a:cxn>
                <a:cxn ang="0">
                  <a:pos x="0" y="0"/>
                </a:cxn>
                <a:cxn ang="0">
                  <a:pos x="59" y="11"/>
                </a:cxn>
                <a:cxn ang="0">
                  <a:pos x="93" y="15"/>
                </a:cxn>
              </a:cxnLst>
              <a:rect l="0" t="0" r="0" b="0"/>
              <a:pathLst>
                <a:path w="203" h="155">
                  <a:moveTo>
                    <a:pt x="93" y="15"/>
                  </a:moveTo>
                  <a:lnTo>
                    <a:pt x="141" y="26"/>
                  </a:lnTo>
                  <a:lnTo>
                    <a:pt x="178" y="40"/>
                  </a:lnTo>
                  <a:lnTo>
                    <a:pt x="196" y="55"/>
                  </a:lnTo>
                  <a:lnTo>
                    <a:pt x="203" y="66"/>
                  </a:lnTo>
                  <a:lnTo>
                    <a:pt x="203" y="81"/>
                  </a:lnTo>
                  <a:lnTo>
                    <a:pt x="203" y="89"/>
                  </a:lnTo>
                  <a:lnTo>
                    <a:pt x="196" y="96"/>
                  </a:lnTo>
                  <a:lnTo>
                    <a:pt x="192" y="111"/>
                  </a:lnTo>
                  <a:lnTo>
                    <a:pt x="166" y="122"/>
                  </a:lnTo>
                  <a:lnTo>
                    <a:pt x="111" y="137"/>
                  </a:lnTo>
                  <a:lnTo>
                    <a:pt x="56" y="144"/>
                  </a:lnTo>
                  <a:lnTo>
                    <a:pt x="0" y="155"/>
                  </a:lnTo>
                  <a:lnTo>
                    <a:pt x="37" y="144"/>
                  </a:lnTo>
                  <a:lnTo>
                    <a:pt x="59" y="126"/>
                  </a:lnTo>
                  <a:lnTo>
                    <a:pt x="85" y="103"/>
                  </a:lnTo>
                  <a:lnTo>
                    <a:pt x="96" y="96"/>
                  </a:lnTo>
                  <a:lnTo>
                    <a:pt x="96" y="81"/>
                  </a:lnTo>
                  <a:lnTo>
                    <a:pt x="96" y="66"/>
                  </a:lnTo>
                  <a:lnTo>
                    <a:pt x="85" y="52"/>
                  </a:lnTo>
                  <a:lnTo>
                    <a:pt x="67" y="33"/>
                  </a:lnTo>
                  <a:lnTo>
                    <a:pt x="52" y="18"/>
                  </a:lnTo>
                  <a:lnTo>
                    <a:pt x="41" y="15"/>
                  </a:lnTo>
                  <a:lnTo>
                    <a:pt x="0" y="0"/>
                  </a:lnTo>
                  <a:lnTo>
                    <a:pt x="59" y="11"/>
                  </a:lnTo>
                  <a:lnTo>
                    <a:pt x="93" y="1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9" name="図形 128"/>
            <p:cNvSpPr>
              <a:spLocks/>
            </p:cNvSpPr>
            <p:nvPr/>
          </p:nvSpPr>
          <p:spPr bwMode="auto">
            <a:xfrm>
              <a:off x="210051" y="5486034"/>
              <a:ext cx="906135" cy="521201"/>
            </a:xfrm>
            <a:custGeom>
              <a:avLst/>
              <a:gdLst/>
              <a:ahLst/>
              <a:cxnLst>
                <a:cxn ang="0">
                  <a:pos x="436" y="0"/>
                </a:cxn>
                <a:cxn ang="0">
                  <a:pos x="480" y="4"/>
                </a:cxn>
                <a:cxn ang="0">
                  <a:pos x="517" y="11"/>
                </a:cxn>
                <a:cxn ang="0">
                  <a:pos x="547" y="18"/>
                </a:cxn>
                <a:cxn ang="0">
                  <a:pos x="562" y="33"/>
                </a:cxn>
                <a:cxn ang="0">
                  <a:pos x="576" y="52"/>
                </a:cxn>
                <a:cxn ang="0">
                  <a:pos x="588" y="66"/>
                </a:cxn>
                <a:cxn ang="0">
                  <a:pos x="591" y="81"/>
                </a:cxn>
                <a:cxn ang="0">
                  <a:pos x="588" y="96"/>
                </a:cxn>
                <a:cxn ang="0">
                  <a:pos x="576" y="103"/>
                </a:cxn>
                <a:cxn ang="0">
                  <a:pos x="554" y="126"/>
                </a:cxn>
                <a:cxn ang="0">
                  <a:pos x="532" y="140"/>
                </a:cxn>
                <a:cxn ang="0">
                  <a:pos x="451" y="159"/>
                </a:cxn>
                <a:cxn ang="0">
                  <a:pos x="344" y="174"/>
                </a:cxn>
                <a:cxn ang="0">
                  <a:pos x="203" y="196"/>
                </a:cxn>
                <a:cxn ang="0">
                  <a:pos x="155" y="199"/>
                </a:cxn>
                <a:cxn ang="0">
                  <a:pos x="114" y="214"/>
                </a:cxn>
                <a:cxn ang="0">
                  <a:pos x="88" y="225"/>
                </a:cxn>
                <a:cxn ang="0">
                  <a:pos x="70" y="240"/>
                </a:cxn>
                <a:cxn ang="0">
                  <a:pos x="59" y="255"/>
                </a:cxn>
                <a:cxn ang="0">
                  <a:pos x="55" y="266"/>
                </a:cxn>
                <a:cxn ang="0">
                  <a:pos x="55" y="281"/>
                </a:cxn>
                <a:cxn ang="0">
                  <a:pos x="59" y="292"/>
                </a:cxn>
                <a:cxn ang="0">
                  <a:pos x="70" y="310"/>
                </a:cxn>
                <a:cxn ang="0">
                  <a:pos x="88" y="325"/>
                </a:cxn>
                <a:cxn ang="0">
                  <a:pos x="111" y="336"/>
                </a:cxn>
                <a:cxn ang="0">
                  <a:pos x="159" y="355"/>
                </a:cxn>
                <a:cxn ang="0">
                  <a:pos x="218" y="369"/>
                </a:cxn>
                <a:cxn ang="0">
                  <a:pos x="166" y="362"/>
                </a:cxn>
                <a:cxn ang="0">
                  <a:pos x="118" y="347"/>
                </a:cxn>
                <a:cxn ang="0">
                  <a:pos x="55" y="321"/>
                </a:cxn>
                <a:cxn ang="0">
                  <a:pos x="18" y="296"/>
                </a:cxn>
                <a:cxn ang="0">
                  <a:pos x="7" y="292"/>
                </a:cxn>
                <a:cxn ang="0">
                  <a:pos x="0" y="277"/>
                </a:cxn>
                <a:cxn ang="0">
                  <a:pos x="3" y="255"/>
                </a:cxn>
                <a:cxn ang="0">
                  <a:pos x="18" y="236"/>
                </a:cxn>
                <a:cxn ang="0">
                  <a:pos x="48" y="222"/>
                </a:cxn>
                <a:cxn ang="0">
                  <a:pos x="85" y="207"/>
                </a:cxn>
                <a:cxn ang="0">
                  <a:pos x="118" y="196"/>
                </a:cxn>
                <a:cxn ang="0">
                  <a:pos x="174" y="185"/>
                </a:cxn>
                <a:cxn ang="0">
                  <a:pos x="454" y="137"/>
                </a:cxn>
                <a:cxn ang="0">
                  <a:pos x="484" y="126"/>
                </a:cxn>
                <a:cxn ang="0">
                  <a:pos x="510" y="114"/>
                </a:cxn>
                <a:cxn ang="0">
                  <a:pos x="525" y="100"/>
                </a:cxn>
                <a:cxn ang="0">
                  <a:pos x="532" y="89"/>
                </a:cxn>
                <a:cxn ang="0">
                  <a:pos x="532" y="70"/>
                </a:cxn>
                <a:cxn ang="0">
                  <a:pos x="521" y="59"/>
                </a:cxn>
                <a:cxn ang="0">
                  <a:pos x="502" y="44"/>
                </a:cxn>
                <a:cxn ang="0">
                  <a:pos x="469" y="26"/>
                </a:cxn>
                <a:cxn ang="0">
                  <a:pos x="432" y="15"/>
                </a:cxn>
                <a:cxn ang="0">
                  <a:pos x="384" y="4"/>
                </a:cxn>
                <a:cxn ang="0">
                  <a:pos x="336" y="0"/>
                </a:cxn>
                <a:cxn ang="0">
                  <a:pos x="436" y="0"/>
                </a:cxn>
              </a:cxnLst>
              <a:rect l="0" t="0" r="0" b="0"/>
              <a:pathLst>
                <a:path w="591" h="369">
                  <a:moveTo>
                    <a:pt x="436" y="0"/>
                  </a:moveTo>
                  <a:lnTo>
                    <a:pt x="480" y="4"/>
                  </a:lnTo>
                  <a:lnTo>
                    <a:pt x="517" y="11"/>
                  </a:lnTo>
                  <a:lnTo>
                    <a:pt x="547" y="18"/>
                  </a:lnTo>
                  <a:lnTo>
                    <a:pt x="562" y="33"/>
                  </a:lnTo>
                  <a:lnTo>
                    <a:pt x="576" y="52"/>
                  </a:lnTo>
                  <a:lnTo>
                    <a:pt x="588" y="66"/>
                  </a:lnTo>
                  <a:lnTo>
                    <a:pt x="591" y="81"/>
                  </a:lnTo>
                  <a:lnTo>
                    <a:pt x="588" y="96"/>
                  </a:lnTo>
                  <a:lnTo>
                    <a:pt x="576" y="103"/>
                  </a:lnTo>
                  <a:lnTo>
                    <a:pt x="554" y="126"/>
                  </a:lnTo>
                  <a:lnTo>
                    <a:pt x="532" y="140"/>
                  </a:lnTo>
                  <a:lnTo>
                    <a:pt x="451" y="159"/>
                  </a:lnTo>
                  <a:lnTo>
                    <a:pt x="344" y="174"/>
                  </a:lnTo>
                  <a:lnTo>
                    <a:pt x="203" y="196"/>
                  </a:lnTo>
                  <a:lnTo>
                    <a:pt x="155" y="199"/>
                  </a:lnTo>
                  <a:lnTo>
                    <a:pt x="114" y="214"/>
                  </a:lnTo>
                  <a:lnTo>
                    <a:pt x="88" y="225"/>
                  </a:lnTo>
                  <a:lnTo>
                    <a:pt x="70" y="240"/>
                  </a:lnTo>
                  <a:lnTo>
                    <a:pt x="59" y="255"/>
                  </a:lnTo>
                  <a:lnTo>
                    <a:pt x="55" y="266"/>
                  </a:lnTo>
                  <a:lnTo>
                    <a:pt x="55" y="281"/>
                  </a:lnTo>
                  <a:lnTo>
                    <a:pt x="59" y="292"/>
                  </a:lnTo>
                  <a:lnTo>
                    <a:pt x="70" y="310"/>
                  </a:lnTo>
                  <a:lnTo>
                    <a:pt x="88" y="325"/>
                  </a:lnTo>
                  <a:lnTo>
                    <a:pt x="111" y="336"/>
                  </a:lnTo>
                  <a:lnTo>
                    <a:pt x="159" y="355"/>
                  </a:lnTo>
                  <a:lnTo>
                    <a:pt x="218" y="369"/>
                  </a:lnTo>
                  <a:lnTo>
                    <a:pt x="166" y="362"/>
                  </a:lnTo>
                  <a:lnTo>
                    <a:pt x="118" y="347"/>
                  </a:lnTo>
                  <a:lnTo>
                    <a:pt x="55" y="321"/>
                  </a:lnTo>
                  <a:lnTo>
                    <a:pt x="18" y="296"/>
                  </a:lnTo>
                  <a:lnTo>
                    <a:pt x="7" y="292"/>
                  </a:lnTo>
                  <a:lnTo>
                    <a:pt x="0" y="277"/>
                  </a:lnTo>
                  <a:lnTo>
                    <a:pt x="3" y="255"/>
                  </a:lnTo>
                  <a:lnTo>
                    <a:pt x="18" y="236"/>
                  </a:lnTo>
                  <a:lnTo>
                    <a:pt x="48" y="222"/>
                  </a:lnTo>
                  <a:lnTo>
                    <a:pt x="85" y="207"/>
                  </a:lnTo>
                  <a:lnTo>
                    <a:pt x="118" y="196"/>
                  </a:lnTo>
                  <a:lnTo>
                    <a:pt x="174" y="185"/>
                  </a:lnTo>
                  <a:lnTo>
                    <a:pt x="454" y="137"/>
                  </a:lnTo>
                  <a:lnTo>
                    <a:pt x="484" y="126"/>
                  </a:lnTo>
                  <a:lnTo>
                    <a:pt x="510" y="114"/>
                  </a:lnTo>
                  <a:lnTo>
                    <a:pt x="525" y="100"/>
                  </a:lnTo>
                  <a:lnTo>
                    <a:pt x="532" y="89"/>
                  </a:lnTo>
                  <a:lnTo>
                    <a:pt x="532" y="70"/>
                  </a:lnTo>
                  <a:lnTo>
                    <a:pt x="521" y="59"/>
                  </a:lnTo>
                  <a:lnTo>
                    <a:pt x="502" y="44"/>
                  </a:lnTo>
                  <a:lnTo>
                    <a:pt x="469" y="26"/>
                  </a:lnTo>
                  <a:lnTo>
                    <a:pt x="432" y="15"/>
                  </a:lnTo>
                  <a:lnTo>
                    <a:pt x="384" y="4"/>
                  </a:lnTo>
                  <a:lnTo>
                    <a:pt x="336" y="0"/>
                  </a:lnTo>
                  <a:lnTo>
                    <a:pt x="436"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0" name="図形 129"/>
            <p:cNvSpPr>
              <a:spLocks/>
            </p:cNvSpPr>
            <p:nvPr/>
          </p:nvSpPr>
          <p:spPr bwMode="auto">
            <a:xfrm>
              <a:off x="16865" y="5767116"/>
              <a:ext cx="22998" cy="1412"/>
            </a:xfrm>
            <a:custGeom>
              <a:avLst/>
              <a:gdLst/>
              <a:ahLst/>
              <a:cxnLst>
                <a:cxn ang="0">
                  <a:pos x="0" y="0"/>
                </a:cxn>
                <a:cxn ang="0">
                  <a:pos x="15" y="0"/>
                </a:cxn>
                <a:cxn ang="0">
                  <a:pos x="0" y="0"/>
                </a:cxn>
              </a:cxnLst>
              <a:rect l="0" t="0" r="0" b="0"/>
              <a:pathLst>
                <a:path w="15">
                  <a:moveTo>
                    <a:pt x="0" y="0"/>
                  </a:moveTo>
                  <a:lnTo>
                    <a:pt x="15" y="0"/>
                  </a:lnTo>
                  <a:lnTo>
                    <a:pt x="0"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1" name="図形 130"/>
            <p:cNvSpPr>
              <a:spLocks/>
            </p:cNvSpPr>
            <p:nvPr/>
          </p:nvSpPr>
          <p:spPr bwMode="auto">
            <a:xfrm>
              <a:off x="62862" y="5486034"/>
              <a:ext cx="447701" cy="276844"/>
            </a:xfrm>
            <a:custGeom>
              <a:avLst/>
              <a:gdLst/>
              <a:ahLst/>
              <a:cxnLst>
                <a:cxn ang="0">
                  <a:pos x="151" y="155"/>
                </a:cxn>
                <a:cxn ang="0">
                  <a:pos x="184" y="137"/>
                </a:cxn>
                <a:cxn ang="0">
                  <a:pos x="196" y="122"/>
                </a:cxn>
                <a:cxn ang="0">
                  <a:pos x="199" y="111"/>
                </a:cxn>
                <a:cxn ang="0">
                  <a:pos x="210" y="89"/>
                </a:cxn>
                <a:cxn ang="0">
                  <a:pos x="207" y="70"/>
                </a:cxn>
                <a:cxn ang="0">
                  <a:pos x="207" y="55"/>
                </a:cxn>
                <a:cxn ang="0">
                  <a:pos x="188" y="33"/>
                </a:cxn>
                <a:cxn ang="0">
                  <a:pos x="170" y="18"/>
                </a:cxn>
                <a:cxn ang="0">
                  <a:pos x="125" y="0"/>
                </a:cxn>
                <a:cxn ang="0">
                  <a:pos x="173" y="0"/>
                </a:cxn>
                <a:cxn ang="0">
                  <a:pos x="210" y="11"/>
                </a:cxn>
                <a:cxn ang="0">
                  <a:pos x="244" y="26"/>
                </a:cxn>
                <a:cxn ang="0">
                  <a:pos x="277" y="44"/>
                </a:cxn>
                <a:cxn ang="0">
                  <a:pos x="284" y="59"/>
                </a:cxn>
                <a:cxn ang="0">
                  <a:pos x="292" y="70"/>
                </a:cxn>
                <a:cxn ang="0">
                  <a:pos x="284" y="96"/>
                </a:cxn>
                <a:cxn ang="0">
                  <a:pos x="270" y="111"/>
                </a:cxn>
                <a:cxn ang="0">
                  <a:pos x="251" y="129"/>
                </a:cxn>
                <a:cxn ang="0">
                  <a:pos x="221" y="144"/>
                </a:cxn>
                <a:cxn ang="0">
                  <a:pos x="188" y="155"/>
                </a:cxn>
                <a:cxn ang="0">
                  <a:pos x="118" y="174"/>
                </a:cxn>
                <a:cxn ang="0">
                  <a:pos x="48" y="192"/>
                </a:cxn>
                <a:cxn ang="0">
                  <a:pos x="0" y="196"/>
                </a:cxn>
                <a:cxn ang="0">
                  <a:pos x="59" y="185"/>
                </a:cxn>
                <a:cxn ang="0">
                  <a:pos x="103" y="170"/>
                </a:cxn>
                <a:cxn ang="0">
                  <a:pos x="151" y="155"/>
                </a:cxn>
              </a:cxnLst>
              <a:rect l="0" t="0" r="0" b="0"/>
              <a:pathLst>
                <a:path w="292" h="196">
                  <a:moveTo>
                    <a:pt x="151" y="155"/>
                  </a:moveTo>
                  <a:lnTo>
                    <a:pt x="184" y="137"/>
                  </a:lnTo>
                  <a:lnTo>
                    <a:pt x="196" y="122"/>
                  </a:lnTo>
                  <a:lnTo>
                    <a:pt x="199" y="111"/>
                  </a:lnTo>
                  <a:lnTo>
                    <a:pt x="210" y="89"/>
                  </a:lnTo>
                  <a:lnTo>
                    <a:pt x="207" y="70"/>
                  </a:lnTo>
                  <a:lnTo>
                    <a:pt x="207" y="55"/>
                  </a:lnTo>
                  <a:lnTo>
                    <a:pt x="188" y="33"/>
                  </a:lnTo>
                  <a:lnTo>
                    <a:pt x="170" y="18"/>
                  </a:lnTo>
                  <a:lnTo>
                    <a:pt x="125" y="0"/>
                  </a:lnTo>
                  <a:lnTo>
                    <a:pt x="173" y="0"/>
                  </a:lnTo>
                  <a:lnTo>
                    <a:pt x="210" y="11"/>
                  </a:lnTo>
                  <a:lnTo>
                    <a:pt x="244" y="26"/>
                  </a:lnTo>
                  <a:lnTo>
                    <a:pt x="277" y="44"/>
                  </a:lnTo>
                  <a:lnTo>
                    <a:pt x="284" y="59"/>
                  </a:lnTo>
                  <a:lnTo>
                    <a:pt x="292" y="70"/>
                  </a:lnTo>
                  <a:lnTo>
                    <a:pt x="284" y="96"/>
                  </a:lnTo>
                  <a:lnTo>
                    <a:pt x="270" y="111"/>
                  </a:lnTo>
                  <a:lnTo>
                    <a:pt x="251" y="129"/>
                  </a:lnTo>
                  <a:lnTo>
                    <a:pt x="221" y="144"/>
                  </a:lnTo>
                  <a:lnTo>
                    <a:pt x="188" y="155"/>
                  </a:lnTo>
                  <a:lnTo>
                    <a:pt x="118" y="174"/>
                  </a:lnTo>
                  <a:lnTo>
                    <a:pt x="48" y="192"/>
                  </a:lnTo>
                  <a:lnTo>
                    <a:pt x="0" y="196"/>
                  </a:lnTo>
                  <a:lnTo>
                    <a:pt x="59" y="185"/>
                  </a:lnTo>
                  <a:lnTo>
                    <a:pt x="103" y="170"/>
                  </a:lnTo>
                  <a:lnTo>
                    <a:pt x="151" y="15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2" name="図形 131"/>
            <p:cNvSpPr>
              <a:spLocks/>
            </p:cNvSpPr>
            <p:nvPr/>
          </p:nvSpPr>
          <p:spPr bwMode="auto">
            <a:xfrm>
              <a:off x="367973" y="5522758"/>
              <a:ext cx="226917" cy="187859"/>
            </a:xfrm>
            <a:custGeom>
              <a:avLst/>
              <a:gdLst/>
              <a:ahLst/>
              <a:cxnLst>
                <a:cxn ang="0">
                  <a:pos x="56" y="0"/>
                </a:cxn>
                <a:cxn ang="0">
                  <a:pos x="107" y="7"/>
                </a:cxn>
                <a:cxn ang="0">
                  <a:pos x="126" y="14"/>
                </a:cxn>
                <a:cxn ang="0">
                  <a:pos x="137" y="29"/>
                </a:cxn>
                <a:cxn ang="0">
                  <a:pos x="141" y="40"/>
                </a:cxn>
                <a:cxn ang="0">
                  <a:pos x="148" y="48"/>
                </a:cxn>
                <a:cxn ang="0">
                  <a:pos x="148" y="59"/>
                </a:cxn>
                <a:cxn ang="0">
                  <a:pos x="137" y="77"/>
                </a:cxn>
                <a:cxn ang="0">
                  <a:pos x="122" y="96"/>
                </a:cxn>
                <a:cxn ang="0">
                  <a:pos x="96" y="111"/>
                </a:cxn>
                <a:cxn ang="0">
                  <a:pos x="78" y="118"/>
                </a:cxn>
                <a:cxn ang="0">
                  <a:pos x="26" y="129"/>
                </a:cxn>
                <a:cxn ang="0">
                  <a:pos x="0" y="133"/>
                </a:cxn>
                <a:cxn ang="0">
                  <a:pos x="56" y="103"/>
                </a:cxn>
                <a:cxn ang="0">
                  <a:pos x="78" y="88"/>
                </a:cxn>
                <a:cxn ang="0">
                  <a:pos x="85" y="70"/>
                </a:cxn>
                <a:cxn ang="0">
                  <a:pos x="93" y="44"/>
                </a:cxn>
                <a:cxn ang="0">
                  <a:pos x="93" y="33"/>
                </a:cxn>
                <a:cxn ang="0">
                  <a:pos x="82" y="26"/>
                </a:cxn>
                <a:cxn ang="0">
                  <a:pos x="56" y="0"/>
                </a:cxn>
              </a:cxnLst>
              <a:rect l="0" t="0" r="0" b="0"/>
              <a:pathLst>
                <a:path w="148" h="133">
                  <a:moveTo>
                    <a:pt x="56" y="0"/>
                  </a:moveTo>
                  <a:lnTo>
                    <a:pt x="107" y="7"/>
                  </a:lnTo>
                  <a:lnTo>
                    <a:pt x="126" y="14"/>
                  </a:lnTo>
                  <a:lnTo>
                    <a:pt x="137" y="29"/>
                  </a:lnTo>
                  <a:lnTo>
                    <a:pt x="141" y="40"/>
                  </a:lnTo>
                  <a:lnTo>
                    <a:pt x="148" y="48"/>
                  </a:lnTo>
                  <a:lnTo>
                    <a:pt x="148" y="59"/>
                  </a:lnTo>
                  <a:lnTo>
                    <a:pt x="137" y="77"/>
                  </a:lnTo>
                  <a:lnTo>
                    <a:pt x="122" y="96"/>
                  </a:lnTo>
                  <a:lnTo>
                    <a:pt x="96" y="111"/>
                  </a:lnTo>
                  <a:lnTo>
                    <a:pt x="78" y="118"/>
                  </a:lnTo>
                  <a:lnTo>
                    <a:pt x="26" y="129"/>
                  </a:lnTo>
                  <a:lnTo>
                    <a:pt x="0" y="133"/>
                  </a:lnTo>
                  <a:lnTo>
                    <a:pt x="56" y="103"/>
                  </a:lnTo>
                  <a:lnTo>
                    <a:pt x="78" y="88"/>
                  </a:lnTo>
                  <a:lnTo>
                    <a:pt x="85" y="70"/>
                  </a:lnTo>
                  <a:lnTo>
                    <a:pt x="93" y="44"/>
                  </a:lnTo>
                  <a:lnTo>
                    <a:pt x="93" y="33"/>
                  </a:lnTo>
                  <a:lnTo>
                    <a:pt x="82" y="26"/>
                  </a:lnTo>
                  <a:lnTo>
                    <a:pt x="56"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3" name="図形 132"/>
            <p:cNvSpPr>
              <a:spLocks/>
            </p:cNvSpPr>
            <p:nvPr/>
          </p:nvSpPr>
          <p:spPr bwMode="auto">
            <a:xfrm>
              <a:off x="84327" y="5459197"/>
              <a:ext cx="941399" cy="307918"/>
            </a:xfrm>
            <a:custGeom>
              <a:avLst/>
              <a:gdLst/>
              <a:ahLst/>
              <a:cxnLst>
                <a:cxn ang="0">
                  <a:pos x="0" y="218"/>
                </a:cxn>
                <a:cxn ang="0">
                  <a:pos x="82" y="204"/>
                </a:cxn>
                <a:cxn ang="0">
                  <a:pos x="130" y="193"/>
                </a:cxn>
                <a:cxn ang="0">
                  <a:pos x="182" y="178"/>
                </a:cxn>
                <a:cxn ang="0">
                  <a:pos x="207" y="178"/>
                </a:cxn>
                <a:cxn ang="0">
                  <a:pos x="256" y="170"/>
                </a:cxn>
                <a:cxn ang="0">
                  <a:pos x="281" y="159"/>
                </a:cxn>
                <a:cxn ang="0">
                  <a:pos x="307" y="145"/>
                </a:cxn>
                <a:cxn ang="0">
                  <a:pos x="326" y="130"/>
                </a:cxn>
                <a:cxn ang="0">
                  <a:pos x="337" y="104"/>
                </a:cxn>
                <a:cxn ang="0">
                  <a:pos x="337" y="93"/>
                </a:cxn>
                <a:cxn ang="0">
                  <a:pos x="333" y="85"/>
                </a:cxn>
                <a:cxn ang="0">
                  <a:pos x="326" y="71"/>
                </a:cxn>
                <a:cxn ang="0">
                  <a:pos x="311" y="59"/>
                </a:cxn>
                <a:cxn ang="0">
                  <a:pos x="292" y="48"/>
                </a:cxn>
                <a:cxn ang="0">
                  <a:pos x="270" y="45"/>
                </a:cxn>
                <a:cxn ang="0">
                  <a:pos x="241" y="37"/>
                </a:cxn>
                <a:cxn ang="0">
                  <a:pos x="241" y="45"/>
                </a:cxn>
                <a:cxn ang="0">
                  <a:pos x="237" y="37"/>
                </a:cxn>
                <a:cxn ang="0">
                  <a:pos x="200" y="23"/>
                </a:cxn>
                <a:cxn ang="0">
                  <a:pos x="159" y="19"/>
                </a:cxn>
                <a:cxn ang="0">
                  <a:pos x="111" y="15"/>
                </a:cxn>
                <a:cxn ang="0">
                  <a:pos x="111" y="19"/>
                </a:cxn>
                <a:cxn ang="0">
                  <a:pos x="71" y="4"/>
                </a:cxn>
                <a:cxn ang="0">
                  <a:pos x="30" y="0"/>
                </a:cxn>
                <a:cxn ang="0">
                  <a:pos x="52" y="0"/>
                </a:cxn>
                <a:cxn ang="0">
                  <a:pos x="292" y="15"/>
                </a:cxn>
                <a:cxn ang="0">
                  <a:pos x="333" y="19"/>
                </a:cxn>
                <a:cxn ang="0">
                  <a:pos x="411" y="19"/>
                </a:cxn>
                <a:cxn ang="0">
                  <a:pos x="463" y="30"/>
                </a:cxn>
                <a:cxn ang="0">
                  <a:pos x="507" y="34"/>
                </a:cxn>
                <a:cxn ang="0">
                  <a:pos x="551" y="48"/>
                </a:cxn>
                <a:cxn ang="0">
                  <a:pos x="584" y="63"/>
                </a:cxn>
                <a:cxn ang="0">
                  <a:pos x="599" y="78"/>
                </a:cxn>
                <a:cxn ang="0">
                  <a:pos x="607" y="89"/>
                </a:cxn>
                <a:cxn ang="0">
                  <a:pos x="614" y="108"/>
                </a:cxn>
                <a:cxn ang="0">
                  <a:pos x="603" y="119"/>
                </a:cxn>
                <a:cxn ang="0">
                  <a:pos x="592" y="130"/>
                </a:cxn>
                <a:cxn ang="0">
                  <a:pos x="566" y="145"/>
                </a:cxn>
                <a:cxn ang="0">
                  <a:pos x="536" y="148"/>
                </a:cxn>
                <a:cxn ang="0">
                  <a:pos x="256" y="200"/>
                </a:cxn>
                <a:cxn ang="0">
                  <a:pos x="200" y="211"/>
                </a:cxn>
                <a:cxn ang="0">
                  <a:pos x="196" y="211"/>
                </a:cxn>
                <a:cxn ang="0">
                  <a:pos x="152" y="215"/>
                </a:cxn>
                <a:cxn ang="0">
                  <a:pos x="115" y="218"/>
                </a:cxn>
                <a:cxn ang="0">
                  <a:pos x="67" y="215"/>
                </a:cxn>
                <a:cxn ang="0">
                  <a:pos x="0" y="218"/>
                </a:cxn>
              </a:cxnLst>
              <a:rect l="0" t="0" r="0" b="0"/>
              <a:pathLst>
                <a:path w="614" h="218">
                  <a:moveTo>
                    <a:pt x="0" y="218"/>
                  </a:moveTo>
                  <a:lnTo>
                    <a:pt x="82" y="204"/>
                  </a:lnTo>
                  <a:lnTo>
                    <a:pt x="130" y="193"/>
                  </a:lnTo>
                  <a:lnTo>
                    <a:pt x="182" y="178"/>
                  </a:lnTo>
                  <a:lnTo>
                    <a:pt x="207" y="178"/>
                  </a:lnTo>
                  <a:lnTo>
                    <a:pt x="256" y="170"/>
                  </a:lnTo>
                  <a:lnTo>
                    <a:pt x="281" y="159"/>
                  </a:lnTo>
                  <a:lnTo>
                    <a:pt x="307" y="145"/>
                  </a:lnTo>
                  <a:lnTo>
                    <a:pt x="326" y="130"/>
                  </a:lnTo>
                  <a:lnTo>
                    <a:pt x="337" y="104"/>
                  </a:lnTo>
                  <a:lnTo>
                    <a:pt x="337" y="93"/>
                  </a:lnTo>
                  <a:lnTo>
                    <a:pt x="333" y="85"/>
                  </a:lnTo>
                  <a:lnTo>
                    <a:pt x="326" y="71"/>
                  </a:lnTo>
                  <a:lnTo>
                    <a:pt x="311" y="59"/>
                  </a:lnTo>
                  <a:lnTo>
                    <a:pt x="292" y="48"/>
                  </a:lnTo>
                  <a:lnTo>
                    <a:pt x="270" y="45"/>
                  </a:lnTo>
                  <a:lnTo>
                    <a:pt x="241" y="37"/>
                  </a:lnTo>
                  <a:lnTo>
                    <a:pt x="241" y="45"/>
                  </a:lnTo>
                  <a:lnTo>
                    <a:pt x="237" y="37"/>
                  </a:lnTo>
                  <a:lnTo>
                    <a:pt x="200" y="23"/>
                  </a:lnTo>
                  <a:lnTo>
                    <a:pt x="159" y="19"/>
                  </a:lnTo>
                  <a:lnTo>
                    <a:pt x="111" y="15"/>
                  </a:lnTo>
                  <a:lnTo>
                    <a:pt x="111" y="19"/>
                  </a:lnTo>
                  <a:lnTo>
                    <a:pt x="71" y="4"/>
                  </a:lnTo>
                  <a:lnTo>
                    <a:pt x="30" y="0"/>
                  </a:lnTo>
                  <a:lnTo>
                    <a:pt x="52" y="0"/>
                  </a:lnTo>
                  <a:lnTo>
                    <a:pt x="292" y="15"/>
                  </a:lnTo>
                  <a:lnTo>
                    <a:pt x="333" y="19"/>
                  </a:lnTo>
                  <a:lnTo>
                    <a:pt x="411" y="19"/>
                  </a:lnTo>
                  <a:lnTo>
                    <a:pt x="463" y="30"/>
                  </a:lnTo>
                  <a:lnTo>
                    <a:pt x="507" y="34"/>
                  </a:lnTo>
                  <a:lnTo>
                    <a:pt x="551" y="48"/>
                  </a:lnTo>
                  <a:lnTo>
                    <a:pt x="584" y="63"/>
                  </a:lnTo>
                  <a:lnTo>
                    <a:pt x="599" y="78"/>
                  </a:lnTo>
                  <a:lnTo>
                    <a:pt x="607" y="89"/>
                  </a:lnTo>
                  <a:lnTo>
                    <a:pt x="614" y="108"/>
                  </a:lnTo>
                  <a:lnTo>
                    <a:pt x="603" y="119"/>
                  </a:lnTo>
                  <a:lnTo>
                    <a:pt x="592" y="130"/>
                  </a:lnTo>
                  <a:lnTo>
                    <a:pt x="566" y="145"/>
                  </a:lnTo>
                  <a:lnTo>
                    <a:pt x="536" y="148"/>
                  </a:lnTo>
                  <a:lnTo>
                    <a:pt x="256" y="200"/>
                  </a:lnTo>
                  <a:lnTo>
                    <a:pt x="200" y="211"/>
                  </a:lnTo>
                  <a:lnTo>
                    <a:pt x="196" y="211"/>
                  </a:lnTo>
                  <a:lnTo>
                    <a:pt x="152" y="215"/>
                  </a:lnTo>
                  <a:lnTo>
                    <a:pt x="115" y="218"/>
                  </a:lnTo>
                  <a:lnTo>
                    <a:pt x="67" y="215"/>
                  </a:lnTo>
                  <a:lnTo>
                    <a:pt x="0" y="21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4" name="図形 133"/>
            <p:cNvSpPr>
              <a:spLocks/>
            </p:cNvSpPr>
            <p:nvPr/>
          </p:nvSpPr>
          <p:spPr bwMode="auto">
            <a:xfrm>
              <a:off x="90460" y="5747341"/>
              <a:ext cx="964397" cy="317806"/>
            </a:xfrm>
            <a:custGeom>
              <a:avLst/>
              <a:gdLst/>
              <a:ahLst/>
              <a:cxnLst>
                <a:cxn ang="0">
                  <a:pos x="617" y="221"/>
                </a:cxn>
                <a:cxn ang="0">
                  <a:pos x="569" y="225"/>
                </a:cxn>
                <a:cxn ang="0">
                  <a:pos x="558" y="221"/>
                </a:cxn>
                <a:cxn ang="0">
                  <a:pos x="477" y="225"/>
                </a:cxn>
                <a:cxn ang="0">
                  <a:pos x="281" y="210"/>
                </a:cxn>
                <a:cxn ang="0">
                  <a:pos x="196" y="192"/>
                </a:cxn>
                <a:cxn ang="0">
                  <a:pos x="96" y="155"/>
                </a:cxn>
                <a:cxn ang="0">
                  <a:pos x="30" y="125"/>
                </a:cxn>
                <a:cxn ang="0">
                  <a:pos x="0" y="99"/>
                </a:cxn>
                <a:cxn ang="0">
                  <a:pos x="0" y="92"/>
                </a:cxn>
                <a:cxn ang="0">
                  <a:pos x="22" y="66"/>
                </a:cxn>
                <a:cxn ang="0">
                  <a:pos x="100" y="22"/>
                </a:cxn>
                <a:cxn ang="0">
                  <a:pos x="141" y="14"/>
                </a:cxn>
                <a:cxn ang="0">
                  <a:pos x="152" y="22"/>
                </a:cxn>
                <a:cxn ang="0">
                  <a:pos x="93" y="51"/>
                </a:cxn>
                <a:cxn ang="0">
                  <a:pos x="78" y="92"/>
                </a:cxn>
                <a:cxn ang="0">
                  <a:pos x="96" y="114"/>
                </a:cxn>
                <a:cxn ang="0">
                  <a:pos x="196" y="166"/>
                </a:cxn>
                <a:cxn ang="0">
                  <a:pos x="303" y="192"/>
                </a:cxn>
                <a:cxn ang="0">
                  <a:pos x="422" y="196"/>
                </a:cxn>
                <a:cxn ang="0">
                  <a:pos x="470" y="196"/>
                </a:cxn>
                <a:cxn ang="0">
                  <a:pos x="569" y="207"/>
                </a:cxn>
                <a:cxn ang="0">
                  <a:pos x="422" y="184"/>
                </a:cxn>
                <a:cxn ang="0">
                  <a:pos x="318" y="151"/>
                </a:cxn>
                <a:cxn ang="0">
                  <a:pos x="259" y="111"/>
                </a:cxn>
                <a:cxn ang="0">
                  <a:pos x="244" y="96"/>
                </a:cxn>
                <a:cxn ang="0">
                  <a:pos x="259" y="66"/>
                </a:cxn>
                <a:cxn ang="0">
                  <a:pos x="318" y="37"/>
                </a:cxn>
                <a:cxn ang="0">
                  <a:pos x="429" y="14"/>
                </a:cxn>
                <a:cxn ang="0">
                  <a:pos x="584" y="0"/>
                </a:cxn>
                <a:cxn ang="0">
                  <a:pos x="540" y="7"/>
                </a:cxn>
                <a:cxn ang="0">
                  <a:pos x="470" y="14"/>
                </a:cxn>
                <a:cxn ang="0">
                  <a:pos x="385" y="37"/>
                </a:cxn>
                <a:cxn ang="0">
                  <a:pos x="322" y="66"/>
                </a:cxn>
                <a:cxn ang="0">
                  <a:pos x="307" y="96"/>
                </a:cxn>
                <a:cxn ang="0">
                  <a:pos x="318" y="111"/>
                </a:cxn>
                <a:cxn ang="0">
                  <a:pos x="333" y="129"/>
                </a:cxn>
                <a:cxn ang="0">
                  <a:pos x="418" y="162"/>
                </a:cxn>
                <a:cxn ang="0">
                  <a:pos x="573" y="184"/>
                </a:cxn>
                <a:cxn ang="0">
                  <a:pos x="617" y="199"/>
                </a:cxn>
              </a:cxnLst>
              <a:rect l="0" t="0" r="0" b="0"/>
              <a:pathLst>
                <a:path w="629" h="225">
                  <a:moveTo>
                    <a:pt x="617" y="218"/>
                  </a:moveTo>
                  <a:lnTo>
                    <a:pt x="617" y="221"/>
                  </a:lnTo>
                  <a:lnTo>
                    <a:pt x="617" y="225"/>
                  </a:lnTo>
                  <a:lnTo>
                    <a:pt x="569" y="225"/>
                  </a:lnTo>
                  <a:lnTo>
                    <a:pt x="562" y="221"/>
                  </a:lnTo>
                  <a:lnTo>
                    <a:pt x="558" y="221"/>
                  </a:lnTo>
                  <a:lnTo>
                    <a:pt x="562" y="225"/>
                  </a:lnTo>
                  <a:lnTo>
                    <a:pt x="477" y="225"/>
                  </a:lnTo>
                  <a:lnTo>
                    <a:pt x="385" y="221"/>
                  </a:lnTo>
                  <a:lnTo>
                    <a:pt x="281" y="210"/>
                  </a:lnTo>
                  <a:lnTo>
                    <a:pt x="237" y="199"/>
                  </a:lnTo>
                  <a:lnTo>
                    <a:pt x="196" y="192"/>
                  </a:lnTo>
                  <a:lnTo>
                    <a:pt x="166" y="181"/>
                  </a:lnTo>
                  <a:lnTo>
                    <a:pt x="96" y="155"/>
                  </a:lnTo>
                  <a:lnTo>
                    <a:pt x="63" y="140"/>
                  </a:lnTo>
                  <a:lnTo>
                    <a:pt x="30" y="125"/>
                  </a:lnTo>
                  <a:lnTo>
                    <a:pt x="8" y="107"/>
                  </a:lnTo>
                  <a:lnTo>
                    <a:pt x="0" y="99"/>
                  </a:lnTo>
                  <a:lnTo>
                    <a:pt x="0" y="96"/>
                  </a:lnTo>
                  <a:lnTo>
                    <a:pt x="0" y="92"/>
                  </a:lnTo>
                  <a:lnTo>
                    <a:pt x="8" y="85"/>
                  </a:lnTo>
                  <a:lnTo>
                    <a:pt x="22" y="66"/>
                  </a:lnTo>
                  <a:lnTo>
                    <a:pt x="52" y="44"/>
                  </a:lnTo>
                  <a:lnTo>
                    <a:pt x="100" y="22"/>
                  </a:lnTo>
                  <a:lnTo>
                    <a:pt x="107" y="22"/>
                  </a:lnTo>
                  <a:lnTo>
                    <a:pt x="141" y="14"/>
                  </a:lnTo>
                  <a:lnTo>
                    <a:pt x="189" y="11"/>
                  </a:lnTo>
                  <a:lnTo>
                    <a:pt x="152" y="22"/>
                  </a:lnTo>
                  <a:lnTo>
                    <a:pt x="118" y="37"/>
                  </a:lnTo>
                  <a:lnTo>
                    <a:pt x="93" y="51"/>
                  </a:lnTo>
                  <a:lnTo>
                    <a:pt x="78" y="70"/>
                  </a:lnTo>
                  <a:lnTo>
                    <a:pt x="78" y="92"/>
                  </a:lnTo>
                  <a:lnTo>
                    <a:pt x="85" y="107"/>
                  </a:lnTo>
                  <a:lnTo>
                    <a:pt x="96" y="114"/>
                  </a:lnTo>
                  <a:lnTo>
                    <a:pt x="133" y="140"/>
                  </a:lnTo>
                  <a:lnTo>
                    <a:pt x="196" y="166"/>
                  </a:lnTo>
                  <a:lnTo>
                    <a:pt x="248" y="181"/>
                  </a:lnTo>
                  <a:lnTo>
                    <a:pt x="303" y="192"/>
                  </a:lnTo>
                  <a:lnTo>
                    <a:pt x="366" y="196"/>
                  </a:lnTo>
                  <a:lnTo>
                    <a:pt x="422" y="196"/>
                  </a:lnTo>
                  <a:lnTo>
                    <a:pt x="470" y="199"/>
                  </a:lnTo>
                  <a:lnTo>
                    <a:pt x="470" y="196"/>
                  </a:lnTo>
                  <a:lnTo>
                    <a:pt x="569" y="210"/>
                  </a:lnTo>
                  <a:lnTo>
                    <a:pt x="569" y="207"/>
                  </a:lnTo>
                  <a:lnTo>
                    <a:pt x="525" y="199"/>
                  </a:lnTo>
                  <a:lnTo>
                    <a:pt x="422" y="184"/>
                  </a:lnTo>
                  <a:lnTo>
                    <a:pt x="366" y="170"/>
                  </a:lnTo>
                  <a:lnTo>
                    <a:pt x="318" y="151"/>
                  </a:lnTo>
                  <a:lnTo>
                    <a:pt x="274" y="125"/>
                  </a:lnTo>
                  <a:lnTo>
                    <a:pt x="259" y="111"/>
                  </a:lnTo>
                  <a:lnTo>
                    <a:pt x="244" y="99"/>
                  </a:lnTo>
                  <a:lnTo>
                    <a:pt x="244" y="96"/>
                  </a:lnTo>
                  <a:lnTo>
                    <a:pt x="244" y="81"/>
                  </a:lnTo>
                  <a:lnTo>
                    <a:pt x="259" y="66"/>
                  </a:lnTo>
                  <a:lnTo>
                    <a:pt x="277" y="51"/>
                  </a:lnTo>
                  <a:lnTo>
                    <a:pt x="318" y="37"/>
                  </a:lnTo>
                  <a:lnTo>
                    <a:pt x="377" y="26"/>
                  </a:lnTo>
                  <a:lnTo>
                    <a:pt x="429" y="14"/>
                  </a:lnTo>
                  <a:lnTo>
                    <a:pt x="588" y="0"/>
                  </a:lnTo>
                  <a:lnTo>
                    <a:pt x="584" y="0"/>
                  </a:lnTo>
                  <a:lnTo>
                    <a:pt x="562" y="0"/>
                  </a:lnTo>
                  <a:lnTo>
                    <a:pt x="540" y="7"/>
                  </a:lnTo>
                  <a:lnTo>
                    <a:pt x="532" y="7"/>
                  </a:lnTo>
                  <a:lnTo>
                    <a:pt x="470" y="14"/>
                  </a:lnTo>
                  <a:lnTo>
                    <a:pt x="433" y="26"/>
                  </a:lnTo>
                  <a:lnTo>
                    <a:pt x="385" y="37"/>
                  </a:lnTo>
                  <a:lnTo>
                    <a:pt x="348" y="51"/>
                  </a:lnTo>
                  <a:lnTo>
                    <a:pt x="322" y="66"/>
                  </a:lnTo>
                  <a:lnTo>
                    <a:pt x="307" y="85"/>
                  </a:lnTo>
                  <a:lnTo>
                    <a:pt x="307" y="96"/>
                  </a:lnTo>
                  <a:lnTo>
                    <a:pt x="307" y="99"/>
                  </a:lnTo>
                  <a:lnTo>
                    <a:pt x="318" y="111"/>
                  </a:lnTo>
                  <a:lnTo>
                    <a:pt x="322" y="122"/>
                  </a:lnTo>
                  <a:lnTo>
                    <a:pt x="333" y="129"/>
                  </a:lnTo>
                  <a:lnTo>
                    <a:pt x="373" y="148"/>
                  </a:lnTo>
                  <a:lnTo>
                    <a:pt x="418" y="162"/>
                  </a:lnTo>
                  <a:lnTo>
                    <a:pt x="473" y="170"/>
                  </a:lnTo>
                  <a:lnTo>
                    <a:pt x="573" y="184"/>
                  </a:lnTo>
                  <a:lnTo>
                    <a:pt x="629" y="192"/>
                  </a:lnTo>
                  <a:lnTo>
                    <a:pt x="617" y="199"/>
                  </a:lnTo>
                  <a:lnTo>
                    <a:pt x="617" y="21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5" name="図形 134"/>
            <p:cNvSpPr>
              <a:spLocks/>
            </p:cNvSpPr>
            <p:nvPr/>
          </p:nvSpPr>
          <p:spPr bwMode="auto">
            <a:xfrm>
              <a:off x="838673" y="5757229"/>
              <a:ext cx="237650" cy="199158"/>
            </a:xfrm>
            <a:custGeom>
              <a:avLst/>
              <a:gdLst/>
              <a:ahLst/>
              <a:cxnLst>
                <a:cxn ang="0">
                  <a:pos x="41" y="74"/>
                </a:cxn>
                <a:cxn ang="0">
                  <a:pos x="44" y="85"/>
                </a:cxn>
                <a:cxn ang="0">
                  <a:pos x="56" y="92"/>
                </a:cxn>
                <a:cxn ang="0">
                  <a:pos x="92" y="115"/>
                </a:cxn>
                <a:cxn ang="0">
                  <a:pos x="129" y="129"/>
                </a:cxn>
                <a:cxn ang="0">
                  <a:pos x="155" y="141"/>
                </a:cxn>
                <a:cxn ang="0">
                  <a:pos x="122" y="129"/>
                </a:cxn>
                <a:cxn ang="0">
                  <a:pos x="67" y="115"/>
                </a:cxn>
                <a:cxn ang="0">
                  <a:pos x="26" y="92"/>
                </a:cxn>
                <a:cxn ang="0">
                  <a:pos x="11" y="85"/>
                </a:cxn>
                <a:cxn ang="0">
                  <a:pos x="0" y="70"/>
                </a:cxn>
                <a:cxn ang="0">
                  <a:pos x="0" y="59"/>
                </a:cxn>
                <a:cxn ang="0">
                  <a:pos x="0" y="48"/>
                </a:cxn>
                <a:cxn ang="0">
                  <a:pos x="11" y="33"/>
                </a:cxn>
                <a:cxn ang="0">
                  <a:pos x="22" y="19"/>
                </a:cxn>
                <a:cxn ang="0">
                  <a:pos x="37" y="7"/>
                </a:cxn>
                <a:cxn ang="0">
                  <a:pos x="74" y="0"/>
                </a:cxn>
                <a:cxn ang="0">
                  <a:pos x="92" y="0"/>
                </a:cxn>
                <a:cxn ang="0">
                  <a:pos x="81" y="4"/>
                </a:cxn>
                <a:cxn ang="0">
                  <a:pos x="56" y="15"/>
                </a:cxn>
                <a:cxn ang="0">
                  <a:pos x="44" y="33"/>
                </a:cxn>
                <a:cxn ang="0">
                  <a:pos x="41" y="48"/>
                </a:cxn>
                <a:cxn ang="0">
                  <a:pos x="37" y="59"/>
                </a:cxn>
                <a:cxn ang="0">
                  <a:pos x="41" y="74"/>
                </a:cxn>
              </a:cxnLst>
              <a:rect l="0" t="0" r="0" b="0"/>
              <a:pathLst>
                <a:path w="155" h="141">
                  <a:moveTo>
                    <a:pt x="41" y="74"/>
                  </a:moveTo>
                  <a:lnTo>
                    <a:pt x="44" y="85"/>
                  </a:lnTo>
                  <a:lnTo>
                    <a:pt x="56" y="92"/>
                  </a:lnTo>
                  <a:lnTo>
                    <a:pt x="92" y="115"/>
                  </a:lnTo>
                  <a:lnTo>
                    <a:pt x="129" y="129"/>
                  </a:lnTo>
                  <a:lnTo>
                    <a:pt x="155" y="141"/>
                  </a:lnTo>
                  <a:lnTo>
                    <a:pt x="122" y="129"/>
                  </a:lnTo>
                  <a:lnTo>
                    <a:pt x="67" y="115"/>
                  </a:lnTo>
                  <a:lnTo>
                    <a:pt x="26" y="92"/>
                  </a:lnTo>
                  <a:lnTo>
                    <a:pt x="11" y="85"/>
                  </a:lnTo>
                  <a:lnTo>
                    <a:pt x="0" y="70"/>
                  </a:lnTo>
                  <a:lnTo>
                    <a:pt x="0" y="59"/>
                  </a:lnTo>
                  <a:lnTo>
                    <a:pt x="0" y="48"/>
                  </a:lnTo>
                  <a:lnTo>
                    <a:pt x="11" y="33"/>
                  </a:lnTo>
                  <a:lnTo>
                    <a:pt x="22" y="19"/>
                  </a:lnTo>
                  <a:lnTo>
                    <a:pt x="37" y="7"/>
                  </a:lnTo>
                  <a:lnTo>
                    <a:pt x="74" y="0"/>
                  </a:lnTo>
                  <a:lnTo>
                    <a:pt x="92" y="0"/>
                  </a:lnTo>
                  <a:lnTo>
                    <a:pt x="81" y="4"/>
                  </a:lnTo>
                  <a:lnTo>
                    <a:pt x="56" y="15"/>
                  </a:lnTo>
                  <a:lnTo>
                    <a:pt x="44" y="33"/>
                  </a:lnTo>
                  <a:lnTo>
                    <a:pt x="41" y="48"/>
                  </a:lnTo>
                  <a:lnTo>
                    <a:pt x="37" y="59"/>
                  </a:lnTo>
                  <a:lnTo>
                    <a:pt x="41" y="7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6" name="図形 135"/>
            <p:cNvSpPr>
              <a:spLocks/>
            </p:cNvSpPr>
            <p:nvPr/>
          </p:nvSpPr>
          <p:spPr bwMode="auto">
            <a:xfrm>
              <a:off x="702216" y="5778416"/>
              <a:ext cx="352641" cy="203396"/>
            </a:xfrm>
            <a:custGeom>
              <a:avLst/>
              <a:gdLst/>
              <a:ahLst/>
              <a:cxnLst>
                <a:cxn ang="0">
                  <a:pos x="56" y="74"/>
                </a:cxn>
                <a:cxn ang="0">
                  <a:pos x="63" y="85"/>
                </a:cxn>
                <a:cxn ang="0">
                  <a:pos x="85" y="100"/>
                </a:cxn>
                <a:cxn ang="0">
                  <a:pos x="130" y="118"/>
                </a:cxn>
                <a:cxn ang="0">
                  <a:pos x="185" y="140"/>
                </a:cxn>
                <a:cxn ang="0">
                  <a:pos x="230" y="144"/>
                </a:cxn>
                <a:cxn ang="0">
                  <a:pos x="170" y="140"/>
                </a:cxn>
                <a:cxn ang="0">
                  <a:pos x="100" y="126"/>
                </a:cxn>
                <a:cxn ang="0">
                  <a:pos x="63" y="114"/>
                </a:cxn>
                <a:cxn ang="0">
                  <a:pos x="34" y="100"/>
                </a:cxn>
                <a:cxn ang="0">
                  <a:pos x="8" y="85"/>
                </a:cxn>
                <a:cxn ang="0">
                  <a:pos x="0" y="63"/>
                </a:cxn>
                <a:cxn ang="0">
                  <a:pos x="0" y="55"/>
                </a:cxn>
                <a:cxn ang="0">
                  <a:pos x="8" y="37"/>
                </a:cxn>
                <a:cxn ang="0">
                  <a:pos x="19" y="22"/>
                </a:cxn>
                <a:cxn ang="0">
                  <a:pos x="37" y="15"/>
                </a:cxn>
                <a:cxn ang="0">
                  <a:pos x="71" y="4"/>
                </a:cxn>
                <a:cxn ang="0">
                  <a:pos x="115" y="0"/>
                </a:cxn>
                <a:cxn ang="0">
                  <a:pos x="93" y="15"/>
                </a:cxn>
                <a:cxn ang="0">
                  <a:pos x="89" y="18"/>
                </a:cxn>
                <a:cxn ang="0">
                  <a:pos x="74" y="22"/>
                </a:cxn>
                <a:cxn ang="0">
                  <a:pos x="63" y="29"/>
                </a:cxn>
                <a:cxn ang="0">
                  <a:pos x="60" y="44"/>
                </a:cxn>
                <a:cxn ang="0">
                  <a:pos x="56" y="59"/>
                </a:cxn>
                <a:cxn ang="0">
                  <a:pos x="56" y="74"/>
                </a:cxn>
              </a:cxnLst>
              <a:rect l="0" t="0" r="0" b="0"/>
              <a:pathLst>
                <a:path w="230" h="144">
                  <a:moveTo>
                    <a:pt x="56" y="74"/>
                  </a:moveTo>
                  <a:lnTo>
                    <a:pt x="63" y="85"/>
                  </a:lnTo>
                  <a:lnTo>
                    <a:pt x="85" y="100"/>
                  </a:lnTo>
                  <a:lnTo>
                    <a:pt x="130" y="118"/>
                  </a:lnTo>
                  <a:lnTo>
                    <a:pt x="185" y="140"/>
                  </a:lnTo>
                  <a:lnTo>
                    <a:pt x="230" y="144"/>
                  </a:lnTo>
                  <a:lnTo>
                    <a:pt x="170" y="140"/>
                  </a:lnTo>
                  <a:lnTo>
                    <a:pt x="100" y="126"/>
                  </a:lnTo>
                  <a:lnTo>
                    <a:pt x="63" y="114"/>
                  </a:lnTo>
                  <a:lnTo>
                    <a:pt x="34" y="100"/>
                  </a:lnTo>
                  <a:lnTo>
                    <a:pt x="8" y="85"/>
                  </a:lnTo>
                  <a:lnTo>
                    <a:pt x="0" y="63"/>
                  </a:lnTo>
                  <a:lnTo>
                    <a:pt x="0" y="55"/>
                  </a:lnTo>
                  <a:lnTo>
                    <a:pt x="8" y="37"/>
                  </a:lnTo>
                  <a:lnTo>
                    <a:pt x="19" y="22"/>
                  </a:lnTo>
                  <a:lnTo>
                    <a:pt x="37" y="15"/>
                  </a:lnTo>
                  <a:lnTo>
                    <a:pt x="71" y="4"/>
                  </a:lnTo>
                  <a:lnTo>
                    <a:pt x="115" y="0"/>
                  </a:lnTo>
                  <a:lnTo>
                    <a:pt x="93" y="15"/>
                  </a:lnTo>
                  <a:lnTo>
                    <a:pt x="89" y="18"/>
                  </a:lnTo>
                  <a:lnTo>
                    <a:pt x="74" y="22"/>
                  </a:lnTo>
                  <a:lnTo>
                    <a:pt x="63" y="29"/>
                  </a:lnTo>
                  <a:lnTo>
                    <a:pt x="60" y="44"/>
                  </a:lnTo>
                  <a:lnTo>
                    <a:pt x="56" y="59"/>
                  </a:lnTo>
                  <a:lnTo>
                    <a:pt x="56" y="7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7" name="図形 136"/>
            <p:cNvSpPr>
              <a:spLocks/>
            </p:cNvSpPr>
            <p:nvPr/>
          </p:nvSpPr>
          <p:spPr bwMode="auto">
            <a:xfrm>
              <a:off x="561159" y="5762878"/>
              <a:ext cx="515163" cy="255657"/>
            </a:xfrm>
            <a:custGeom>
              <a:avLst/>
              <a:gdLst/>
              <a:ahLst/>
              <a:cxnLst>
                <a:cxn ang="0">
                  <a:pos x="322" y="181"/>
                </a:cxn>
                <a:cxn ang="0">
                  <a:pos x="322" y="173"/>
                </a:cxn>
                <a:cxn ang="0">
                  <a:pos x="277" y="170"/>
                </a:cxn>
                <a:cxn ang="0">
                  <a:pos x="177" y="155"/>
                </a:cxn>
                <a:cxn ang="0">
                  <a:pos x="122" y="144"/>
                </a:cxn>
                <a:cxn ang="0">
                  <a:pos x="70" y="137"/>
                </a:cxn>
                <a:cxn ang="0">
                  <a:pos x="30" y="114"/>
                </a:cxn>
                <a:cxn ang="0">
                  <a:pos x="22" y="111"/>
                </a:cxn>
                <a:cxn ang="0">
                  <a:pos x="11" y="100"/>
                </a:cxn>
                <a:cxn ang="0">
                  <a:pos x="7" y="88"/>
                </a:cxn>
                <a:cxn ang="0">
                  <a:pos x="0" y="85"/>
                </a:cxn>
                <a:cxn ang="0">
                  <a:pos x="7" y="74"/>
                </a:cxn>
                <a:cxn ang="0">
                  <a:pos x="11" y="59"/>
                </a:cxn>
                <a:cxn ang="0">
                  <a:pos x="37" y="44"/>
                </a:cxn>
                <a:cxn ang="0">
                  <a:pos x="70" y="29"/>
                </a:cxn>
                <a:cxn ang="0">
                  <a:pos x="126" y="15"/>
                </a:cxn>
                <a:cxn ang="0">
                  <a:pos x="163" y="11"/>
                </a:cxn>
                <a:cxn ang="0">
                  <a:pos x="225" y="0"/>
                </a:cxn>
                <a:cxn ang="0">
                  <a:pos x="211" y="3"/>
                </a:cxn>
                <a:cxn ang="0">
                  <a:pos x="163" y="11"/>
                </a:cxn>
                <a:cxn ang="0">
                  <a:pos x="129" y="18"/>
                </a:cxn>
                <a:cxn ang="0">
                  <a:pos x="107" y="33"/>
                </a:cxn>
                <a:cxn ang="0">
                  <a:pos x="96" y="44"/>
                </a:cxn>
                <a:cxn ang="0">
                  <a:pos x="85" y="66"/>
                </a:cxn>
                <a:cxn ang="0">
                  <a:pos x="85" y="74"/>
                </a:cxn>
                <a:cxn ang="0">
                  <a:pos x="96" y="88"/>
                </a:cxn>
                <a:cxn ang="0">
                  <a:pos x="107" y="100"/>
                </a:cxn>
                <a:cxn ang="0">
                  <a:pos x="137" y="118"/>
                </a:cxn>
                <a:cxn ang="0">
                  <a:pos x="177" y="137"/>
                </a:cxn>
                <a:cxn ang="0">
                  <a:pos x="222" y="151"/>
                </a:cxn>
                <a:cxn ang="0">
                  <a:pos x="303" y="159"/>
                </a:cxn>
                <a:cxn ang="0">
                  <a:pos x="336" y="159"/>
                </a:cxn>
                <a:cxn ang="0">
                  <a:pos x="322" y="181"/>
                </a:cxn>
              </a:cxnLst>
              <a:rect l="0" t="0" r="0" b="0"/>
              <a:pathLst>
                <a:path w="336" h="181">
                  <a:moveTo>
                    <a:pt x="322" y="181"/>
                  </a:moveTo>
                  <a:lnTo>
                    <a:pt x="322" y="173"/>
                  </a:lnTo>
                  <a:lnTo>
                    <a:pt x="277" y="170"/>
                  </a:lnTo>
                  <a:lnTo>
                    <a:pt x="177" y="155"/>
                  </a:lnTo>
                  <a:lnTo>
                    <a:pt x="122" y="144"/>
                  </a:lnTo>
                  <a:lnTo>
                    <a:pt x="70" y="137"/>
                  </a:lnTo>
                  <a:lnTo>
                    <a:pt x="30" y="114"/>
                  </a:lnTo>
                  <a:lnTo>
                    <a:pt x="22" y="111"/>
                  </a:lnTo>
                  <a:lnTo>
                    <a:pt x="11" y="100"/>
                  </a:lnTo>
                  <a:lnTo>
                    <a:pt x="7" y="88"/>
                  </a:lnTo>
                  <a:lnTo>
                    <a:pt x="0" y="85"/>
                  </a:lnTo>
                  <a:lnTo>
                    <a:pt x="7" y="74"/>
                  </a:lnTo>
                  <a:lnTo>
                    <a:pt x="11" y="59"/>
                  </a:lnTo>
                  <a:lnTo>
                    <a:pt x="37" y="44"/>
                  </a:lnTo>
                  <a:lnTo>
                    <a:pt x="70" y="29"/>
                  </a:lnTo>
                  <a:lnTo>
                    <a:pt x="126" y="15"/>
                  </a:lnTo>
                  <a:lnTo>
                    <a:pt x="163" y="11"/>
                  </a:lnTo>
                  <a:lnTo>
                    <a:pt x="225" y="0"/>
                  </a:lnTo>
                  <a:lnTo>
                    <a:pt x="211" y="3"/>
                  </a:lnTo>
                  <a:lnTo>
                    <a:pt x="163" y="11"/>
                  </a:lnTo>
                  <a:lnTo>
                    <a:pt x="129" y="18"/>
                  </a:lnTo>
                  <a:lnTo>
                    <a:pt x="107" y="33"/>
                  </a:lnTo>
                  <a:lnTo>
                    <a:pt x="96" y="44"/>
                  </a:lnTo>
                  <a:lnTo>
                    <a:pt x="85" y="66"/>
                  </a:lnTo>
                  <a:lnTo>
                    <a:pt x="85" y="74"/>
                  </a:lnTo>
                  <a:lnTo>
                    <a:pt x="96" y="88"/>
                  </a:lnTo>
                  <a:lnTo>
                    <a:pt x="107" y="100"/>
                  </a:lnTo>
                  <a:lnTo>
                    <a:pt x="137" y="118"/>
                  </a:lnTo>
                  <a:lnTo>
                    <a:pt x="177" y="137"/>
                  </a:lnTo>
                  <a:lnTo>
                    <a:pt x="222" y="151"/>
                  </a:lnTo>
                  <a:lnTo>
                    <a:pt x="303" y="159"/>
                  </a:lnTo>
                  <a:lnTo>
                    <a:pt x="336" y="159"/>
                  </a:lnTo>
                  <a:lnTo>
                    <a:pt x="322" y="18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8" name="図形 137"/>
            <p:cNvSpPr>
              <a:spLocks/>
            </p:cNvSpPr>
            <p:nvPr/>
          </p:nvSpPr>
          <p:spPr bwMode="auto">
            <a:xfrm>
              <a:off x="794209" y="5809490"/>
              <a:ext cx="338842" cy="177971"/>
            </a:xfrm>
            <a:custGeom>
              <a:avLst/>
              <a:gdLst/>
              <a:ahLst/>
              <a:cxnLst>
                <a:cxn ang="0">
                  <a:pos x="192" y="126"/>
                </a:cxn>
                <a:cxn ang="0">
                  <a:pos x="192" y="122"/>
                </a:cxn>
                <a:cxn ang="0">
                  <a:pos x="170" y="122"/>
                </a:cxn>
                <a:cxn ang="0">
                  <a:pos x="110" y="107"/>
                </a:cxn>
                <a:cxn ang="0">
                  <a:pos x="73" y="96"/>
                </a:cxn>
                <a:cxn ang="0">
                  <a:pos x="40" y="81"/>
                </a:cxn>
                <a:cxn ang="0">
                  <a:pos x="14" y="67"/>
                </a:cxn>
                <a:cxn ang="0">
                  <a:pos x="0" y="48"/>
                </a:cxn>
                <a:cxn ang="0">
                  <a:pos x="0" y="37"/>
                </a:cxn>
                <a:cxn ang="0">
                  <a:pos x="0" y="22"/>
                </a:cxn>
                <a:cxn ang="0">
                  <a:pos x="11" y="11"/>
                </a:cxn>
                <a:cxn ang="0">
                  <a:pos x="18" y="0"/>
                </a:cxn>
                <a:cxn ang="0">
                  <a:pos x="29" y="0"/>
                </a:cxn>
                <a:cxn ang="0">
                  <a:pos x="25" y="22"/>
                </a:cxn>
                <a:cxn ang="0">
                  <a:pos x="25" y="33"/>
                </a:cxn>
                <a:cxn ang="0">
                  <a:pos x="40" y="55"/>
                </a:cxn>
                <a:cxn ang="0">
                  <a:pos x="66" y="67"/>
                </a:cxn>
                <a:cxn ang="0">
                  <a:pos x="96" y="81"/>
                </a:cxn>
                <a:cxn ang="0">
                  <a:pos x="129" y="92"/>
                </a:cxn>
                <a:cxn ang="0">
                  <a:pos x="184" y="107"/>
                </a:cxn>
                <a:cxn ang="0">
                  <a:pos x="214" y="111"/>
                </a:cxn>
                <a:cxn ang="0">
                  <a:pos x="221" y="111"/>
                </a:cxn>
                <a:cxn ang="0">
                  <a:pos x="192" y="126"/>
                </a:cxn>
              </a:cxnLst>
              <a:rect l="0" t="0" r="0" b="0"/>
              <a:pathLst>
                <a:path w="221" h="126">
                  <a:moveTo>
                    <a:pt x="192" y="126"/>
                  </a:moveTo>
                  <a:lnTo>
                    <a:pt x="192" y="122"/>
                  </a:lnTo>
                  <a:lnTo>
                    <a:pt x="170" y="122"/>
                  </a:lnTo>
                  <a:lnTo>
                    <a:pt x="110" y="107"/>
                  </a:lnTo>
                  <a:lnTo>
                    <a:pt x="73" y="96"/>
                  </a:lnTo>
                  <a:lnTo>
                    <a:pt x="40" y="81"/>
                  </a:lnTo>
                  <a:lnTo>
                    <a:pt x="14" y="67"/>
                  </a:lnTo>
                  <a:lnTo>
                    <a:pt x="0" y="48"/>
                  </a:lnTo>
                  <a:lnTo>
                    <a:pt x="0" y="37"/>
                  </a:lnTo>
                  <a:lnTo>
                    <a:pt x="0" y="22"/>
                  </a:lnTo>
                  <a:lnTo>
                    <a:pt x="11" y="11"/>
                  </a:lnTo>
                  <a:lnTo>
                    <a:pt x="18" y="0"/>
                  </a:lnTo>
                  <a:lnTo>
                    <a:pt x="29" y="0"/>
                  </a:lnTo>
                  <a:lnTo>
                    <a:pt x="25" y="22"/>
                  </a:lnTo>
                  <a:lnTo>
                    <a:pt x="25" y="33"/>
                  </a:lnTo>
                  <a:lnTo>
                    <a:pt x="40" y="55"/>
                  </a:lnTo>
                  <a:lnTo>
                    <a:pt x="66" y="67"/>
                  </a:lnTo>
                  <a:lnTo>
                    <a:pt x="96" y="81"/>
                  </a:lnTo>
                  <a:lnTo>
                    <a:pt x="129" y="92"/>
                  </a:lnTo>
                  <a:lnTo>
                    <a:pt x="184" y="107"/>
                  </a:lnTo>
                  <a:lnTo>
                    <a:pt x="214" y="111"/>
                  </a:lnTo>
                  <a:lnTo>
                    <a:pt x="221" y="111"/>
                  </a:lnTo>
                  <a:lnTo>
                    <a:pt x="192" y="12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9" name="図形 138"/>
            <p:cNvSpPr>
              <a:spLocks/>
            </p:cNvSpPr>
            <p:nvPr/>
          </p:nvSpPr>
          <p:spPr bwMode="auto">
            <a:xfrm>
              <a:off x="901535" y="5767116"/>
              <a:ext cx="265248" cy="199158"/>
            </a:xfrm>
            <a:custGeom>
              <a:avLst/>
              <a:gdLst/>
              <a:ahLst/>
              <a:cxnLst>
                <a:cxn ang="0">
                  <a:pos x="170" y="137"/>
                </a:cxn>
                <a:cxn ang="0">
                  <a:pos x="159" y="141"/>
                </a:cxn>
                <a:cxn ang="0">
                  <a:pos x="159" y="137"/>
                </a:cxn>
                <a:cxn ang="0">
                  <a:pos x="137" y="134"/>
                </a:cxn>
                <a:cxn ang="0">
                  <a:pos x="88" y="115"/>
                </a:cxn>
                <a:cxn ang="0">
                  <a:pos x="59" y="108"/>
                </a:cxn>
                <a:cxn ang="0">
                  <a:pos x="33" y="93"/>
                </a:cxn>
                <a:cxn ang="0">
                  <a:pos x="15" y="82"/>
                </a:cxn>
                <a:cxn ang="0">
                  <a:pos x="3" y="63"/>
                </a:cxn>
                <a:cxn ang="0">
                  <a:pos x="0" y="52"/>
                </a:cxn>
                <a:cxn ang="0">
                  <a:pos x="0" y="41"/>
                </a:cxn>
                <a:cxn ang="0">
                  <a:pos x="3" y="26"/>
                </a:cxn>
                <a:cxn ang="0">
                  <a:pos x="18" y="12"/>
                </a:cxn>
                <a:cxn ang="0">
                  <a:pos x="33" y="0"/>
                </a:cxn>
                <a:cxn ang="0">
                  <a:pos x="29" y="15"/>
                </a:cxn>
                <a:cxn ang="0">
                  <a:pos x="26" y="30"/>
                </a:cxn>
                <a:cxn ang="0">
                  <a:pos x="26" y="45"/>
                </a:cxn>
                <a:cxn ang="0">
                  <a:pos x="33" y="67"/>
                </a:cxn>
                <a:cxn ang="0">
                  <a:pos x="51" y="85"/>
                </a:cxn>
                <a:cxn ang="0">
                  <a:pos x="74" y="97"/>
                </a:cxn>
                <a:cxn ang="0">
                  <a:pos x="100" y="108"/>
                </a:cxn>
                <a:cxn ang="0">
                  <a:pos x="140" y="126"/>
                </a:cxn>
                <a:cxn ang="0">
                  <a:pos x="173" y="134"/>
                </a:cxn>
                <a:cxn ang="0">
                  <a:pos x="170" y="137"/>
                </a:cxn>
              </a:cxnLst>
              <a:rect l="0" t="0" r="0" b="0"/>
              <a:pathLst>
                <a:path w="173" h="141">
                  <a:moveTo>
                    <a:pt x="170" y="137"/>
                  </a:moveTo>
                  <a:lnTo>
                    <a:pt x="159" y="141"/>
                  </a:lnTo>
                  <a:lnTo>
                    <a:pt x="159" y="137"/>
                  </a:lnTo>
                  <a:lnTo>
                    <a:pt x="137" y="134"/>
                  </a:lnTo>
                  <a:lnTo>
                    <a:pt x="88" y="115"/>
                  </a:lnTo>
                  <a:lnTo>
                    <a:pt x="59" y="108"/>
                  </a:lnTo>
                  <a:lnTo>
                    <a:pt x="33" y="93"/>
                  </a:lnTo>
                  <a:lnTo>
                    <a:pt x="15" y="82"/>
                  </a:lnTo>
                  <a:lnTo>
                    <a:pt x="3" y="63"/>
                  </a:lnTo>
                  <a:lnTo>
                    <a:pt x="0" y="52"/>
                  </a:lnTo>
                  <a:lnTo>
                    <a:pt x="0" y="41"/>
                  </a:lnTo>
                  <a:lnTo>
                    <a:pt x="3" y="26"/>
                  </a:lnTo>
                  <a:lnTo>
                    <a:pt x="18" y="12"/>
                  </a:lnTo>
                  <a:lnTo>
                    <a:pt x="33" y="0"/>
                  </a:lnTo>
                  <a:lnTo>
                    <a:pt x="29" y="15"/>
                  </a:lnTo>
                  <a:lnTo>
                    <a:pt x="26" y="30"/>
                  </a:lnTo>
                  <a:lnTo>
                    <a:pt x="26" y="45"/>
                  </a:lnTo>
                  <a:lnTo>
                    <a:pt x="33" y="67"/>
                  </a:lnTo>
                  <a:lnTo>
                    <a:pt x="51" y="85"/>
                  </a:lnTo>
                  <a:lnTo>
                    <a:pt x="74" y="97"/>
                  </a:lnTo>
                  <a:lnTo>
                    <a:pt x="100" y="108"/>
                  </a:lnTo>
                  <a:lnTo>
                    <a:pt x="140" y="126"/>
                  </a:lnTo>
                  <a:lnTo>
                    <a:pt x="173" y="134"/>
                  </a:lnTo>
                  <a:lnTo>
                    <a:pt x="170" y="13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0" name="図形 139"/>
            <p:cNvSpPr>
              <a:spLocks/>
            </p:cNvSpPr>
            <p:nvPr/>
          </p:nvSpPr>
          <p:spPr bwMode="auto">
            <a:xfrm>
              <a:off x="941398" y="5747341"/>
              <a:ext cx="305111" cy="209046"/>
            </a:xfrm>
            <a:custGeom>
              <a:avLst/>
              <a:gdLst/>
              <a:ahLst/>
              <a:cxnLst>
                <a:cxn ang="0">
                  <a:pos x="155" y="148"/>
                </a:cxn>
                <a:cxn ang="0">
                  <a:pos x="129" y="140"/>
                </a:cxn>
                <a:cxn ang="0">
                  <a:pos x="77" y="122"/>
                </a:cxn>
                <a:cxn ang="0">
                  <a:pos x="59" y="111"/>
                </a:cxn>
                <a:cxn ang="0">
                  <a:pos x="33" y="99"/>
                </a:cxn>
                <a:cxn ang="0">
                  <a:pos x="14" y="81"/>
                </a:cxn>
                <a:cxn ang="0">
                  <a:pos x="0" y="59"/>
                </a:cxn>
                <a:cxn ang="0">
                  <a:pos x="3" y="44"/>
                </a:cxn>
                <a:cxn ang="0">
                  <a:pos x="7" y="29"/>
                </a:cxn>
                <a:cxn ang="0">
                  <a:pos x="18" y="14"/>
                </a:cxn>
                <a:cxn ang="0">
                  <a:pos x="33" y="7"/>
                </a:cxn>
                <a:cxn ang="0">
                  <a:pos x="59" y="0"/>
                </a:cxn>
                <a:cxn ang="0">
                  <a:pos x="40" y="14"/>
                </a:cxn>
                <a:cxn ang="0">
                  <a:pos x="29" y="37"/>
                </a:cxn>
                <a:cxn ang="0">
                  <a:pos x="25" y="51"/>
                </a:cxn>
                <a:cxn ang="0">
                  <a:pos x="29" y="70"/>
                </a:cxn>
                <a:cxn ang="0">
                  <a:pos x="48" y="85"/>
                </a:cxn>
                <a:cxn ang="0">
                  <a:pos x="74" y="99"/>
                </a:cxn>
                <a:cxn ang="0">
                  <a:pos x="96" y="107"/>
                </a:cxn>
                <a:cxn ang="0">
                  <a:pos x="155" y="125"/>
                </a:cxn>
                <a:cxn ang="0">
                  <a:pos x="199" y="129"/>
                </a:cxn>
                <a:cxn ang="0">
                  <a:pos x="155" y="148"/>
                </a:cxn>
              </a:cxnLst>
              <a:rect l="0" t="0" r="0" b="0"/>
              <a:pathLst>
                <a:path w="199" h="148">
                  <a:moveTo>
                    <a:pt x="155" y="148"/>
                  </a:moveTo>
                  <a:lnTo>
                    <a:pt x="129" y="140"/>
                  </a:lnTo>
                  <a:lnTo>
                    <a:pt x="77" y="122"/>
                  </a:lnTo>
                  <a:lnTo>
                    <a:pt x="59" y="111"/>
                  </a:lnTo>
                  <a:lnTo>
                    <a:pt x="33" y="99"/>
                  </a:lnTo>
                  <a:lnTo>
                    <a:pt x="14" y="81"/>
                  </a:lnTo>
                  <a:lnTo>
                    <a:pt x="0" y="59"/>
                  </a:lnTo>
                  <a:lnTo>
                    <a:pt x="3" y="44"/>
                  </a:lnTo>
                  <a:lnTo>
                    <a:pt x="7" y="29"/>
                  </a:lnTo>
                  <a:lnTo>
                    <a:pt x="18" y="14"/>
                  </a:lnTo>
                  <a:lnTo>
                    <a:pt x="33" y="7"/>
                  </a:lnTo>
                  <a:lnTo>
                    <a:pt x="59" y="0"/>
                  </a:lnTo>
                  <a:lnTo>
                    <a:pt x="40" y="14"/>
                  </a:lnTo>
                  <a:lnTo>
                    <a:pt x="29" y="37"/>
                  </a:lnTo>
                  <a:lnTo>
                    <a:pt x="25" y="51"/>
                  </a:lnTo>
                  <a:lnTo>
                    <a:pt x="29" y="70"/>
                  </a:lnTo>
                  <a:lnTo>
                    <a:pt x="48" y="85"/>
                  </a:lnTo>
                  <a:lnTo>
                    <a:pt x="74" y="99"/>
                  </a:lnTo>
                  <a:lnTo>
                    <a:pt x="96" y="107"/>
                  </a:lnTo>
                  <a:lnTo>
                    <a:pt x="155" y="125"/>
                  </a:lnTo>
                  <a:lnTo>
                    <a:pt x="199" y="129"/>
                  </a:lnTo>
                  <a:lnTo>
                    <a:pt x="155" y="14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1" name="図形 140"/>
            <p:cNvSpPr>
              <a:spLocks/>
            </p:cNvSpPr>
            <p:nvPr/>
          </p:nvSpPr>
          <p:spPr bwMode="auto">
            <a:xfrm>
              <a:off x="985862" y="5522758"/>
              <a:ext cx="516696" cy="406791"/>
            </a:xfrm>
            <a:custGeom>
              <a:avLst/>
              <a:gdLst/>
              <a:ahLst/>
              <a:cxnLst>
                <a:cxn ang="0">
                  <a:pos x="174" y="288"/>
                </a:cxn>
                <a:cxn ang="0">
                  <a:pos x="144" y="284"/>
                </a:cxn>
                <a:cxn ang="0">
                  <a:pos x="82" y="266"/>
                </a:cxn>
                <a:cxn ang="0">
                  <a:pos x="45" y="258"/>
                </a:cxn>
                <a:cxn ang="0">
                  <a:pos x="30" y="244"/>
                </a:cxn>
                <a:cxn ang="0">
                  <a:pos x="4" y="229"/>
                </a:cxn>
                <a:cxn ang="0">
                  <a:pos x="0" y="218"/>
                </a:cxn>
                <a:cxn ang="0">
                  <a:pos x="0" y="210"/>
                </a:cxn>
                <a:cxn ang="0">
                  <a:pos x="4" y="199"/>
                </a:cxn>
                <a:cxn ang="0">
                  <a:pos x="15" y="181"/>
                </a:cxn>
                <a:cxn ang="0">
                  <a:pos x="26" y="166"/>
                </a:cxn>
                <a:cxn ang="0">
                  <a:pos x="45" y="155"/>
                </a:cxn>
                <a:cxn ang="0">
                  <a:pos x="56" y="144"/>
                </a:cxn>
                <a:cxn ang="0">
                  <a:pos x="85" y="133"/>
                </a:cxn>
                <a:cxn ang="0">
                  <a:pos x="152" y="125"/>
                </a:cxn>
                <a:cxn ang="0">
                  <a:pos x="252" y="100"/>
                </a:cxn>
                <a:cxn ang="0">
                  <a:pos x="270" y="85"/>
                </a:cxn>
                <a:cxn ang="0">
                  <a:pos x="285" y="74"/>
                </a:cxn>
                <a:cxn ang="0">
                  <a:pos x="296" y="59"/>
                </a:cxn>
                <a:cxn ang="0">
                  <a:pos x="292" y="44"/>
                </a:cxn>
                <a:cxn ang="0">
                  <a:pos x="277" y="33"/>
                </a:cxn>
                <a:cxn ang="0">
                  <a:pos x="252" y="26"/>
                </a:cxn>
                <a:cxn ang="0">
                  <a:pos x="222" y="7"/>
                </a:cxn>
                <a:cxn ang="0">
                  <a:pos x="185" y="0"/>
                </a:cxn>
                <a:cxn ang="0">
                  <a:pos x="244" y="0"/>
                </a:cxn>
                <a:cxn ang="0">
                  <a:pos x="244" y="3"/>
                </a:cxn>
                <a:cxn ang="0">
                  <a:pos x="281" y="7"/>
                </a:cxn>
                <a:cxn ang="0">
                  <a:pos x="311" y="26"/>
                </a:cxn>
                <a:cxn ang="0">
                  <a:pos x="325" y="29"/>
                </a:cxn>
                <a:cxn ang="0">
                  <a:pos x="333" y="40"/>
                </a:cxn>
                <a:cxn ang="0">
                  <a:pos x="337" y="55"/>
                </a:cxn>
                <a:cxn ang="0">
                  <a:pos x="337" y="63"/>
                </a:cxn>
                <a:cxn ang="0">
                  <a:pos x="333" y="74"/>
                </a:cxn>
                <a:cxn ang="0">
                  <a:pos x="311" y="88"/>
                </a:cxn>
                <a:cxn ang="0">
                  <a:pos x="270" y="111"/>
                </a:cxn>
                <a:cxn ang="0">
                  <a:pos x="240" y="118"/>
                </a:cxn>
                <a:cxn ang="0">
                  <a:pos x="200" y="125"/>
                </a:cxn>
                <a:cxn ang="0">
                  <a:pos x="159" y="129"/>
                </a:cxn>
                <a:cxn ang="0">
                  <a:pos x="152" y="129"/>
                </a:cxn>
                <a:cxn ang="0">
                  <a:pos x="115" y="133"/>
                </a:cxn>
                <a:cxn ang="0">
                  <a:pos x="85" y="140"/>
                </a:cxn>
                <a:cxn ang="0">
                  <a:pos x="67" y="155"/>
                </a:cxn>
                <a:cxn ang="0">
                  <a:pos x="45" y="166"/>
                </a:cxn>
                <a:cxn ang="0">
                  <a:pos x="41" y="185"/>
                </a:cxn>
                <a:cxn ang="0">
                  <a:pos x="33" y="196"/>
                </a:cxn>
                <a:cxn ang="0">
                  <a:pos x="33" y="214"/>
                </a:cxn>
                <a:cxn ang="0">
                  <a:pos x="45" y="236"/>
                </a:cxn>
                <a:cxn ang="0">
                  <a:pos x="67" y="251"/>
                </a:cxn>
                <a:cxn ang="0">
                  <a:pos x="89" y="258"/>
                </a:cxn>
                <a:cxn ang="0">
                  <a:pos x="152" y="273"/>
                </a:cxn>
                <a:cxn ang="0">
                  <a:pos x="192" y="284"/>
                </a:cxn>
                <a:cxn ang="0">
                  <a:pos x="174" y="288"/>
                </a:cxn>
              </a:cxnLst>
              <a:rect l="0" t="0" r="0" b="0"/>
              <a:pathLst>
                <a:path w="337" h="288">
                  <a:moveTo>
                    <a:pt x="174" y="288"/>
                  </a:moveTo>
                  <a:lnTo>
                    <a:pt x="144" y="284"/>
                  </a:lnTo>
                  <a:lnTo>
                    <a:pt x="82" y="266"/>
                  </a:lnTo>
                  <a:lnTo>
                    <a:pt x="45" y="258"/>
                  </a:lnTo>
                  <a:lnTo>
                    <a:pt x="30" y="244"/>
                  </a:lnTo>
                  <a:lnTo>
                    <a:pt x="4" y="229"/>
                  </a:lnTo>
                  <a:lnTo>
                    <a:pt x="0" y="218"/>
                  </a:lnTo>
                  <a:lnTo>
                    <a:pt x="0" y="210"/>
                  </a:lnTo>
                  <a:lnTo>
                    <a:pt x="4" y="199"/>
                  </a:lnTo>
                  <a:lnTo>
                    <a:pt x="15" y="181"/>
                  </a:lnTo>
                  <a:lnTo>
                    <a:pt x="26" y="166"/>
                  </a:lnTo>
                  <a:lnTo>
                    <a:pt x="45" y="155"/>
                  </a:lnTo>
                  <a:lnTo>
                    <a:pt x="56" y="144"/>
                  </a:lnTo>
                  <a:lnTo>
                    <a:pt x="85" y="133"/>
                  </a:lnTo>
                  <a:lnTo>
                    <a:pt x="152" y="125"/>
                  </a:lnTo>
                  <a:lnTo>
                    <a:pt x="252" y="100"/>
                  </a:lnTo>
                  <a:lnTo>
                    <a:pt x="270" y="85"/>
                  </a:lnTo>
                  <a:lnTo>
                    <a:pt x="285" y="74"/>
                  </a:lnTo>
                  <a:lnTo>
                    <a:pt x="296" y="59"/>
                  </a:lnTo>
                  <a:lnTo>
                    <a:pt x="292" y="44"/>
                  </a:lnTo>
                  <a:lnTo>
                    <a:pt x="277" y="33"/>
                  </a:lnTo>
                  <a:lnTo>
                    <a:pt x="252" y="26"/>
                  </a:lnTo>
                  <a:lnTo>
                    <a:pt x="222" y="7"/>
                  </a:lnTo>
                  <a:lnTo>
                    <a:pt x="185" y="0"/>
                  </a:lnTo>
                  <a:lnTo>
                    <a:pt x="244" y="0"/>
                  </a:lnTo>
                  <a:lnTo>
                    <a:pt x="244" y="3"/>
                  </a:lnTo>
                  <a:lnTo>
                    <a:pt x="281" y="7"/>
                  </a:lnTo>
                  <a:lnTo>
                    <a:pt x="311" y="26"/>
                  </a:lnTo>
                  <a:lnTo>
                    <a:pt x="325" y="29"/>
                  </a:lnTo>
                  <a:lnTo>
                    <a:pt x="333" y="40"/>
                  </a:lnTo>
                  <a:lnTo>
                    <a:pt x="337" y="55"/>
                  </a:lnTo>
                  <a:lnTo>
                    <a:pt x="337" y="63"/>
                  </a:lnTo>
                  <a:lnTo>
                    <a:pt x="333" y="74"/>
                  </a:lnTo>
                  <a:lnTo>
                    <a:pt x="311" y="88"/>
                  </a:lnTo>
                  <a:lnTo>
                    <a:pt x="270" y="111"/>
                  </a:lnTo>
                  <a:lnTo>
                    <a:pt x="240" y="118"/>
                  </a:lnTo>
                  <a:lnTo>
                    <a:pt x="200" y="125"/>
                  </a:lnTo>
                  <a:lnTo>
                    <a:pt x="159" y="129"/>
                  </a:lnTo>
                  <a:lnTo>
                    <a:pt x="152" y="129"/>
                  </a:lnTo>
                  <a:lnTo>
                    <a:pt x="115" y="133"/>
                  </a:lnTo>
                  <a:lnTo>
                    <a:pt x="85" y="140"/>
                  </a:lnTo>
                  <a:lnTo>
                    <a:pt x="67" y="155"/>
                  </a:lnTo>
                  <a:lnTo>
                    <a:pt x="45" y="166"/>
                  </a:lnTo>
                  <a:lnTo>
                    <a:pt x="41" y="185"/>
                  </a:lnTo>
                  <a:lnTo>
                    <a:pt x="33" y="196"/>
                  </a:lnTo>
                  <a:lnTo>
                    <a:pt x="33" y="214"/>
                  </a:lnTo>
                  <a:lnTo>
                    <a:pt x="45" y="236"/>
                  </a:lnTo>
                  <a:lnTo>
                    <a:pt x="67" y="251"/>
                  </a:lnTo>
                  <a:lnTo>
                    <a:pt x="89" y="258"/>
                  </a:lnTo>
                  <a:lnTo>
                    <a:pt x="152" y="273"/>
                  </a:lnTo>
                  <a:lnTo>
                    <a:pt x="192" y="284"/>
                  </a:lnTo>
                  <a:lnTo>
                    <a:pt x="174" y="28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2" name="図形 141"/>
            <p:cNvSpPr>
              <a:spLocks/>
            </p:cNvSpPr>
            <p:nvPr/>
          </p:nvSpPr>
          <p:spPr bwMode="auto">
            <a:xfrm>
              <a:off x="1036458" y="5710617"/>
              <a:ext cx="312777" cy="213283"/>
            </a:xfrm>
            <a:custGeom>
              <a:avLst/>
              <a:gdLst/>
              <a:ahLst/>
              <a:cxnLst>
                <a:cxn ang="0">
                  <a:pos x="178" y="148"/>
                </a:cxn>
                <a:cxn ang="0">
                  <a:pos x="167" y="151"/>
                </a:cxn>
                <a:cxn ang="0">
                  <a:pos x="137" y="140"/>
                </a:cxn>
                <a:cxn ang="0">
                  <a:pos x="78" y="125"/>
                </a:cxn>
                <a:cxn ang="0">
                  <a:pos x="49" y="118"/>
                </a:cxn>
                <a:cxn ang="0">
                  <a:pos x="15" y="103"/>
                </a:cxn>
                <a:cxn ang="0">
                  <a:pos x="12" y="85"/>
                </a:cxn>
                <a:cxn ang="0">
                  <a:pos x="0" y="66"/>
                </a:cxn>
                <a:cxn ang="0">
                  <a:pos x="0" y="63"/>
                </a:cxn>
                <a:cxn ang="0">
                  <a:pos x="8" y="55"/>
                </a:cxn>
                <a:cxn ang="0">
                  <a:pos x="15" y="33"/>
                </a:cxn>
                <a:cxn ang="0">
                  <a:pos x="34" y="22"/>
                </a:cxn>
                <a:cxn ang="0">
                  <a:pos x="52" y="11"/>
                </a:cxn>
                <a:cxn ang="0">
                  <a:pos x="82" y="7"/>
                </a:cxn>
                <a:cxn ang="0">
                  <a:pos x="119" y="0"/>
                </a:cxn>
                <a:cxn ang="0">
                  <a:pos x="71" y="15"/>
                </a:cxn>
                <a:cxn ang="0">
                  <a:pos x="56" y="26"/>
                </a:cxn>
                <a:cxn ang="0">
                  <a:pos x="41" y="40"/>
                </a:cxn>
                <a:cxn ang="0">
                  <a:pos x="37" y="63"/>
                </a:cxn>
                <a:cxn ang="0">
                  <a:pos x="41" y="81"/>
                </a:cxn>
                <a:cxn ang="0">
                  <a:pos x="49" y="85"/>
                </a:cxn>
                <a:cxn ang="0">
                  <a:pos x="71" y="107"/>
                </a:cxn>
                <a:cxn ang="0">
                  <a:pos x="122" y="125"/>
                </a:cxn>
                <a:cxn ang="0">
                  <a:pos x="204" y="148"/>
                </a:cxn>
                <a:cxn ang="0">
                  <a:pos x="178" y="148"/>
                </a:cxn>
              </a:cxnLst>
              <a:rect l="0" t="0" r="0" b="0"/>
              <a:pathLst>
                <a:path w="204" h="151">
                  <a:moveTo>
                    <a:pt x="178" y="148"/>
                  </a:moveTo>
                  <a:lnTo>
                    <a:pt x="167" y="151"/>
                  </a:lnTo>
                  <a:lnTo>
                    <a:pt x="137" y="140"/>
                  </a:lnTo>
                  <a:lnTo>
                    <a:pt x="78" y="125"/>
                  </a:lnTo>
                  <a:lnTo>
                    <a:pt x="49" y="118"/>
                  </a:lnTo>
                  <a:lnTo>
                    <a:pt x="15" y="103"/>
                  </a:lnTo>
                  <a:lnTo>
                    <a:pt x="12" y="85"/>
                  </a:lnTo>
                  <a:lnTo>
                    <a:pt x="0" y="66"/>
                  </a:lnTo>
                  <a:lnTo>
                    <a:pt x="0" y="63"/>
                  </a:lnTo>
                  <a:lnTo>
                    <a:pt x="8" y="55"/>
                  </a:lnTo>
                  <a:lnTo>
                    <a:pt x="15" y="33"/>
                  </a:lnTo>
                  <a:lnTo>
                    <a:pt x="34" y="22"/>
                  </a:lnTo>
                  <a:lnTo>
                    <a:pt x="52" y="11"/>
                  </a:lnTo>
                  <a:lnTo>
                    <a:pt x="82" y="7"/>
                  </a:lnTo>
                  <a:lnTo>
                    <a:pt x="119" y="0"/>
                  </a:lnTo>
                  <a:lnTo>
                    <a:pt x="71" y="15"/>
                  </a:lnTo>
                  <a:lnTo>
                    <a:pt x="56" y="26"/>
                  </a:lnTo>
                  <a:lnTo>
                    <a:pt x="41" y="40"/>
                  </a:lnTo>
                  <a:lnTo>
                    <a:pt x="37" y="63"/>
                  </a:lnTo>
                  <a:lnTo>
                    <a:pt x="41" y="81"/>
                  </a:lnTo>
                  <a:lnTo>
                    <a:pt x="49" y="85"/>
                  </a:lnTo>
                  <a:lnTo>
                    <a:pt x="71" y="107"/>
                  </a:lnTo>
                  <a:lnTo>
                    <a:pt x="122" y="125"/>
                  </a:lnTo>
                  <a:lnTo>
                    <a:pt x="204" y="148"/>
                  </a:lnTo>
                  <a:lnTo>
                    <a:pt x="178" y="14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3" name="図形 142"/>
            <p:cNvSpPr>
              <a:spLocks/>
            </p:cNvSpPr>
            <p:nvPr/>
          </p:nvSpPr>
          <p:spPr bwMode="auto">
            <a:xfrm>
              <a:off x="1099320" y="5526996"/>
              <a:ext cx="453834" cy="381367"/>
            </a:xfrm>
            <a:custGeom>
              <a:avLst/>
              <a:gdLst/>
              <a:ahLst/>
              <a:cxnLst>
                <a:cxn ang="0">
                  <a:pos x="170" y="270"/>
                </a:cxn>
                <a:cxn ang="0">
                  <a:pos x="85" y="255"/>
                </a:cxn>
                <a:cxn ang="0">
                  <a:pos x="37" y="233"/>
                </a:cxn>
                <a:cxn ang="0">
                  <a:pos x="11" y="215"/>
                </a:cxn>
                <a:cxn ang="0">
                  <a:pos x="0" y="207"/>
                </a:cxn>
                <a:cxn ang="0">
                  <a:pos x="0" y="193"/>
                </a:cxn>
                <a:cxn ang="0">
                  <a:pos x="8" y="178"/>
                </a:cxn>
                <a:cxn ang="0">
                  <a:pos x="15" y="163"/>
                </a:cxn>
                <a:cxn ang="0">
                  <a:pos x="37" y="152"/>
                </a:cxn>
                <a:cxn ang="0">
                  <a:pos x="78" y="137"/>
                </a:cxn>
                <a:cxn ang="0">
                  <a:pos x="126" y="122"/>
                </a:cxn>
                <a:cxn ang="0">
                  <a:pos x="166" y="115"/>
                </a:cxn>
                <a:cxn ang="0">
                  <a:pos x="196" y="111"/>
                </a:cxn>
                <a:cxn ang="0">
                  <a:pos x="237" y="93"/>
                </a:cxn>
                <a:cxn ang="0">
                  <a:pos x="259" y="71"/>
                </a:cxn>
                <a:cxn ang="0">
                  <a:pos x="266" y="60"/>
                </a:cxn>
                <a:cxn ang="0">
                  <a:pos x="266" y="45"/>
                </a:cxn>
                <a:cxn ang="0">
                  <a:pos x="263" y="37"/>
                </a:cxn>
                <a:cxn ang="0">
                  <a:pos x="251" y="23"/>
                </a:cxn>
                <a:cxn ang="0">
                  <a:pos x="233" y="11"/>
                </a:cxn>
                <a:cxn ang="0">
                  <a:pos x="196" y="0"/>
                </a:cxn>
                <a:cxn ang="0">
                  <a:pos x="233" y="4"/>
                </a:cxn>
                <a:cxn ang="0">
                  <a:pos x="263" y="15"/>
                </a:cxn>
                <a:cxn ang="0">
                  <a:pos x="281" y="26"/>
                </a:cxn>
                <a:cxn ang="0">
                  <a:pos x="292" y="37"/>
                </a:cxn>
                <a:cxn ang="0">
                  <a:pos x="296" y="56"/>
                </a:cxn>
                <a:cxn ang="0">
                  <a:pos x="296" y="67"/>
                </a:cxn>
                <a:cxn ang="0">
                  <a:pos x="292" y="82"/>
                </a:cxn>
                <a:cxn ang="0">
                  <a:pos x="274" y="97"/>
                </a:cxn>
                <a:cxn ang="0">
                  <a:pos x="248" y="108"/>
                </a:cxn>
                <a:cxn ang="0">
                  <a:pos x="222" y="111"/>
                </a:cxn>
                <a:cxn ang="0">
                  <a:pos x="166" y="122"/>
                </a:cxn>
                <a:cxn ang="0">
                  <a:pos x="148" y="126"/>
                </a:cxn>
                <a:cxn ang="0">
                  <a:pos x="111" y="130"/>
                </a:cxn>
                <a:cxn ang="0">
                  <a:pos x="85" y="141"/>
                </a:cxn>
                <a:cxn ang="0">
                  <a:pos x="67" y="152"/>
                </a:cxn>
                <a:cxn ang="0">
                  <a:pos x="56" y="163"/>
                </a:cxn>
                <a:cxn ang="0">
                  <a:pos x="41" y="182"/>
                </a:cxn>
                <a:cxn ang="0">
                  <a:pos x="41" y="185"/>
                </a:cxn>
                <a:cxn ang="0">
                  <a:pos x="44" y="207"/>
                </a:cxn>
                <a:cxn ang="0">
                  <a:pos x="63" y="222"/>
                </a:cxn>
                <a:cxn ang="0">
                  <a:pos x="81" y="237"/>
                </a:cxn>
                <a:cxn ang="0">
                  <a:pos x="111" y="252"/>
                </a:cxn>
                <a:cxn ang="0">
                  <a:pos x="163" y="263"/>
                </a:cxn>
                <a:cxn ang="0">
                  <a:pos x="196" y="270"/>
                </a:cxn>
                <a:cxn ang="0">
                  <a:pos x="170" y="270"/>
                </a:cxn>
              </a:cxnLst>
              <a:rect l="0" t="0" r="0" b="0"/>
              <a:pathLst>
                <a:path w="296" h="270">
                  <a:moveTo>
                    <a:pt x="170" y="270"/>
                  </a:moveTo>
                  <a:lnTo>
                    <a:pt x="85" y="255"/>
                  </a:lnTo>
                  <a:lnTo>
                    <a:pt x="37" y="233"/>
                  </a:lnTo>
                  <a:lnTo>
                    <a:pt x="11" y="215"/>
                  </a:lnTo>
                  <a:lnTo>
                    <a:pt x="0" y="207"/>
                  </a:lnTo>
                  <a:lnTo>
                    <a:pt x="0" y="193"/>
                  </a:lnTo>
                  <a:lnTo>
                    <a:pt x="8" y="178"/>
                  </a:lnTo>
                  <a:lnTo>
                    <a:pt x="15" y="163"/>
                  </a:lnTo>
                  <a:lnTo>
                    <a:pt x="37" y="152"/>
                  </a:lnTo>
                  <a:lnTo>
                    <a:pt x="78" y="137"/>
                  </a:lnTo>
                  <a:lnTo>
                    <a:pt x="126" y="122"/>
                  </a:lnTo>
                  <a:lnTo>
                    <a:pt x="166" y="115"/>
                  </a:lnTo>
                  <a:lnTo>
                    <a:pt x="196" y="111"/>
                  </a:lnTo>
                  <a:lnTo>
                    <a:pt x="237" y="93"/>
                  </a:lnTo>
                  <a:lnTo>
                    <a:pt x="259" y="71"/>
                  </a:lnTo>
                  <a:lnTo>
                    <a:pt x="266" y="60"/>
                  </a:lnTo>
                  <a:lnTo>
                    <a:pt x="266" y="45"/>
                  </a:lnTo>
                  <a:lnTo>
                    <a:pt x="263" y="37"/>
                  </a:lnTo>
                  <a:lnTo>
                    <a:pt x="251" y="23"/>
                  </a:lnTo>
                  <a:lnTo>
                    <a:pt x="233" y="11"/>
                  </a:lnTo>
                  <a:lnTo>
                    <a:pt x="196" y="0"/>
                  </a:lnTo>
                  <a:lnTo>
                    <a:pt x="233" y="4"/>
                  </a:lnTo>
                  <a:lnTo>
                    <a:pt x="263" y="15"/>
                  </a:lnTo>
                  <a:lnTo>
                    <a:pt x="281" y="26"/>
                  </a:lnTo>
                  <a:lnTo>
                    <a:pt x="292" y="37"/>
                  </a:lnTo>
                  <a:lnTo>
                    <a:pt x="296" y="56"/>
                  </a:lnTo>
                  <a:lnTo>
                    <a:pt x="296" y="67"/>
                  </a:lnTo>
                  <a:lnTo>
                    <a:pt x="292" y="82"/>
                  </a:lnTo>
                  <a:lnTo>
                    <a:pt x="274" y="97"/>
                  </a:lnTo>
                  <a:lnTo>
                    <a:pt x="248" y="108"/>
                  </a:lnTo>
                  <a:lnTo>
                    <a:pt x="222" y="111"/>
                  </a:lnTo>
                  <a:lnTo>
                    <a:pt x="166" y="122"/>
                  </a:lnTo>
                  <a:lnTo>
                    <a:pt x="148" y="126"/>
                  </a:lnTo>
                  <a:lnTo>
                    <a:pt x="111" y="130"/>
                  </a:lnTo>
                  <a:lnTo>
                    <a:pt x="85" y="141"/>
                  </a:lnTo>
                  <a:lnTo>
                    <a:pt x="67" y="152"/>
                  </a:lnTo>
                  <a:lnTo>
                    <a:pt x="56" y="163"/>
                  </a:lnTo>
                  <a:lnTo>
                    <a:pt x="41" y="182"/>
                  </a:lnTo>
                  <a:lnTo>
                    <a:pt x="41" y="185"/>
                  </a:lnTo>
                  <a:lnTo>
                    <a:pt x="44" y="207"/>
                  </a:lnTo>
                  <a:lnTo>
                    <a:pt x="63" y="222"/>
                  </a:lnTo>
                  <a:lnTo>
                    <a:pt x="81" y="237"/>
                  </a:lnTo>
                  <a:lnTo>
                    <a:pt x="111" y="252"/>
                  </a:lnTo>
                  <a:lnTo>
                    <a:pt x="163" y="263"/>
                  </a:lnTo>
                  <a:lnTo>
                    <a:pt x="196" y="270"/>
                  </a:lnTo>
                  <a:lnTo>
                    <a:pt x="170" y="27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4" name="図形 143"/>
            <p:cNvSpPr>
              <a:spLocks/>
            </p:cNvSpPr>
            <p:nvPr/>
          </p:nvSpPr>
          <p:spPr bwMode="auto">
            <a:xfrm>
              <a:off x="1166782" y="5507221"/>
              <a:ext cx="487565" cy="401141"/>
            </a:xfrm>
            <a:custGeom>
              <a:avLst/>
              <a:gdLst/>
              <a:ahLst/>
              <a:cxnLst>
                <a:cxn ang="0">
                  <a:pos x="159" y="284"/>
                </a:cxn>
                <a:cxn ang="0">
                  <a:pos x="159" y="281"/>
                </a:cxn>
                <a:cxn ang="0">
                  <a:pos x="134" y="277"/>
                </a:cxn>
                <a:cxn ang="0">
                  <a:pos x="74" y="266"/>
                </a:cxn>
                <a:cxn ang="0">
                  <a:pos x="49" y="251"/>
                </a:cxn>
                <a:cxn ang="0">
                  <a:pos x="23" y="236"/>
                </a:cxn>
                <a:cxn ang="0">
                  <a:pos x="8" y="221"/>
                </a:cxn>
                <a:cxn ang="0">
                  <a:pos x="0" y="199"/>
                </a:cxn>
                <a:cxn ang="0">
                  <a:pos x="0" y="196"/>
                </a:cxn>
                <a:cxn ang="0">
                  <a:pos x="12" y="181"/>
                </a:cxn>
                <a:cxn ang="0">
                  <a:pos x="26" y="170"/>
                </a:cxn>
                <a:cxn ang="0">
                  <a:pos x="49" y="159"/>
                </a:cxn>
                <a:cxn ang="0">
                  <a:pos x="67" y="151"/>
                </a:cxn>
                <a:cxn ang="0">
                  <a:pos x="104" y="144"/>
                </a:cxn>
                <a:cxn ang="0">
                  <a:pos x="126" y="140"/>
                </a:cxn>
                <a:cxn ang="0">
                  <a:pos x="182" y="129"/>
                </a:cxn>
                <a:cxn ang="0">
                  <a:pos x="207" y="122"/>
                </a:cxn>
                <a:cxn ang="0">
                  <a:pos x="233" y="111"/>
                </a:cxn>
                <a:cxn ang="0">
                  <a:pos x="252" y="96"/>
                </a:cxn>
                <a:cxn ang="0">
                  <a:pos x="259" y="81"/>
                </a:cxn>
                <a:cxn ang="0">
                  <a:pos x="259" y="70"/>
                </a:cxn>
                <a:cxn ang="0">
                  <a:pos x="248" y="51"/>
                </a:cxn>
                <a:cxn ang="0">
                  <a:pos x="237" y="40"/>
                </a:cxn>
                <a:cxn ang="0">
                  <a:pos x="219" y="25"/>
                </a:cxn>
                <a:cxn ang="0">
                  <a:pos x="182" y="14"/>
                </a:cxn>
                <a:cxn ang="0">
                  <a:pos x="137" y="11"/>
                </a:cxn>
                <a:cxn ang="0">
                  <a:pos x="56" y="3"/>
                </a:cxn>
                <a:cxn ang="0">
                  <a:pos x="56" y="11"/>
                </a:cxn>
                <a:cxn ang="0">
                  <a:pos x="26" y="0"/>
                </a:cxn>
                <a:cxn ang="0">
                  <a:pos x="122" y="0"/>
                </a:cxn>
                <a:cxn ang="0">
                  <a:pos x="182" y="0"/>
                </a:cxn>
                <a:cxn ang="0">
                  <a:pos x="193" y="0"/>
                </a:cxn>
                <a:cxn ang="0">
                  <a:pos x="259" y="14"/>
                </a:cxn>
                <a:cxn ang="0">
                  <a:pos x="292" y="29"/>
                </a:cxn>
                <a:cxn ang="0">
                  <a:pos x="307" y="40"/>
                </a:cxn>
                <a:cxn ang="0">
                  <a:pos x="315" y="51"/>
                </a:cxn>
                <a:cxn ang="0">
                  <a:pos x="318" y="66"/>
                </a:cxn>
                <a:cxn ang="0">
                  <a:pos x="315" y="81"/>
                </a:cxn>
                <a:cxn ang="0">
                  <a:pos x="307" y="85"/>
                </a:cxn>
                <a:cxn ang="0">
                  <a:pos x="292" y="99"/>
                </a:cxn>
                <a:cxn ang="0">
                  <a:pos x="248" y="122"/>
                </a:cxn>
                <a:cxn ang="0">
                  <a:pos x="159" y="140"/>
                </a:cxn>
                <a:cxn ang="0">
                  <a:pos x="108" y="151"/>
                </a:cxn>
                <a:cxn ang="0">
                  <a:pos x="74" y="170"/>
                </a:cxn>
                <a:cxn ang="0">
                  <a:pos x="63" y="181"/>
                </a:cxn>
                <a:cxn ang="0">
                  <a:pos x="52" y="192"/>
                </a:cxn>
                <a:cxn ang="0">
                  <a:pos x="49" y="210"/>
                </a:cxn>
                <a:cxn ang="0">
                  <a:pos x="52" y="225"/>
                </a:cxn>
                <a:cxn ang="0">
                  <a:pos x="56" y="236"/>
                </a:cxn>
                <a:cxn ang="0">
                  <a:pos x="74" y="251"/>
                </a:cxn>
                <a:cxn ang="0">
                  <a:pos x="119" y="269"/>
                </a:cxn>
                <a:cxn ang="0">
                  <a:pos x="182" y="284"/>
                </a:cxn>
                <a:cxn ang="0">
                  <a:pos x="159" y="284"/>
                </a:cxn>
              </a:cxnLst>
              <a:rect l="0" t="0" r="0" b="0"/>
              <a:pathLst>
                <a:path w="318" h="284">
                  <a:moveTo>
                    <a:pt x="159" y="284"/>
                  </a:moveTo>
                  <a:lnTo>
                    <a:pt x="159" y="281"/>
                  </a:lnTo>
                  <a:lnTo>
                    <a:pt x="134" y="277"/>
                  </a:lnTo>
                  <a:lnTo>
                    <a:pt x="74" y="266"/>
                  </a:lnTo>
                  <a:lnTo>
                    <a:pt x="49" y="251"/>
                  </a:lnTo>
                  <a:lnTo>
                    <a:pt x="23" y="236"/>
                  </a:lnTo>
                  <a:lnTo>
                    <a:pt x="8" y="221"/>
                  </a:lnTo>
                  <a:lnTo>
                    <a:pt x="0" y="199"/>
                  </a:lnTo>
                  <a:lnTo>
                    <a:pt x="0" y="196"/>
                  </a:lnTo>
                  <a:lnTo>
                    <a:pt x="12" y="181"/>
                  </a:lnTo>
                  <a:lnTo>
                    <a:pt x="26" y="170"/>
                  </a:lnTo>
                  <a:lnTo>
                    <a:pt x="49" y="159"/>
                  </a:lnTo>
                  <a:lnTo>
                    <a:pt x="67" y="151"/>
                  </a:lnTo>
                  <a:lnTo>
                    <a:pt x="104" y="144"/>
                  </a:lnTo>
                  <a:lnTo>
                    <a:pt x="126" y="140"/>
                  </a:lnTo>
                  <a:lnTo>
                    <a:pt x="182" y="129"/>
                  </a:lnTo>
                  <a:lnTo>
                    <a:pt x="207" y="122"/>
                  </a:lnTo>
                  <a:lnTo>
                    <a:pt x="233" y="111"/>
                  </a:lnTo>
                  <a:lnTo>
                    <a:pt x="252" y="96"/>
                  </a:lnTo>
                  <a:lnTo>
                    <a:pt x="259" y="81"/>
                  </a:lnTo>
                  <a:lnTo>
                    <a:pt x="259" y="70"/>
                  </a:lnTo>
                  <a:lnTo>
                    <a:pt x="248" y="51"/>
                  </a:lnTo>
                  <a:lnTo>
                    <a:pt x="237" y="40"/>
                  </a:lnTo>
                  <a:lnTo>
                    <a:pt x="219" y="25"/>
                  </a:lnTo>
                  <a:lnTo>
                    <a:pt x="182" y="14"/>
                  </a:lnTo>
                  <a:lnTo>
                    <a:pt x="137" y="11"/>
                  </a:lnTo>
                  <a:lnTo>
                    <a:pt x="56" y="3"/>
                  </a:lnTo>
                  <a:lnTo>
                    <a:pt x="56" y="11"/>
                  </a:lnTo>
                  <a:lnTo>
                    <a:pt x="26" y="0"/>
                  </a:lnTo>
                  <a:lnTo>
                    <a:pt x="122" y="0"/>
                  </a:lnTo>
                  <a:lnTo>
                    <a:pt x="182" y="0"/>
                  </a:lnTo>
                  <a:lnTo>
                    <a:pt x="193" y="0"/>
                  </a:lnTo>
                  <a:lnTo>
                    <a:pt x="259" y="14"/>
                  </a:lnTo>
                  <a:lnTo>
                    <a:pt x="292" y="29"/>
                  </a:lnTo>
                  <a:lnTo>
                    <a:pt x="307" y="40"/>
                  </a:lnTo>
                  <a:lnTo>
                    <a:pt x="315" y="51"/>
                  </a:lnTo>
                  <a:lnTo>
                    <a:pt x="318" y="66"/>
                  </a:lnTo>
                  <a:lnTo>
                    <a:pt x="315" y="81"/>
                  </a:lnTo>
                  <a:lnTo>
                    <a:pt x="307" y="85"/>
                  </a:lnTo>
                  <a:lnTo>
                    <a:pt x="292" y="99"/>
                  </a:lnTo>
                  <a:lnTo>
                    <a:pt x="248" y="122"/>
                  </a:lnTo>
                  <a:lnTo>
                    <a:pt x="159" y="140"/>
                  </a:lnTo>
                  <a:lnTo>
                    <a:pt x="108" y="151"/>
                  </a:lnTo>
                  <a:lnTo>
                    <a:pt x="74" y="170"/>
                  </a:lnTo>
                  <a:lnTo>
                    <a:pt x="63" y="181"/>
                  </a:lnTo>
                  <a:lnTo>
                    <a:pt x="52" y="192"/>
                  </a:lnTo>
                  <a:lnTo>
                    <a:pt x="49" y="210"/>
                  </a:lnTo>
                  <a:lnTo>
                    <a:pt x="52" y="225"/>
                  </a:lnTo>
                  <a:lnTo>
                    <a:pt x="56" y="236"/>
                  </a:lnTo>
                  <a:lnTo>
                    <a:pt x="74" y="251"/>
                  </a:lnTo>
                  <a:lnTo>
                    <a:pt x="119" y="269"/>
                  </a:lnTo>
                  <a:lnTo>
                    <a:pt x="182" y="284"/>
                  </a:lnTo>
                  <a:lnTo>
                    <a:pt x="159" y="28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5" name="図形 144"/>
            <p:cNvSpPr>
              <a:spLocks/>
            </p:cNvSpPr>
            <p:nvPr/>
          </p:nvSpPr>
          <p:spPr bwMode="auto">
            <a:xfrm>
              <a:off x="1246510" y="5511459"/>
              <a:ext cx="533562" cy="396904"/>
            </a:xfrm>
            <a:custGeom>
              <a:avLst/>
              <a:gdLst/>
              <a:ahLst/>
              <a:cxnLst>
                <a:cxn ang="0">
                  <a:pos x="141" y="281"/>
                </a:cxn>
                <a:cxn ang="0">
                  <a:pos x="141" y="278"/>
                </a:cxn>
                <a:cxn ang="0">
                  <a:pos x="107" y="274"/>
                </a:cxn>
                <a:cxn ang="0">
                  <a:pos x="70" y="266"/>
                </a:cxn>
                <a:cxn ang="0">
                  <a:pos x="26" y="248"/>
                </a:cxn>
                <a:cxn ang="0">
                  <a:pos x="11" y="226"/>
                </a:cxn>
                <a:cxn ang="0">
                  <a:pos x="4" y="222"/>
                </a:cxn>
                <a:cxn ang="0">
                  <a:pos x="0" y="207"/>
                </a:cxn>
                <a:cxn ang="0">
                  <a:pos x="0" y="193"/>
                </a:cxn>
                <a:cxn ang="0">
                  <a:pos x="11" y="178"/>
                </a:cxn>
                <a:cxn ang="0">
                  <a:pos x="22" y="167"/>
                </a:cxn>
                <a:cxn ang="0">
                  <a:pos x="59" y="152"/>
                </a:cxn>
                <a:cxn ang="0">
                  <a:pos x="107" y="141"/>
                </a:cxn>
                <a:cxn ang="0">
                  <a:pos x="196" y="122"/>
                </a:cxn>
                <a:cxn ang="0">
                  <a:pos x="248" y="104"/>
                </a:cxn>
                <a:cxn ang="0">
                  <a:pos x="263" y="82"/>
                </a:cxn>
                <a:cxn ang="0">
                  <a:pos x="266" y="78"/>
                </a:cxn>
                <a:cxn ang="0">
                  <a:pos x="270" y="63"/>
                </a:cxn>
                <a:cxn ang="0">
                  <a:pos x="266" y="48"/>
                </a:cxn>
                <a:cxn ang="0">
                  <a:pos x="252" y="34"/>
                </a:cxn>
                <a:cxn ang="0">
                  <a:pos x="226" y="15"/>
                </a:cxn>
                <a:cxn ang="0">
                  <a:pos x="170" y="0"/>
                </a:cxn>
                <a:cxn ang="0">
                  <a:pos x="252" y="11"/>
                </a:cxn>
                <a:cxn ang="0">
                  <a:pos x="307" y="22"/>
                </a:cxn>
                <a:cxn ang="0">
                  <a:pos x="337" y="37"/>
                </a:cxn>
                <a:cxn ang="0">
                  <a:pos x="348" y="48"/>
                </a:cxn>
                <a:cxn ang="0">
                  <a:pos x="348" y="56"/>
                </a:cxn>
                <a:cxn ang="0">
                  <a:pos x="348" y="63"/>
                </a:cxn>
                <a:cxn ang="0">
                  <a:pos x="333" y="82"/>
                </a:cxn>
                <a:cxn ang="0">
                  <a:pos x="311" y="96"/>
                </a:cxn>
                <a:cxn ang="0">
                  <a:pos x="281" y="108"/>
                </a:cxn>
                <a:cxn ang="0">
                  <a:pos x="252" y="119"/>
                </a:cxn>
                <a:cxn ang="0">
                  <a:pos x="196" y="133"/>
                </a:cxn>
                <a:cxn ang="0">
                  <a:pos x="170" y="133"/>
                </a:cxn>
                <a:cxn ang="0">
                  <a:pos x="96" y="152"/>
                </a:cxn>
                <a:cxn ang="0">
                  <a:pos x="56" y="174"/>
                </a:cxn>
                <a:cxn ang="0">
                  <a:pos x="41" y="189"/>
                </a:cxn>
                <a:cxn ang="0">
                  <a:pos x="37" y="193"/>
                </a:cxn>
                <a:cxn ang="0">
                  <a:pos x="37" y="211"/>
                </a:cxn>
                <a:cxn ang="0">
                  <a:pos x="52" y="226"/>
                </a:cxn>
                <a:cxn ang="0">
                  <a:pos x="67" y="244"/>
                </a:cxn>
                <a:cxn ang="0">
                  <a:pos x="85" y="259"/>
                </a:cxn>
                <a:cxn ang="0">
                  <a:pos x="137" y="274"/>
                </a:cxn>
                <a:cxn ang="0">
                  <a:pos x="181" y="281"/>
                </a:cxn>
                <a:cxn ang="0">
                  <a:pos x="141" y="281"/>
                </a:cxn>
              </a:cxnLst>
              <a:rect l="0" t="0" r="0" b="0"/>
              <a:pathLst>
                <a:path w="348" h="281">
                  <a:moveTo>
                    <a:pt x="141" y="281"/>
                  </a:moveTo>
                  <a:lnTo>
                    <a:pt x="141" y="278"/>
                  </a:lnTo>
                  <a:lnTo>
                    <a:pt x="107" y="274"/>
                  </a:lnTo>
                  <a:lnTo>
                    <a:pt x="70" y="266"/>
                  </a:lnTo>
                  <a:lnTo>
                    <a:pt x="26" y="248"/>
                  </a:lnTo>
                  <a:lnTo>
                    <a:pt x="11" y="226"/>
                  </a:lnTo>
                  <a:lnTo>
                    <a:pt x="4" y="222"/>
                  </a:lnTo>
                  <a:lnTo>
                    <a:pt x="0" y="207"/>
                  </a:lnTo>
                  <a:lnTo>
                    <a:pt x="0" y="193"/>
                  </a:lnTo>
                  <a:lnTo>
                    <a:pt x="11" y="178"/>
                  </a:lnTo>
                  <a:lnTo>
                    <a:pt x="22" y="167"/>
                  </a:lnTo>
                  <a:lnTo>
                    <a:pt x="59" y="152"/>
                  </a:lnTo>
                  <a:lnTo>
                    <a:pt x="107" y="141"/>
                  </a:lnTo>
                  <a:lnTo>
                    <a:pt x="196" y="122"/>
                  </a:lnTo>
                  <a:lnTo>
                    <a:pt x="248" y="104"/>
                  </a:lnTo>
                  <a:lnTo>
                    <a:pt x="263" y="82"/>
                  </a:lnTo>
                  <a:lnTo>
                    <a:pt x="266" y="78"/>
                  </a:lnTo>
                  <a:lnTo>
                    <a:pt x="270" y="63"/>
                  </a:lnTo>
                  <a:lnTo>
                    <a:pt x="266" y="48"/>
                  </a:lnTo>
                  <a:lnTo>
                    <a:pt x="252" y="34"/>
                  </a:lnTo>
                  <a:lnTo>
                    <a:pt x="226" y="15"/>
                  </a:lnTo>
                  <a:lnTo>
                    <a:pt x="170" y="0"/>
                  </a:lnTo>
                  <a:lnTo>
                    <a:pt x="252" y="11"/>
                  </a:lnTo>
                  <a:lnTo>
                    <a:pt x="307" y="22"/>
                  </a:lnTo>
                  <a:lnTo>
                    <a:pt x="337" y="37"/>
                  </a:lnTo>
                  <a:lnTo>
                    <a:pt x="348" y="48"/>
                  </a:lnTo>
                  <a:lnTo>
                    <a:pt x="348" y="56"/>
                  </a:lnTo>
                  <a:lnTo>
                    <a:pt x="348" y="63"/>
                  </a:lnTo>
                  <a:lnTo>
                    <a:pt x="333" y="82"/>
                  </a:lnTo>
                  <a:lnTo>
                    <a:pt x="311" y="96"/>
                  </a:lnTo>
                  <a:lnTo>
                    <a:pt x="281" y="108"/>
                  </a:lnTo>
                  <a:lnTo>
                    <a:pt x="252" y="119"/>
                  </a:lnTo>
                  <a:lnTo>
                    <a:pt x="196" y="133"/>
                  </a:lnTo>
                  <a:lnTo>
                    <a:pt x="170" y="133"/>
                  </a:lnTo>
                  <a:lnTo>
                    <a:pt x="96" y="152"/>
                  </a:lnTo>
                  <a:lnTo>
                    <a:pt x="56" y="174"/>
                  </a:lnTo>
                  <a:lnTo>
                    <a:pt x="41" y="189"/>
                  </a:lnTo>
                  <a:lnTo>
                    <a:pt x="37" y="193"/>
                  </a:lnTo>
                  <a:lnTo>
                    <a:pt x="37" y="211"/>
                  </a:lnTo>
                  <a:lnTo>
                    <a:pt x="52" y="226"/>
                  </a:lnTo>
                  <a:lnTo>
                    <a:pt x="67" y="244"/>
                  </a:lnTo>
                  <a:lnTo>
                    <a:pt x="85" y="259"/>
                  </a:lnTo>
                  <a:lnTo>
                    <a:pt x="137" y="274"/>
                  </a:lnTo>
                  <a:lnTo>
                    <a:pt x="181" y="281"/>
                  </a:lnTo>
                  <a:lnTo>
                    <a:pt x="141" y="28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6" name="図形 145"/>
            <p:cNvSpPr>
              <a:spLocks/>
            </p:cNvSpPr>
            <p:nvPr/>
          </p:nvSpPr>
          <p:spPr bwMode="auto">
            <a:xfrm>
              <a:off x="1547022" y="5919663"/>
              <a:ext cx="6133" cy="1412"/>
            </a:xfrm>
            <a:custGeom>
              <a:avLst/>
              <a:gdLst/>
              <a:ahLst/>
              <a:cxnLst>
                <a:cxn ang="0">
                  <a:pos x="0" y="0"/>
                </a:cxn>
                <a:cxn ang="0">
                  <a:pos x="4" y="0"/>
                </a:cxn>
                <a:cxn ang="0">
                  <a:pos x="0" y="0"/>
                </a:cxn>
              </a:cxnLst>
              <a:rect l="0" t="0" r="0" b="0"/>
              <a:pathLst>
                <a:path w="4">
                  <a:moveTo>
                    <a:pt x="0" y="0"/>
                  </a:moveTo>
                  <a:lnTo>
                    <a:pt x="4" y="0"/>
                  </a:lnTo>
                  <a:lnTo>
                    <a:pt x="0"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7" name="図形 146"/>
            <p:cNvSpPr>
              <a:spLocks/>
            </p:cNvSpPr>
            <p:nvPr/>
          </p:nvSpPr>
          <p:spPr bwMode="auto">
            <a:xfrm>
              <a:off x="1309372" y="5501571"/>
              <a:ext cx="640887" cy="418091"/>
            </a:xfrm>
            <a:custGeom>
              <a:avLst/>
              <a:gdLst/>
              <a:ahLst/>
              <a:cxnLst>
                <a:cxn ang="0">
                  <a:pos x="214" y="296"/>
                </a:cxn>
                <a:cxn ang="0">
                  <a:pos x="170" y="288"/>
                </a:cxn>
                <a:cxn ang="0">
                  <a:pos x="140" y="285"/>
                </a:cxn>
                <a:cxn ang="0">
                  <a:pos x="81" y="273"/>
                </a:cxn>
                <a:cxn ang="0">
                  <a:pos x="52" y="259"/>
                </a:cxn>
                <a:cxn ang="0">
                  <a:pos x="18" y="244"/>
                </a:cxn>
                <a:cxn ang="0">
                  <a:pos x="4" y="225"/>
                </a:cxn>
                <a:cxn ang="0">
                  <a:pos x="0" y="214"/>
                </a:cxn>
                <a:cxn ang="0">
                  <a:pos x="0" y="200"/>
                </a:cxn>
                <a:cxn ang="0">
                  <a:pos x="0" y="196"/>
                </a:cxn>
                <a:cxn ang="0">
                  <a:pos x="18" y="181"/>
                </a:cxn>
                <a:cxn ang="0">
                  <a:pos x="59" y="163"/>
                </a:cxn>
                <a:cxn ang="0">
                  <a:pos x="129" y="144"/>
                </a:cxn>
                <a:cxn ang="0">
                  <a:pos x="159" y="140"/>
                </a:cxn>
                <a:cxn ang="0">
                  <a:pos x="214" y="129"/>
                </a:cxn>
                <a:cxn ang="0">
                  <a:pos x="248" y="118"/>
                </a:cxn>
                <a:cxn ang="0">
                  <a:pos x="277" y="103"/>
                </a:cxn>
                <a:cxn ang="0">
                  <a:pos x="296" y="89"/>
                </a:cxn>
                <a:cxn ang="0">
                  <a:pos x="310" y="70"/>
                </a:cxn>
                <a:cxn ang="0">
                  <a:pos x="310" y="63"/>
                </a:cxn>
                <a:cxn ang="0">
                  <a:pos x="307" y="55"/>
                </a:cxn>
                <a:cxn ang="0">
                  <a:pos x="296" y="41"/>
                </a:cxn>
                <a:cxn ang="0">
                  <a:pos x="266" y="22"/>
                </a:cxn>
                <a:cxn ang="0">
                  <a:pos x="214" y="15"/>
                </a:cxn>
                <a:cxn ang="0">
                  <a:pos x="137" y="4"/>
                </a:cxn>
                <a:cxn ang="0">
                  <a:pos x="266" y="4"/>
                </a:cxn>
                <a:cxn ang="0">
                  <a:pos x="266" y="0"/>
                </a:cxn>
                <a:cxn ang="0">
                  <a:pos x="307" y="4"/>
                </a:cxn>
                <a:cxn ang="0">
                  <a:pos x="355" y="15"/>
                </a:cxn>
                <a:cxn ang="0">
                  <a:pos x="392" y="29"/>
                </a:cxn>
                <a:cxn ang="0">
                  <a:pos x="406" y="44"/>
                </a:cxn>
                <a:cxn ang="0">
                  <a:pos x="418" y="55"/>
                </a:cxn>
                <a:cxn ang="0">
                  <a:pos x="418" y="70"/>
                </a:cxn>
                <a:cxn ang="0">
                  <a:pos x="406" y="85"/>
                </a:cxn>
                <a:cxn ang="0">
                  <a:pos x="395" y="100"/>
                </a:cxn>
                <a:cxn ang="0">
                  <a:pos x="377" y="111"/>
                </a:cxn>
                <a:cxn ang="0">
                  <a:pos x="347" y="115"/>
                </a:cxn>
                <a:cxn ang="0">
                  <a:pos x="266" y="133"/>
                </a:cxn>
                <a:cxn ang="0">
                  <a:pos x="155" y="148"/>
                </a:cxn>
                <a:cxn ang="0">
                  <a:pos x="114" y="159"/>
                </a:cxn>
                <a:cxn ang="0">
                  <a:pos x="81" y="170"/>
                </a:cxn>
                <a:cxn ang="0">
                  <a:pos x="59" y="185"/>
                </a:cxn>
                <a:cxn ang="0">
                  <a:pos x="52" y="196"/>
                </a:cxn>
                <a:cxn ang="0">
                  <a:pos x="44" y="203"/>
                </a:cxn>
                <a:cxn ang="0">
                  <a:pos x="44" y="211"/>
                </a:cxn>
                <a:cxn ang="0">
                  <a:pos x="55" y="233"/>
                </a:cxn>
                <a:cxn ang="0">
                  <a:pos x="74" y="251"/>
                </a:cxn>
                <a:cxn ang="0">
                  <a:pos x="100" y="266"/>
                </a:cxn>
                <a:cxn ang="0">
                  <a:pos x="129" y="273"/>
                </a:cxn>
                <a:cxn ang="0">
                  <a:pos x="192" y="285"/>
                </a:cxn>
                <a:cxn ang="0">
                  <a:pos x="236" y="288"/>
                </a:cxn>
                <a:cxn ang="0">
                  <a:pos x="214" y="296"/>
                </a:cxn>
              </a:cxnLst>
              <a:rect l="0" t="0" r="0" b="0"/>
              <a:pathLst>
                <a:path w="418" h="296">
                  <a:moveTo>
                    <a:pt x="214" y="296"/>
                  </a:moveTo>
                  <a:lnTo>
                    <a:pt x="170" y="288"/>
                  </a:lnTo>
                  <a:lnTo>
                    <a:pt x="140" y="285"/>
                  </a:lnTo>
                  <a:lnTo>
                    <a:pt x="81" y="273"/>
                  </a:lnTo>
                  <a:lnTo>
                    <a:pt x="52" y="259"/>
                  </a:lnTo>
                  <a:lnTo>
                    <a:pt x="18" y="244"/>
                  </a:lnTo>
                  <a:lnTo>
                    <a:pt x="4" y="225"/>
                  </a:lnTo>
                  <a:lnTo>
                    <a:pt x="0" y="214"/>
                  </a:lnTo>
                  <a:lnTo>
                    <a:pt x="0" y="200"/>
                  </a:lnTo>
                  <a:lnTo>
                    <a:pt x="0" y="196"/>
                  </a:lnTo>
                  <a:lnTo>
                    <a:pt x="18" y="181"/>
                  </a:lnTo>
                  <a:lnTo>
                    <a:pt x="59" y="163"/>
                  </a:lnTo>
                  <a:lnTo>
                    <a:pt x="129" y="144"/>
                  </a:lnTo>
                  <a:lnTo>
                    <a:pt x="159" y="140"/>
                  </a:lnTo>
                  <a:lnTo>
                    <a:pt x="214" y="129"/>
                  </a:lnTo>
                  <a:lnTo>
                    <a:pt x="248" y="118"/>
                  </a:lnTo>
                  <a:lnTo>
                    <a:pt x="277" y="103"/>
                  </a:lnTo>
                  <a:lnTo>
                    <a:pt x="296" y="89"/>
                  </a:lnTo>
                  <a:lnTo>
                    <a:pt x="310" y="70"/>
                  </a:lnTo>
                  <a:lnTo>
                    <a:pt x="310" y="63"/>
                  </a:lnTo>
                  <a:lnTo>
                    <a:pt x="307" y="55"/>
                  </a:lnTo>
                  <a:lnTo>
                    <a:pt x="296" y="41"/>
                  </a:lnTo>
                  <a:lnTo>
                    <a:pt x="266" y="22"/>
                  </a:lnTo>
                  <a:lnTo>
                    <a:pt x="214" y="15"/>
                  </a:lnTo>
                  <a:lnTo>
                    <a:pt x="137" y="4"/>
                  </a:lnTo>
                  <a:lnTo>
                    <a:pt x="266" y="4"/>
                  </a:lnTo>
                  <a:lnTo>
                    <a:pt x="266" y="0"/>
                  </a:lnTo>
                  <a:lnTo>
                    <a:pt x="307" y="4"/>
                  </a:lnTo>
                  <a:lnTo>
                    <a:pt x="355" y="15"/>
                  </a:lnTo>
                  <a:lnTo>
                    <a:pt x="392" y="29"/>
                  </a:lnTo>
                  <a:lnTo>
                    <a:pt x="406" y="44"/>
                  </a:lnTo>
                  <a:lnTo>
                    <a:pt x="418" y="55"/>
                  </a:lnTo>
                  <a:lnTo>
                    <a:pt x="418" y="70"/>
                  </a:lnTo>
                  <a:lnTo>
                    <a:pt x="406" y="85"/>
                  </a:lnTo>
                  <a:lnTo>
                    <a:pt x="395" y="100"/>
                  </a:lnTo>
                  <a:lnTo>
                    <a:pt x="377" y="111"/>
                  </a:lnTo>
                  <a:lnTo>
                    <a:pt x="347" y="115"/>
                  </a:lnTo>
                  <a:lnTo>
                    <a:pt x="266" y="133"/>
                  </a:lnTo>
                  <a:lnTo>
                    <a:pt x="155" y="148"/>
                  </a:lnTo>
                  <a:lnTo>
                    <a:pt x="114" y="159"/>
                  </a:lnTo>
                  <a:lnTo>
                    <a:pt x="81" y="170"/>
                  </a:lnTo>
                  <a:lnTo>
                    <a:pt x="59" y="185"/>
                  </a:lnTo>
                  <a:lnTo>
                    <a:pt x="52" y="196"/>
                  </a:lnTo>
                  <a:lnTo>
                    <a:pt x="44" y="203"/>
                  </a:lnTo>
                  <a:lnTo>
                    <a:pt x="44" y="211"/>
                  </a:lnTo>
                  <a:lnTo>
                    <a:pt x="55" y="233"/>
                  </a:lnTo>
                  <a:lnTo>
                    <a:pt x="74" y="251"/>
                  </a:lnTo>
                  <a:lnTo>
                    <a:pt x="100" y="266"/>
                  </a:lnTo>
                  <a:lnTo>
                    <a:pt x="129" y="273"/>
                  </a:lnTo>
                  <a:lnTo>
                    <a:pt x="192" y="285"/>
                  </a:lnTo>
                  <a:lnTo>
                    <a:pt x="236" y="288"/>
                  </a:lnTo>
                  <a:lnTo>
                    <a:pt x="214" y="29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8" name="図形 147"/>
            <p:cNvSpPr>
              <a:spLocks/>
            </p:cNvSpPr>
            <p:nvPr/>
          </p:nvSpPr>
          <p:spPr bwMode="auto">
            <a:xfrm>
              <a:off x="1031859" y="5135742"/>
              <a:ext cx="1143784" cy="772621"/>
            </a:xfrm>
            <a:custGeom>
              <a:avLst/>
              <a:gdLst/>
              <a:ahLst/>
              <a:cxnLst>
                <a:cxn ang="0">
                  <a:pos x="403" y="544"/>
                </a:cxn>
                <a:cxn ang="0">
                  <a:pos x="295" y="529"/>
                </a:cxn>
                <a:cxn ang="0">
                  <a:pos x="240" y="492"/>
                </a:cxn>
                <a:cxn ang="0">
                  <a:pos x="233" y="470"/>
                </a:cxn>
                <a:cxn ang="0">
                  <a:pos x="236" y="455"/>
                </a:cxn>
                <a:cxn ang="0">
                  <a:pos x="266" y="433"/>
                </a:cxn>
                <a:cxn ang="0">
                  <a:pos x="340" y="414"/>
                </a:cxn>
                <a:cxn ang="0">
                  <a:pos x="532" y="377"/>
                </a:cxn>
                <a:cxn ang="0">
                  <a:pos x="576" y="359"/>
                </a:cxn>
                <a:cxn ang="0">
                  <a:pos x="599" y="333"/>
                </a:cxn>
                <a:cxn ang="0">
                  <a:pos x="587" y="300"/>
                </a:cxn>
                <a:cxn ang="0">
                  <a:pos x="532" y="266"/>
                </a:cxn>
                <a:cxn ang="0">
                  <a:pos x="380" y="252"/>
                </a:cxn>
                <a:cxn ang="0">
                  <a:pos x="155" y="222"/>
                </a:cxn>
                <a:cxn ang="0">
                  <a:pos x="81" y="203"/>
                </a:cxn>
                <a:cxn ang="0">
                  <a:pos x="26" y="167"/>
                </a:cxn>
                <a:cxn ang="0">
                  <a:pos x="0" y="118"/>
                </a:cxn>
                <a:cxn ang="0">
                  <a:pos x="11" y="93"/>
                </a:cxn>
                <a:cxn ang="0">
                  <a:pos x="37" y="63"/>
                </a:cxn>
                <a:cxn ang="0">
                  <a:pos x="114" y="37"/>
                </a:cxn>
                <a:cxn ang="0">
                  <a:pos x="225" y="19"/>
                </a:cxn>
                <a:cxn ang="0">
                  <a:pos x="262" y="19"/>
                </a:cxn>
                <a:cxn ang="0">
                  <a:pos x="262" y="33"/>
                </a:cxn>
                <a:cxn ang="0">
                  <a:pos x="177" y="41"/>
                </a:cxn>
                <a:cxn ang="0">
                  <a:pos x="129" y="63"/>
                </a:cxn>
                <a:cxn ang="0">
                  <a:pos x="96" y="89"/>
                </a:cxn>
                <a:cxn ang="0">
                  <a:pos x="85" y="133"/>
                </a:cxn>
                <a:cxn ang="0">
                  <a:pos x="111" y="163"/>
                </a:cxn>
                <a:cxn ang="0">
                  <a:pos x="192" y="192"/>
                </a:cxn>
                <a:cxn ang="0">
                  <a:pos x="303" y="207"/>
                </a:cxn>
                <a:cxn ang="0">
                  <a:pos x="477" y="222"/>
                </a:cxn>
                <a:cxn ang="0">
                  <a:pos x="602" y="229"/>
                </a:cxn>
                <a:cxn ang="0">
                  <a:pos x="695" y="244"/>
                </a:cxn>
                <a:cxn ang="0">
                  <a:pos x="743" y="266"/>
                </a:cxn>
                <a:cxn ang="0">
                  <a:pos x="746" y="292"/>
                </a:cxn>
                <a:cxn ang="0">
                  <a:pos x="732" y="322"/>
                </a:cxn>
                <a:cxn ang="0">
                  <a:pos x="687" y="348"/>
                </a:cxn>
                <a:cxn ang="0">
                  <a:pos x="602" y="370"/>
                </a:cxn>
                <a:cxn ang="0">
                  <a:pos x="521" y="388"/>
                </a:cxn>
                <a:cxn ang="0">
                  <a:pos x="488" y="399"/>
                </a:cxn>
                <a:cxn ang="0">
                  <a:pos x="395" y="414"/>
                </a:cxn>
                <a:cxn ang="0">
                  <a:pos x="325" y="429"/>
                </a:cxn>
                <a:cxn ang="0">
                  <a:pos x="266" y="462"/>
                </a:cxn>
                <a:cxn ang="0">
                  <a:pos x="262" y="484"/>
                </a:cxn>
                <a:cxn ang="0">
                  <a:pos x="281" y="503"/>
                </a:cxn>
                <a:cxn ang="0">
                  <a:pos x="351" y="532"/>
                </a:cxn>
                <a:cxn ang="0">
                  <a:pos x="447" y="544"/>
                </a:cxn>
              </a:cxnLst>
              <a:rect l="0" t="0" r="0" b="0"/>
              <a:pathLst>
                <a:path w="746" h="547">
                  <a:moveTo>
                    <a:pt x="432" y="547"/>
                  </a:moveTo>
                  <a:lnTo>
                    <a:pt x="403" y="544"/>
                  </a:lnTo>
                  <a:lnTo>
                    <a:pt x="336" y="532"/>
                  </a:lnTo>
                  <a:lnTo>
                    <a:pt x="295" y="529"/>
                  </a:lnTo>
                  <a:lnTo>
                    <a:pt x="266" y="514"/>
                  </a:lnTo>
                  <a:lnTo>
                    <a:pt x="240" y="492"/>
                  </a:lnTo>
                  <a:lnTo>
                    <a:pt x="236" y="484"/>
                  </a:lnTo>
                  <a:lnTo>
                    <a:pt x="233" y="470"/>
                  </a:lnTo>
                  <a:lnTo>
                    <a:pt x="233" y="462"/>
                  </a:lnTo>
                  <a:lnTo>
                    <a:pt x="236" y="455"/>
                  </a:lnTo>
                  <a:lnTo>
                    <a:pt x="247" y="444"/>
                  </a:lnTo>
                  <a:lnTo>
                    <a:pt x="266" y="433"/>
                  </a:lnTo>
                  <a:lnTo>
                    <a:pt x="295" y="422"/>
                  </a:lnTo>
                  <a:lnTo>
                    <a:pt x="340" y="414"/>
                  </a:lnTo>
                  <a:lnTo>
                    <a:pt x="451" y="399"/>
                  </a:lnTo>
                  <a:lnTo>
                    <a:pt x="532" y="377"/>
                  </a:lnTo>
                  <a:lnTo>
                    <a:pt x="562" y="370"/>
                  </a:lnTo>
                  <a:lnTo>
                    <a:pt x="576" y="359"/>
                  </a:lnTo>
                  <a:lnTo>
                    <a:pt x="591" y="344"/>
                  </a:lnTo>
                  <a:lnTo>
                    <a:pt x="599" y="333"/>
                  </a:lnTo>
                  <a:lnTo>
                    <a:pt x="602" y="314"/>
                  </a:lnTo>
                  <a:lnTo>
                    <a:pt x="587" y="300"/>
                  </a:lnTo>
                  <a:lnTo>
                    <a:pt x="569" y="281"/>
                  </a:lnTo>
                  <a:lnTo>
                    <a:pt x="532" y="266"/>
                  </a:lnTo>
                  <a:lnTo>
                    <a:pt x="488" y="259"/>
                  </a:lnTo>
                  <a:lnTo>
                    <a:pt x="380" y="252"/>
                  </a:lnTo>
                  <a:lnTo>
                    <a:pt x="270" y="237"/>
                  </a:lnTo>
                  <a:lnTo>
                    <a:pt x="155" y="222"/>
                  </a:lnTo>
                  <a:lnTo>
                    <a:pt x="129" y="218"/>
                  </a:lnTo>
                  <a:lnTo>
                    <a:pt x="81" y="203"/>
                  </a:lnTo>
                  <a:lnTo>
                    <a:pt x="52" y="189"/>
                  </a:lnTo>
                  <a:lnTo>
                    <a:pt x="26" y="167"/>
                  </a:lnTo>
                  <a:lnTo>
                    <a:pt x="15" y="148"/>
                  </a:lnTo>
                  <a:lnTo>
                    <a:pt x="0" y="118"/>
                  </a:lnTo>
                  <a:lnTo>
                    <a:pt x="0" y="111"/>
                  </a:lnTo>
                  <a:lnTo>
                    <a:pt x="11" y="93"/>
                  </a:lnTo>
                  <a:lnTo>
                    <a:pt x="15" y="78"/>
                  </a:lnTo>
                  <a:lnTo>
                    <a:pt x="37" y="63"/>
                  </a:lnTo>
                  <a:lnTo>
                    <a:pt x="70" y="48"/>
                  </a:lnTo>
                  <a:lnTo>
                    <a:pt x="114" y="37"/>
                  </a:lnTo>
                  <a:lnTo>
                    <a:pt x="170" y="26"/>
                  </a:lnTo>
                  <a:lnTo>
                    <a:pt x="225" y="19"/>
                  </a:lnTo>
                  <a:lnTo>
                    <a:pt x="277" y="0"/>
                  </a:lnTo>
                  <a:lnTo>
                    <a:pt x="262" y="19"/>
                  </a:lnTo>
                  <a:lnTo>
                    <a:pt x="262" y="26"/>
                  </a:lnTo>
                  <a:lnTo>
                    <a:pt x="262" y="33"/>
                  </a:lnTo>
                  <a:lnTo>
                    <a:pt x="210" y="37"/>
                  </a:lnTo>
                  <a:lnTo>
                    <a:pt x="177" y="41"/>
                  </a:lnTo>
                  <a:lnTo>
                    <a:pt x="151" y="52"/>
                  </a:lnTo>
                  <a:lnTo>
                    <a:pt x="129" y="63"/>
                  </a:lnTo>
                  <a:lnTo>
                    <a:pt x="107" y="78"/>
                  </a:lnTo>
                  <a:lnTo>
                    <a:pt x="96" y="89"/>
                  </a:lnTo>
                  <a:lnTo>
                    <a:pt x="81" y="111"/>
                  </a:lnTo>
                  <a:lnTo>
                    <a:pt x="85" y="133"/>
                  </a:lnTo>
                  <a:lnTo>
                    <a:pt x="96" y="148"/>
                  </a:lnTo>
                  <a:lnTo>
                    <a:pt x="111" y="163"/>
                  </a:lnTo>
                  <a:lnTo>
                    <a:pt x="155" y="178"/>
                  </a:lnTo>
                  <a:lnTo>
                    <a:pt x="192" y="192"/>
                  </a:lnTo>
                  <a:lnTo>
                    <a:pt x="210" y="192"/>
                  </a:lnTo>
                  <a:lnTo>
                    <a:pt x="303" y="207"/>
                  </a:lnTo>
                  <a:lnTo>
                    <a:pt x="388" y="218"/>
                  </a:lnTo>
                  <a:lnTo>
                    <a:pt x="477" y="222"/>
                  </a:lnTo>
                  <a:lnTo>
                    <a:pt x="517" y="222"/>
                  </a:lnTo>
                  <a:lnTo>
                    <a:pt x="602" y="229"/>
                  </a:lnTo>
                  <a:lnTo>
                    <a:pt x="647" y="233"/>
                  </a:lnTo>
                  <a:lnTo>
                    <a:pt x="695" y="244"/>
                  </a:lnTo>
                  <a:lnTo>
                    <a:pt x="724" y="252"/>
                  </a:lnTo>
                  <a:lnTo>
                    <a:pt x="743" y="266"/>
                  </a:lnTo>
                  <a:lnTo>
                    <a:pt x="746" y="281"/>
                  </a:lnTo>
                  <a:lnTo>
                    <a:pt x="746" y="292"/>
                  </a:lnTo>
                  <a:lnTo>
                    <a:pt x="746" y="307"/>
                  </a:lnTo>
                  <a:lnTo>
                    <a:pt x="732" y="322"/>
                  </a:lnTo>
                  <a:lnTo>
                    <a:pt x="713" y="337"/>
                  </a:lnTo>
                  <a:lnTo>
                    <a:pt x="687" y="348"/>
                  </a:lnTo>
                  <a:lnTo>
                    <a:pt x="647" y="359"/>
                  </a:lnTo>
                  <a:lnTo>
                    <a:pt x="602" y="370"/>
                  </a:lnTo>
                  <a:lnTo>
                    <a:pt x="543" y="385"/>
                  </a:lnTo>
                  <a:lnTo>
                    <a:pt x="521" y="388"/>
                  </a:lnTo>
                  <a:lnTo>
                    <a:pt x="514" y="392"/>
                  </a:lnTo>
                  <a:lnTo>
                    <a:pt x="488" y="399"/>
                  </a:lnTo>
                  <a:lnTo>
                    <a:pt x="447" y="407"/>
                  </a:lnTo>
                  <a:lnTo>
                    <a:pt x="395" y="414"/>
                  </a:lnTo>
                  <a:lnTo>
                    <a:pt x="358" y="418"/>
                  </a:lnTo>
                  <a:lnTo>
                    <a:pt x="325" y="429"/>
                  </a:lnTo>
                  <a:lnTo>
                    <a:pt x="284" y="447"/>
                  </a:lnTo>
                  <a:lnTo>
                    <a:pt x="266" y="462"/>
                  </a:lnTo>
                  <a:lnTo>
                    <a:pt x="262" y="470"/>
                  </a:lnTo>
                  <a:lnTo>
                    <a:pt x="262" y="484"/>
                  </a:lnTo>
                  <a:lnTo>
                    <a:pt x="266" y="492"/>
                  </a:lnTo>
                  <a:lnTo>
                    <a:pt x="281" y="503"/>
                  </a:lnTo>
                  <a:lnTo>
                    <a:pt x="303" y="514"/>
                  </a:lnTo>
                  <a:lnTo>
                    <a:pt x="351" y="532"/>
                  </a:lnTo>
                  <a:lnTo>
                    <a:pt x="403" y="540"/>
                  </a:lnTo>
                  <a:lnTo>
                    <a:pt x="447" y="544"/>
                  </a:lnTo>
                  <a:lnTo>
                    <a:pt x="432" y="54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9" name="図形 148"/>
            <p:cNvSpPr>
              <a:spLocks/>
            </p:cNvSpPr>
            <p:nvPr/>
          </p:nvSpPr>
          <p:spPr bwMode="auto">
            <a:xfrm>
              <a:off x="1870532" y="5459197"/>
              <a:ext cx="430836" cy="220345"/>
            </a:xfrm>
            <a:custGeom>
              <a:avLst/>
              <a:gdLst/>
              <a:ahLst/>
              <a:cxnLst>
                <a:cxn ang="0">
                  <a:pos x="277" y="45"/>
                </a:cxn>
                <a:cxn ang="0">
                  <a:pos x="281" y="52"/>
                </a:cxn>
                <a:cxn ang="0">
                  <a:pos x="281" y="63"/>
                </a:cxn>
                <a:cxn ang="0">
                  <a:pos x="281" y="74"/>
                </a:cxn>
                <a:cxn ang="0">
                  <a:pos x="262" y="93"/>
                </a:cxn>
                <a:cxn ang="0">
                  <a:pos x="236" y="108"/>
                </a:cxn>
                <a:cxn ang="0">
                  <a:pos x="181" y="133"/>
                </a:cxn>
                <a:cxn ang="0">
                  <a:pos x="140" y="145"/>
                </a:cxn>
                <a:cxn ang="0">
                  <a:pos x="122" y="145"/>
                </a:cxn>
                <a:cxn ang="0">
                  <a:pos x="122" y="148"/>
                </a:cxn>
                <a:cxn ang="0">
                  <a:pos x="77" y="148"/>
                </a:cxn>
                <a:cxn ang="0">
                  <a:pos x="0" y="156"/>
                </a:cxn>
                <a:cxn ang="0">
                  <a:pos x="59" y="141"/>
                </a:cxn>
                <a:cxn ang="0">
                  <a:pos x="100" y="133"/>
                </a:cxn>
                <a:cxn ang="0">
                  <a:pos x="140" y="122"/>
                </a:cxn>
                <a:cxn ang="0">
                  <a:pos x="170" y="108"/>
                </a:cxn>
                <a:cxn ang="0">
                  <a:pos x="192" y="100"/>
                </a:cxn>
                <a:cxn ang="0">
                  <a:pos x="199" y="78"/>
                </a:cxn>
                <a:cxn ang="0">
                  <a:pos x="207" y="63"/>
                </a:cxn>
                <a:cxn ang="0">
                  <a:pos x="207" y="52"/>
                </a:cxn>
                <a:cxn ang="0">
                  <a:pos x="199" y="37"/>
                </a:cxn>
                <a:cxn ang="0">
                  <a:pos x="185" y="23"/>
                </a:cxn>
                <a:cxn ang="0">
                  <a:pos x="155" y="15"/>
                </a:cxn>
                <a:cxn ang="0">
                  <a:pos x="81" y="0"/>
                </a:cxn>
                <a:cxn ang="0">
                  <a:pos x="155" y="0"/>
                </a:cxn>
                <a:cxn ang="0">
                  <a:pos x="207" y="8"/>
                </a:cxn>
                <a:cxn ang="0">
                  <a:pos x="240" y="19"/>
                </a:cxn>
                <a:cxn ang="0">
                  <a:pos x="266" y="30"/>
                </a:cxn>
                <a:cxn ang="0">
                  <a:pos x="277" y="45"/>
                </a:cxn>
              </a:cxnLst>
              <a:rect l="0" t="0" r="0" b="0"/>
              <a:pathLst>
                <a:path w="281" h="156">
                  <a:moveTo>
                    <a:pt x="277" y="45"/>
                  </a:moveTo>
                  <a:lnTo>
                    <a:pt x="281" y="52"/>
                  </a:lnTo>
                  <a:lnTo>
                    <a:pt x="281" y="63"/>
                  </a:lnTo>
                  <a:lnTo>
                    <a:pt x="281" y="74"/>
                  </a:lnTo>
                  <a:lnTo>
                    <a:pt x="262" y="93"/>
                  </a:lnTo>
                  <a:lnTo>
                    <a:pt x="236" y="108"/>
                  </a:lnTo>
                  <a:lnTo>
                    <a:pt x="181" y="133"/>
                  </a:lnTo>
                  <a:lnTo>
                    <a:pt x="140" y="145"/>
                  </a:lnTo>
                  <a:lnTo>
                    <a:pt x="122" y="145"/>
                  </a:lnTo>
                  <a:lnTo>
                    <a:pt x="122" y="148"/>
                  </a:lnTo>
                  <a:lnTo>
                    <a:pt x="77" y="148"/>
                  </a:lnTo>
                  <a:lnTo>
                    <a:pt x="0" y="156"/>
                  </a:lnTo>
                  <a:lnTo>
                    <a:pt x="59" y="141"/>
                  </a:lnTo>
                  <a:lnTo>
                    <a:pt x="100" y="133"/>
                  </a:lnTo>
                  <a:lnTo>
                    <a:pt x="140" y="122"/>
                  </a:lnTo>
                  <a:lnTo>
                    <a:pt x="170" y="108"/>
                  </a:lnTo>
                  <a:lnTo>
                    <a:pt x="192" y="100"/>
                  </a:lnTo>
                  <a:lnTo>
                    <a:pt x="199" y="78"/>
                  </a:lnTo>
                  <a:lnTo>
                    <a:pt x="207" y="63"/>
                  </a:lnTo>
                  <a:lnTo>
                    <a:pt x="207" y="52"/>
                  </a:lnTo>
                  <a:lnTo>
                    <a:pt x="199" y="37"/>
                  </a:lnTo>
                  <a:lnTo>
                    <a:pt x="185" y="23"/>
                  </a:lnTo>
                  <a:lnTo>
                    <a:pt x="155" y="15"/>
                  </a:lnTo>
                  <a:lnTo>
                    <a:pt x="81" y="0"/>
                  </a:lnTo>
                  <a:lnTo>
                    <a:pt x="155" y="0"/>
                  </a:lnTo>
                  <a:lnTo>
                    <a:pt x="207" y="8"/>
                  </a:lnTo>
                  <a:lnTo>
                    <a:pt x="240" y="19"/>
                  </a:lnTo>
                  <a:lnTo>
                    <a:pt x="266" y="30"/>
                  </a:lnTo>
                  <a:lnTo>
                    <a:pt x="277" y="4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0" name="図形 149"/>
            <p:cNvSpPr>
              <a:spLocks/>
            </p:cNvSpPr>
            <p:nvPr/>
          </p:nvSpPr>
          <p:spPr bwMode="auto">
            <a:xfrm>
              <a:off x="2080583" y="5470497"/>
              <a:ext cx="288246" cy="197746"/>
            </a:xfrm>
            <a:custGeom>
              <a:avLst/>
              <a:gdLst/>
              <a:ahLst/>
              <a:cxnLst>
                <a:cxn ang="0">
                  <a:pos x="144" y="37"/>
                </a:cxn>
                <a:cxn ang="0">
                  <a:pos x="125" y="15"/>
                </a:cxn>
                <a:cxn ang="0">
                  <a:pos x="85" y="0"/>
                </a:cxn>
                <a:cxn ang="0">
                  <a:pos x="118" y="7"/>
                </a:cxn>
                <a:cxn ang="0">
                  <a:pos x="151" y="15"/>
                </a:cxn>
                <a:cxn ang="0">
                  <a:pos x="170" y="26"/>
                </a:cxn>
                <a:cxn ang="0">
                  <a:pos x="184" y="37"/>
                </a:cxn>
                <a:cxn ang="0">
                  <a:pos x="188" y="51"/>
                </a:cxn>
                <a:cxn ang="0">
                  <a:pos x="184" y="63"/>
                </a:cxn>
                <a:cxn ang="0">
                  <a:pos x="181" y="70"/>
                </a:cxn>
                <a:cxn ang="0">
                  <a:pos x="159" y="92"/>
                </a:cxn>
                <a:cxn ang="0">
                  <a:pos x="133" y="111"/>
                </a:cxn>
                <a:cxn ang="0">
                  <a:pos x="110" y="125"/>
                </a:cxn>
                <a:cxn ang="0">
                  <a:pos x="74" y="133"/>
                </a:cxn>
                <a:cxn ang="0">
                  <a:pos x="0" y="140"/>
                </a:cxn>
                <a:cxn ang="0">
                  <a:pos x="29" y="133"/>
                </a:cxn>
                <a:cxn ang="0">
                  <a:pos x="70" y="122"/>
                </a:cxn>
                <a:cxn ang="0">
                  <a:pos x="110" y="100"/>
                </a:cxn>
                <a:cxn ang="0">
                  <a:pos x="129" y="85"/>
                </a:cxn>
                <a:cxn ang="0">
                  <a:pos x="144" y="66"/>
                </a:cxn>
                <a:cxn ang="0">
                  <a:pos x="151" y="55"/>
                </a:cxn>
                <a:cxn ang="0">
                  <a:pos x="151" y="44"/>
                </a:cxn>
                <a:cxn ang="0">
                  <a:pos x="144" y="37"/>
                </a:cxn>
              </a:cxnLst>
              <a:rect l="0" t="0" r="0" b="0"/>
              <a:pathLst>
                <a:path w="188" h="140">
                  <a:moveTo>
                    <a:pt x="144" y="37"/>
                  </a:moveTo>
                  <a:lnTo>
                    <a:pt x="125" y="15"/>
                  </a:lnTo>
                  <a:lnTo>
                    <a:pt x="85" y="0"/>
                  </a:lnTo>
                  <a:lnTo>
                    <a:pt x="118" y="7"/>
                  </a:lnTo>
                  <a:lnTo>
                    <a:pt x="151" y="15"/>
                  </a:lnTo>
                  <a:lnTo>
                    <a:pt x="170" y="26"/>
                  </a:lnTo>
                  <a:lnTo>
                    <a:pt x="184" y="37"/>
                  </a:lnTo>
                  <a:lnTo>
                    <a:pt x="188" y="51"/>
                  </a:lnTo>
                  <a:lnTo>
                    <a:pt x="184" y="63"/>
                  </a:lnTo>
                  <a:lnTo>
                    <a:pt x="181" y="70"/>
                  </a:lnTo>
                  <a:lnTo>
                    <a:pt x="159" y="92"/>
                  </a:lnTo>
                  <a:lnTo>
                    <a:pt x="133" y="111"/>
                  </a:lnTo>
                  <a:lnTo>
                    <a:pt x="110" y="125"/>
                  </a:lnTo>
                  <a:lnTo>
                    <a:pt x="74" y="133"/>
                  </a:lnTo>
                  <a:lnTo>
                    <a:pt x="0" y="140"/>
                  </a:lnTo>
                  <a:lnTo>
                    <a:pt x="29" y="133"/>
                  </a:lnTo>
                  <a:lnTo>
                    <a:pt x="70" y="122"/>
                  </a:lnTo>
                  <a:lnTo>
                    <a:pt x="110" y="100"/>
                  </a:lnTo>
                  <a:lnTo>
                    <a:pt x="129" y="85"/>
                  </a:lnTo>
                  <a:lnTo>
                    <a:pt x="144" y="66"/>
                  </a:lnTo>
                  <a:lnTo>
                    <a:pt x="151" y="55"/>
                  </a:lnTo>
                  <a:lnTo>
                    <a:pt x="151" y="44"/>
                  </a:lnTo>
                  <a:lnTo>
                    <a:pt x="144" y="37"/>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1" name="図形 150"/>
            <p:cNvSpPr>
              <a:spLocks/>
            </p:cNvSpPr>
            <p:nvPr/>
          </p:nvSpPr>
          <p:spPr bwMode="auto">
            <a:xfrm>
              <a:off x="1439696" y="5704967"/>
              <a:ext cx="470699" cy="199158"/>
            </a:xfrm>
            <a:custGeom>
              <a:avLst/>
              <a:gdLst/>
              <a:ahLst/>
              <a:cxnLst>
                <a:cxn ang="0">
                  <a:pos x="214" y="141"/>
                </a:cxn>
                <a:cxn ang="0">
                  <a:pos x="214" y="137"/>
                </a:cxn>
                <a:cxn ang="0">
                  <a:pos x="196" y="141"/>
                </a:cxn>
                <a:cxn ang="0">
                  <a:pos x="163" y="137"/>
                </a:cxn>
                <a:cxn ang="0">
                  <a:pos x="100" y="129"/>
                </a:cxn>
                <a:cxn ang="0">
                  <a:pos x="41" y="111"/>
                </a:cxn>
                <a:cxn ang="0">
                  <a:pos x="18" y="100"/>
                </a:cxn>
                <a:cxn ang="0">
                  <a:pos x="4" y="85"/>
                </a:cxn>
                <a:cxn ang="0">
                  <a:pos x="0" y="74"/>
                </a:cxn>
                <a:cxn ang="0">
                  <a:pos x="0" y="70"/>
                </a:cxn>
                <a:cxn ang="0">
                  <a:pos x="4" y="59"/>
                </a:cxn>
                <a:cxn ang="0">
                  <a:pos x="26" y="44"/>
                </a:cxn>
                <a:cxn ang="0">
                  <a:pos x="66" y="30"/>
                </a:cxn>
                <a:cxn ang="0">
                  <a:pos x="129" y="15"/>
                </a:cxn>
                <a:cxn ang="0">
                  <a:pos x="225" y="0"/>
                </a:cxn>
                <a:cxn ang="0">
                  <a:pos x="200" y="15"/>
                </a:cxn>
                <a:cxn ang="0">
                  <a:pos x="181" y="26"/>
                </a:cxn>
                <a:cxn ang="0">
                  <a:pos x="166" y="44"/>
                </a:cxn>
                <a:cxn ang="0">
                  <a:pos x="166" y="59"/>
                </a:cxn>
                <a:cxn ang="0">
                  <a:pos x="166" y="81"/>
                </a:cxn>
                <a:cxn ang="0">
                  <a:pos x="177" y="89"/>
                </a:cxn>
                <a:cxn ang="0">
                  <a:pos x="192" y="100"/>
                </a:cxn>
                <a:cxn ang="0">
                  <a:pos x="225" y="115"/>
                </a:cxn>
                <a:cxn ang="0">
                  <a:pos x="270" y="129"/>
                </a:cxn>
                <a:cxn ang="0">
                  <a:pos x="307" y="129"/>
                </a:cxn>
                <a:cxn ang="0">
                  <a:pos x="270" y="129"/>
                </a:cxn>
                <a:cxn ang="0">
                  <a:pos x="214" y="141"/>
                </a:cxn>
              </a:cxnLst>
              <a:rect l="0" t="0" r="0" b="0"/>
              <a:pathLst>
                <a:path w="307" h="141">
                  <a:moveTo>
                    <a:pt x="214" y="141"/>
                  </a:moveTo>
                  <a:lnTo>
                    <a:pt x="214" y="137"/>
                  </a:lnTo>
                  <a:lnTo>
                    <a:pt x="196" y="141"/>
                  </a:lnTo>
                  <a:lnTo>
                    <a:pt x="163" y="137"/>
                  </a:lnTo>
                  <a:lnTo>
                    <a:pt x="100" y="129"/>
                  </a:lnTo>
                  <a:lnTo>
                    <a:pt x="41" y="111"/>
                  </a:lnTo>
                  <a:lnTo>
                    <a:pt x="18" y="100"/>
                  </a:lnTo>
                  <a:lnTo>
                    <a:pt x="4" y="85"/>
                  </a:lnTo>
                  <a:lnTo>
                    <a:pt x="0" y="74"/>
                  </a:lnTo>
                  <a:lnTo>
                    <a:pt x="0" y="70"/>
                  </a:lnTo>
                  <a:lnTo>
                    <a:pt x="4" y="59"/>
                  </a:lnTo>
                  <a:lnTo>
                    <a:pt x="26" y="44"/>
                  </a:lnTo>
                  <a:lnTo>
                    <a:pt x="66" y="30"/>
                  </a:lnTo>
                  <a:lnTo>
                    <a:pt x="129" y="15"/>
                  </a:lnTo>
                  <a:lnTo>
                    <a:pt x="225" y="0"/>
                  </a:lnTo>
                  <a:lnTo>
                    <a:pt x="200" y="15"/>
                  </a:lnTo>
                  <a:lnTo>
                    <a:pt x="181" y="26"/>
                  </a:lnTo>
                  <a:lnTo>
                    <a:pt x="166" y="44"/>
                  </a:lnTo>
                  <a:lnTo>
                    <a:pt x="166" y="59"/>
                  </a:lnTo>
                  <a:lnTo>
                    <a:pt x="166" y="81"/>
                  </a:lnTo>
                  <a:lnTo>
                    <a:pt x="177" y="89"/>
                  </a:lnTo>
                  <a:lnTo>
                    <a:pt x="192" y="100"/>
                  </a:lnTo>
                  <a:lnTo>
                    <a:pt x="225" y="115"/>
                  </a:lnTo>
                  <a:lnTo>
                    <a:pt x="270" y="129"/>
                  </a:lnTo>
                  <a:lnTo>
                    <a:pt x="307" y="129"/>
                  </a:lnTo>
                  <a:lnTo>
                    <a:pt x="270" y="129"/>
                  </a:lnTo>
                  <a:lnTo>
                    <a:pt x="214" y="141"/>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2" name="図形 151"/>
            <p:cNvSpPr>
              <a:spLocks/>
            </p:cNvSpPr>
            <p:nvPr/>
          </p:nvSpPr>
          <p:spPr bwMode="auto">
            <a:xfrm>
              <a:off x="1694211" y="5443660"/>
              <a:ext cx="754346" cy="443516"/>
            </a:xfrm>
            <a:custGeom>
              <a:avLst/>
              <a:gdLst/>
              <a:ahLst/>
              <a:cxnLst>
                <a:cxn ang="0">
                  <a:pos x="159" y="314"/>
                </a:cxn>
                <a:cxn ang="0">
                  <a:pos x="130" y="314"/>
                </a:cxn>
                <a:cxn ang="0">
                  <a:pos x="82" y="307"/>
                </a:cxn>
                <a:cxn ang="0">
                  <a:pos x="34" y="285"/>
                </a:cxn>
                <a:cxn ang="0">
                  <a:pos x="19" y="274"/>
                </a:cxn>
                <a:cxn ang="0">
                  <a:pos x="4" y="259"/>
                </a:cxn>
                <a:cxn ang="0">
                  <a:pos x="0" y="244"/>
                </a:cxn>
                <a:cxn ang="0">
                  <a:pos x="4" y="229"/>
                </a:cxn>
                <a:cxn ang="0">
                  <a:pos x="15" y="222"/>
                </a:cxn>
                <a:cxn ang="0">
                  <a:pos x="41" y="200"/>
                </a:cxn>
                <a:cxn ang="0">
                  <a:pos x="67" y="185"/>
                </a:cxn>
                <a:cxn ang="0">
                  <a:pos x="100" y="174"/>
                </a:cxn>
                <a:cxn ang="0">
                  <a:pos x="141" y="167"/>
                </a:cxn>
                <a:cxn ang="0">
                  <a:pos x="192" y="159"/>
                </a:cxn>
                <a:cxn ang="0">
                  <a:pos x="270" y="159"/>
                </a:cxn>
                <a:cxn ang="0">
                  <a:pos x="337" y="156"/>
                </a:cxn>
                <a:cxn ang="0">
                  <a:pos x="366" y="144"/>
                </a:cxn>
                <a:cxn ang="0">
                  <a:pos x="385" y="133"/>
                </a:cxn>
                <a:cxn ang="0">
                  <a:pos x="418" y="115"/>
                </a:cxn>
                <a:cxn ang="0">
                  <a:pos x="436" y="96"/>
                </a:cxn>
                <a:cxn ang="0">
                  <a:pos x="440" y="82"/>
                </a:cxn>
                <a:cxn ang="0">
                  <a:pos x="440" y="70"/>
                </a:cxn>
                <a:cxn ang="0">
                  <a:pos x="436" y="56"/>
                </a:cxn>
                <a:cxn ang="0">
                  <a:pos x="422" y="41"/>
                </a:cxn>
                <a:cxn ang="0">
                  <a:pos x="403" y="30"/>
                </a:cxn>
                <a:cxn ang="0">
                  <a:pos x="370" y="19"/>
                </a:cxn>
                <a:cxn ang="0">
                  <a:pos x="307" y="11"/>
                </a:cxn>
                <a:cxn ang="0">
                  <a:pos x="244" y="11"/>
                </a:cxn>
                <a:cxn ang="0">
                  <a:pos x="181" y="11"/>
                </a:cxn>
                <a:cxn ang="0">
                  <a:pos x="89" y="0"/>
                </a:cxn>
                <a:cxn ang="0">
                  <a:pos x="181" y="4"/>
                </a:cxn>
                <a:cxn ang="0">
                  <a:pos x="255" y="4"/>
                </a:cxn>
                <a:cxn ang="0">
                  <a:pos x="333" y="11"/>
                </a:cxn>
                <a:cxn ang="0">
                  <a:pos x="392" y="19"/>
                </a:cxn>
                <a:cxn ang="0">
                  <a:pos x="436" y="30"/>
                </a:cxn>
                <a:cxn ang="0">
                  <a:pos x="462" y="48"/>
                </a:cxn>
                <a:cxn ang="0">
                  <a:pos x="481" y="63"/>
                </a:cxn>
                <a:cxn ang="0">
                  <a:pos x="492" y="85"/>
                </a:cxn>
                <a:cxn ang="0">
                  <a:pos x="492" y="96"/>
                </a:cxn>
                <a:cxn ang="0">
                  <a:pos x="492" y="111"/>
                </a:cxn>
                <a:cxn ang="0">
                  <a:pos x="477" y="130"/>
                </a:cxn>
                <a:cxn ang="0">
                  <a:pos x="448" y="144"/>
                </a:cxn>
                <a:cxn ang="0">
                  <a:pos x="407" y="156"/>
                </a:cxn>
                <a:cxn ang="0">
                  <a:pos x="366" y="167"/>
                </a:cxn>
                <a:cxn ang="0">
                  <a:pos x="296" y="170"/>
                </a:cxn>
                <a:cxn ang="0">
                  <a:pos x="263" y="170"/>
                </a:cxn>
                <a:cxn ang="0">
                  <a:pos x="200" y="174"/>
                </a:cxn>
                <a:cxn ang="0">
                  <a:pos x="152" y="181"/>
                </a:cxn>
                <a:cxn ang="0">
                  <a:pos x="115" y="189"/>
                </a:cxn>
                <a:cxn ang="0">
                  <a:pos x="89" y="200"/>
                </a:cxn>
                <a:cxn ang="0">
                  <a:pos x="74" y="211"/>
                </a:cxn>
                <a:cxn ang="0">
                  <a:pos x="67" y="222"/>
                </a:cxn>
                <a:cxn ang="0">
                  <a:pos x="59" y="229"/>
                </a:cxn>
                <a:cxn ang="0">
                  <a:pos x="56" y="244"/>
                </a:cxn>
                <a:cxn ang="0">
                  <a:pos x="56" y="255"/>
                </a:cxn>
                <a:cxn ang="0">
                  <a:pos x="67" y="270"/>
                </a:cxn>
                <a:cxn ang="0">
                  <a:pos x="74" y="281"/>
                </a:cxn>
                <a:cxn ang="0">
                  <a:pos x="111" y="296"/>
                </a:cxn>
                <a:cxn ang="0">
                  <a:pos x="181" y="314"/>
                </a:cxn>
                <a:cxn ang="0">
                  <a:pos x="159" y="314"/>
                </a:cxn>
              </a:cxnLst>
              <a:rect l="0" t="0" r="0" b="0"/>
              <a:pathLst>
                <a:path w="492" h="314">
                  <a:moveTo>
                    <a:pt x="159" y="314"/>
                  </a:moveTo>
                  <a:lnTo>
                    <a:pt x="130" y="314"/>
                  </a:lnTo>
                  <a:lnTo>
                    <a:pt x="82" y="307"/>
                  </a:lnTo>
                  <a:lnTo>
                    <a:pt x="34" y="285"/>
                  </a:lnTo>
                  <a:lnTo>
                    <a:pt x="19" y="274"/>
                  </a:lnTo>
                  <a:lnTo>
                    <a:pt x="4" y="259"/>
                  </a:lnTo>
                  <a:lnTo>
                    <a:pt x="0" y="244"/>
                  </a:lnTo>
                  <a:lnTo>
                    <a:pt x="4" y="229"/>
                  </a:lnTo>
                  <a:lnTo>
                    <a:pt x="15" y="222"/>
                  </a:lnTo>
                  <a:lnTo>
                    <a:pt x="41" y="200"/>
                  </a:lnTo>
                  <a:lnTo>
                    <a:pt x="67" y="185"/>
                  </a:lnTo>
                  <a:lnTo>
                    <a:pt x="100" y="174"/>
                  </a:lnTo>
                  <a:lnTo>
                    <a:pt x="141" y="167"/>
                  </a:lnTo>
                  <a:lnTo>
                    <a:pt x="192" y="159"/>
                  </a:lnTo>
                  <a:lnTo>
                    <a:pt x="270" y="159"/>
                  </a:lnTo>
                  <a:lnTo>
                    <a:pt x="337" y="156"/>
                  </a:lnTo>
                  <a:lnTo>
                    <a:pt x="366" y="144"/>
                  </a:lnTo>
                  <a:lnTo>
                    <a:pt x="385" y="133"/>
                  </a:lnTo>
                  <a:lnTo>
                    <a:pt x="418" y="115"/>
                  </a:lnTo>
                  <a:lnTo>
                    <a:pt x="436" y="96"/>
                  </a:lnTo>
                  <a:lnTo>
                    <a:pt x="440" y="82"/>
                  </a:lnTo>
                  <a:lnTo>
                    <a:pt x="440" y="70"/>
                  </a:lnTo>
                  <a:lnTo>
                    <a:pt x="436" y="56"/>
                  </a:lnTo>
                  <a:lnTo>
                    <a:pt x="422" y="41"/>
                  </a:lnTo>
                  <a:lnTo>
                    <a:pt x="403" y="30"/>
                  </a:lnTo>
                  <a:lnTo>
                    <a:pt x="370" y="19"/>
                  </a:lnTo>
                  <a:lnTo>
                    <a:pt x="307" y="11"/>
                  </a:lnTo>
                  <a:lnTo>
                    <a:pt x="244" y="11"/>
                  </a:lnTo>
                  <a:lnTo>
                    <a:pt x="181" y="11"/>
                  </a:lnTo>
                  <a:lnTo>
                    <a:pt x="89" y="0"/>
                  </a:lnTo>
                  <a:lnTo>
                    <a:pt x="181" y="4"/>
                  </a:lnTo>
                  <a:lnTo>
                    <a:pt x="255" y="4"/>
                  </a:lnTo>
                  <a:lnTo>
                    <a:pt x="333" y="11"/>
                  </a:lnTo>
                  <a:lnTo>
                    <a:pt x="392" y="19"/>
                  </a:lnTo>
                  <a:lnTo>
                    <a:pt x="436" y="30"/>
                  </a:lnTo>
                  <a:lnTo>
                    <a:pt x="462" y="48"/>
                  </a:lnTo>
                  <a:lnTo>
                    <a:pt x="481" y="63"/>
                  </a:lnTo>
                  <a:lnTo>
                    <a:pt x="492" y="85"/>
                  </a:lnTo>
                  <a:lnTo>
                    <a:pt x="492" y="96"/>
                  </a:lnTo>
                  <a:lnTo>
                    <a:pt x="492" y="111"/>
                  </a:lnTo>
                  <a:lnTo>
                    <a:pt x="477" y="130"/>
                  </a:lnTo>
                  <a:lnTo>
                    <a:pt x="448" y="144"/>
                  </a:lnTo>
                  <a:lnTo>
                    <a:pt x="407" y="156"/>
                  </a:lnTo>
                  <a:lnTo>
                    <a:pt x="366" y="167"/>
                  </a:lnTo>
                  <a:lnTo>
                    <a:pt x="296" y="170"/>
                  </a:lnTo>
                  <a:lnTo>
                    <a:pt x="263" y="170"/>
                  </a:lnTo>
                  <a:lnTo>
                    <a:pt x="200" y="174"/>
                  </a:lnTo>
                  <a:lnTo>
                    <a:pt x="152" y="181"/>
                  </a:lnTo>
                  <a:lnTo>
                    <a:pt x="115" y="189"/>
                  </a:lnTo>
                  <a:lnTo>
                    <a:pt x="89" y="200"/>
                  </a:lnTo>
                  <a:lnTo>
                    <a:pt x="74" y="211"/>
                  </a:lnTo>
                  <a:lnTo>
                    <a:pt x="67" y="222"/>
                  </a:lnTo>
                  <a:lnTo>
                    <a:pt x="59" y="229"/>
                  </a:lnTo>
                  <a:lnTo>
                    <a:pt x="56" y="244"/>
                  </a:lnTo>
                  <a:lnTo>
                    <a:pt x="56" y="255"/>
                  </a:lnTo>
                  <a:lnTo>
                    <a:pt x="67" y="270"/>
                  </a:lnTo>
                  <a:lnTo>
                    <a:pt x="74" y="281"/>
                  </a:lnTo>
                  <a:lnTo>
                    <a:pt x="111" y="296"/>
                  </a:lnTo>
                  <a:lnTo>
                    <a:pt x="181" y="314"/>
                  </a:lnTo>
                  <a:lnTo>
                    <a:pt x="159" y="314"/>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3" name="図形 152"/>
            <p:cNvSpPr>
              <a:spLocks/>
            </p:cNvSpPr>
            <p:nvPr/>
          </p:nvSpPr>
          <p:spPr bwMode="auto">
            <a:xfrm>
              <a:off x="1784671" y="5689430"/>
              <a:ext cx="386372" cy="197746"/>
            </a:xfrm>
            <a:custGeom>
              <a:avLst/>
              <a:gdLst/>
              <a:ahLst/>
              <a:cxnLst>
                <a:cxn ang="0">
                  <a:pos x="163" y="140"/>
                </a:cxn>
                <a:cxn ang="0">
                  <a:pos x="133" y="140"/>
                </a:cxn>
                <a:cxn ang="0">
                  <a:pos x="67" y="122"/>
                </a:cxn>
                <a:cxn ang="0">
                  <a:pos x="26" y="107"/>
                </a:cxn>
                <a:cxn ang="0">
                  <a:pos x="11" y="92"/>
                </a:cxn>
                <a:cxn ang="0">
                  <a:pos x="0" y="81"/>
                </a:cxn>
                <a:cxn ang="0">
                  <a:pos x="0" y="70"/>
                </a:cxn>
                <a:cxn ang="0">
                  <a:pos x="8" y="55"/>
                </a:cxn>
                <a:cxn ang="0">
                  <a:pos x="11" y="48"/>
                </a:cxn>
                <a:cxn ang="0">
                  <a:pos x="23" y="41"/>
                </a:cxn>
                <a:cxn ang="0">
                  <a:pos x="37" y="30"/>
                </a:cxn>
                <a:cxn ang="0">
                  <a:pos x="56" y="22"/>
                </a:cxn>
                <a:cxn ang="0">
                  <a:pos x="93" y="11"/>
                </a:cxn>
                <a:cxn ang="0">
                  <a:pos x="141" y="7"/>
                </a:cxn>
                <a:cxn ang="0">
                  <a:pos x="204" y="0"/>
                </a:cxn>
                <a:cxn ang="0">
                  <a:pos x="252" y="0"/>
                </a:cxn>
                <a:cxn ang="0">
                  <a:pos x="196" y="7"/>
                </a:cxn>
                <a:cxn ang="0">
                  <a:pos x="141" y="15"/>
                </a:cxn>
                <a:cxn ang="0">
                  <a:pos x="96" y="37"/>
                </a:cxn>
                <a:cxn ang="0">
                  <a:pos x="82" y="52"/>
                </a:cxn>
                <a:cxn ang="0">
                  <a:pos x="71" y="67"/>
                </a:cxn>
                <a:cxn ang="0">
                  <a:pos x="71" y="70"/>
                </a:cxn>
                <a:cxn ang="0">
                  <a:pos x="78" y="85"/>
                </a:cxn>
                <a:cxn ang="0">
                  <a:pos x="85" y="100"/>
                </a:cxn>
                <a:cxn ang="0">
                  <a:pos x="100" y="111"/>
                </a:cxn>
                <a:cxn ang="0">
                  <a:pos x="126" y="126"/>
                </a:cxn>
                <a:cxn ang="0">
                  <a:pos x="167" y="137"/>
                </a:cxn>
                <a:cxn ang="0">
                  <a:pos x="163" y="140"/>
                </a:cxn>
              </a:cxnLst>
              <a:rect l="0" t="0" r="0" b="0"/>
              <a:pathLst>
                <a:path w="252" h="140">
                  <a:moveTo>
                    <a:pt x="163" y="140"/>
                  </a:moveTo>
                  <a:lnTo>
                    <a:pt x="133" y="140"/>
                  </a:lnTo>
                  <a:lnTo>
                    <a:pt x="67" y="122"/>
                  </a:lnTo>
                  <a:lnTo>
                    <a:pt x="26" y="107"/>
                  </a:lnTo>
                  <a:lnTo>
                    <a:pt x="11" y="92"/>
                  </a:lnTo>
                  <a:lnTo>
                    <a:pt x="0" y="81"/>
                  </a:lnTo>
                  <a:lnTo>
                    <a:pt x="0" y="70"/>
                  </a:lnTo>
                  <a:lnTo>
                    <a:pt x="8" y="55"/>
                  </a:lnTo>
                  <a:lnTo>
                    <a:pt x="11" y="48"/>
                  </a:lnTo>
                  <a:lnTo>
                    <a:pt x="23" y="41"/>
                  </a:lnTo>
                  <a:lnTo>
                    <a:pt x="37" y="30"/>
                  </a:lnTo>
                  <a:lnTo>
                    <a:pt x="56" y="22"/>
                  </a:lnTo>
                  <a:lnTo>
                    <a:pt x="93" y="11"/>
                  </a:lnTo>
                  <a:lnTo>
                    <a:pt x="141" y="7"/>
                  </a:lnTo>
                  <a:lnTo>
                    <a:pt x="204" y="0"/>
                  </a:lnTo>
                  <a:lnTo>
                    <a:pt x="252" y="0"/>
                  </a:lnTo>
                  <a:lnTo>
                    <a:pt x="196" y="7"/>
                  </a:lnTo>
                  <a:lnTo>
                    <a:pt x="141" y="15"/>
                  </a:lnTo>
                  <a:lnTo>
                    <a:pt x="96" y="37"/>
                  </a:lnTo>
                  <a:lnTo>
                    <a:pt x="82" y="52"/>
                  </a:lnTo>
                  <a:lnTo>
                    <a:pt x="71" y="67"/>
                  </a:lnTo>
                  <a:lnTo>
                    <a:pt x="71" y="70"/>
                  </a:lnTo>
                  <a:lnTo>
                    <a:pt x="78" y="85"/>
                  </a:lnTo>
                  <a:lnTo>
                    <a:pt x="85" y="100"/>
                  </a:lnTo>
                  <a:lnTo>
                    <a:pt x="100" y="111"/>
                  </a:lnTo>
                  <a:lnTo>
                    <a:pt x="126" y="126"/>
                  </a:lnTo>
                  <a:lnTo>
                    <a:pt x="167" y="137"/>
                  </a:lnTo>
                  <a:lnTo>
                    <a:pt x="163" y="14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4" name="図形 153"/>
            <p:cNvSpPr>
              <a:spLocks/>
            </p:cNvSpPr>
            <p:nvPr/>
          </p:nvSpPr>
          <p:spPr bwMode="auto">
            <a:xfrm>
              <a:off x="1904263" y="5459197"/>
              <a:ext cx="815675" cy="423741"/>
            </a:xfrm>
            <a:custGeom>
              <a:avLst/>
              <a:gdLst/>
              <a:ahLst/>
              <a:cxnLst>
                <a:cxn ang="0">
                  <a:pos x="325" y="163"/>
                </a:cxn>
                <a:cxn ang="0">
                  <a:pos x="296" y="163"/>
                </a:cxn>
                <a:cxn ang="0">
                  <a:pos x="133" y="178"/>
                </a:cxn>
                <a:cxn ang="0">
                  <a:pos x="92" y="189"/>
                </a:cxn>
                <a:cxn ang="0">
                  <a:pos x="70" y="200"/>
                </a:cxn>
                <a:cxn ang="0">
                  <a:pos x="55" y="211"/>
                </a:cxn>
                <a:cxn ang="0">
                  <a:pos x="44" y="218"/>
                </a:cxn>
                <a:cxn ang="0">
                  <a:pos x="37" y="233"/>
                </a:cxn>
                <a:cxn ang="0">
                  <a:pos x="37" y="241"/>
                </a:cxn>
                <a:cxn ang="0">
                  <a:pos x="37" y="248"/>
                </a:cxn>
                <a:cxn ang="0">
                  <a:pos x="55" y="259"/>
                </a:cxn>
                <a:cxn ang="0">
                  <a:pos x="85" y="274"/>
                </a:cxn>
                <a:cxn ang="0">
                  <a:pos x="155" y="289"/>
                </a:cxn>
                <a:cxn ang="0">
                  <a:pos x="104" y="300"/>
                </a:cxn>
                <a:cxn ang="0">
                  <a:pos x="92" y="300"/>
                </a:cxn>
                <a:cxn ang="0">
                  <a:pos x="55" y="289"/>
                </a:cxn>
                <a:cxn ang="0">
                  <a:pos x="30" y="274"/>
                </a:cxn>
                <a:cxn ang="0">
                  <a:pos x="7" y="259"/>
                </a:cxn>
                <a:cxn ang="0">
                  <a:pos x="0" y="248"/>
                </a:cxn>
                <a:cxn ang="0">
                  <a:pos x="0" y="233"/>
                </a:cxn>
                <a:cxn ang="0">
                  <a:pos x="0" y="230"/>
                </a:cxn>
                <a:cxn ang="0">
                  <a:pos x="4" y="215"/>
                </a:cxn>
                <a:cxn ang="0">
                  <a:pos x="18" y="204"/>
                </a:cxn>
                <a:cxn ang="0">
                  <a:pos x="55" y="189"/>
                </a:cxn>
                <a:cxn ang="0">
                  <a:pos x="100" y="174"/>
                </a:cxn>
                <a:cxn ang="0">
                  <a:pos x="144" y="170"/>
                </a:cxn>
                <a:cxn ang="0">
                  <a:pos x="233" y="163"/>
                </a:cxn>
                <a:cxn ang="0">
                  <a:pos x="270" y="163"/>
                </a:cxn>
                <a:cxn ang="0">
                  <a:pos x="299" y="159"/>
                </a:cxn>
                <a:cxn ang="0">
                  <a:pos x="311" y="163"/>
                </a:cxn>
                <a:cxn ang="0">
                  <a:pos x="355" y="159"/>
                </a:cxn>
                <a:cxn ang="0">
                  <a:pos x="396" y="148"/>
                </a:cxn>
                <a:cxn ang="0">
                  <a:pos x="425" y="141"/>
                </a:cxn>
                <a:cxn ang="0">
                  <a:pos x="455" y="122"/>
                </a:cxn>
                <a:cxn ang="0">
                  <a:pos x="492" y="104"/>
                </a:cxn>
                <a:cxn ang="0">
                  <a:pos x="499" y="89"/>
                </a:cxn>
                <a:cxn ang="0">
                  <a:pos x="506" y="71"/>
                </a:cxn>
                <a:cxn ang="0">
                  <a:pos x="499" y="48"/>
                </a:cxn>
                <a:cxn ang="0">
                  <a:pos x="484" y="34"/>
                </a:cxn>
                <a:cxn ang="0">
                  <a:pos x="466" y="19"/>
                </a:cxn>
                <a:cxn ang="0">
                  <a:pos x="421" y="0"/>
                </a:cxn>
                <a:cxn ang="0">
                  <a:pos x="462" y="8"/>
                </a:cxn>
                <a:cxn ang="0">
                  <a:pos x="492" y="19"/>
                </a:cxn>
                <a:cxn ang="0">
                  <a:pos x="510" y="34"/>
                </a:cxn>
                <a:cxn ang="0">
                  <a:pos x="525" y="45"/>
                </a:cxn>
                <a:cxn ang="0">
                  <a:pos x="532" y="59"/>
                </a:cxn>
                <a:cxn ang="0">
                  <a:pos x="532" y="74"/>
                </a:cxn>
                <a:cxn ang="0">
                  <a:pos x="532" y="78"/>
                </a:cxn>
                <a:cxn ang="0">
                  <a:pos x="514" y="100"/>
                </a:cxn>
                <a:cxn ang="0">
                  <a:pos x="492" y="119"/>
                </a:cxn>
                <a:cxn ang="0">
                  <a:pos x="455" y="133"/>
                </a:cxn>
                <a:cxn ang="0">
                  <a:pos x="421" y="145"/>
                </a:cxn>
                <a:cxn ang="0">
                  <a:pos x="355" y="159"/>
                </a:cxn>
                <a:cxn ang="0">
                  <a:pos x="325" y="163"/>
                </a:cxn>
              </a:cxnLst>
              <a:rect l="0" t="0" r="0" b="0"/>
              <a:pathLst>
                <a:path w="532" h="300">
                  <a:moveTo>
                    <a:pt x="325" y="163"/>
                  </a:moveTo>
                  <a:lnTo>
                    <a:pt x="296" y="163"/>
                  </a:lnTo>
                  <a:lnTo>
                    <a:pt x="133" y="178"/>
                  </a:lnTo>
                  <a:lnTo>
                    <a:pt x="92" y="189"/>
                  </a:lnTo>
                  <a:lnTo>
                    <a:pt x="70" y="200"/>
                  </a:lnTo>
                  <a:lnTo>
                    <a:pt x="55" y="211"/>
                  </a:lnTo>
                  <a:lnTo>
                    <a:pt x="44" y="218"/>
                  </a:lnTo>
                  <a:lnTo>
                    <a:pt x="37" y="233"/>
                  </a:lnTo>
                  <a:lnTo>
                    <a:pt x="37" y="241"/>
                  </a:lnTo>
                  <a:lnTo>
                    <a:pt x="37" y="248"/>
                  </a:lnTo>
                  <a:lnTo>
                    <a:pt x="55" y="259"/>
                  </a:lnTo>
                  <a:lnTo>
                    <a:pt x="85" y="274"/>
                  </a:lnTo>
                  <a:lnTo>
                    <a:pt x="155" y="289"/>
                  </a:lnTo>
                  <a:lnTo>
                    <a:pt x="104" y="300"/>
                  </a:lnTo>
                  <a:lnTo>
                    <a:pt x="92" y="300"/>
                  </a:lnTo>
                  <a:lnTo>
                    <a:pt x="55" y="289"/>
                  </a:lnTo>
                  <a:lnTo>
                    <a:pt x="30" y="274"/>
                  </a:lnTo>
                  <a:lnTo>
                    <a:pt x="7" y="259"/>
                  </a:lnTo>
                  <a:lnTo>
                    <a:pt x="0" y="248"/>
                  </a:lnTo>
                  <a:lnTo>
                    <a:pt x="0" y="233"/>
                  </a:lnTo>
                  <a:lnTo>
                    <a:pt x="0" y="230"/>
                  </a:lnTo>
                  <a:lnTo>
                    <a:pt x="4" y="215"/>
                  </a:lnTo>
                  <a:lnTo>
                    <a:pt x="18" y="204"/>
                  </a:lnTo>
                  <a:lnTo>
                    <a:pt x="55" y="189"/>
                  </a:lnTo>
                  <a:lnTo>
                    <a:pt x="100" y="174"/>
                  </a:lnTo>
                  <a:lnTo>
                    <a:pt x="144" y="170"/>
                  </a:lnTo>
                  <a:lnTo>
                    <a:pt x="233" y="163"/>
                  </a:lnTo>
                  <a:lnTo>
                    <a:pt x="270" y="163"/>
                  </a:lnTo>
                  <a:lnTo>
                    <a:pt x="299" y="159"/>
                  </a:lnTo>
                  <a:lnTo>
                    <a:pt x="311" y="163"/>
                  </a:lnTo>
                  <a:lnTo>
                    <a:pt x="355" y="159"/>
                  </a:lnTo>
                  <a:lnTo>
                    <a:pt x="396" y="148"/>
                  </a:lnTo>
                  <a:lnTo>
                    <a:pt x="425" y="141"/>
                  </a:lnTo>
                  <a:lnTo>
                    <a:pt x="455" y="122"/>
                  </a:lnTo>
                  <a:lnTo>
                    <a:pt x="492" y="104"/>
                  </a:lnTo>
                  <a:lnTo>
                    <a:pt x="499" y="89"/>
                  </a:lnTo>
                  <a:lnTo>
                    <a:pt x="506" y="71"/>
                  </a:lnTo>
                  <a:lnTo>
                    <a:pt x="499" y="48"/>
                  </a:lnTo>
                  <a:lnTo>
                    <a:pt x="484" y="34"/>
                  </a:lnTo>
                  <a:lnTo>
                    <a:pt x="466" y="19"/>
                  </a:lnTo>
                  <a:lnTo>
                    <a:pt x="421" y="0"/>
                  </a:lnTo>
                  <a:lnTo>
                    <a:pt x="462" y="8"/>
                  </a:lnTo>
                  <a:lnTo>
                    <a:pt x="492" y="19"/>
                  </a:lnTo>
                  <a:lnTo>
                    <a:pt x="510" y="34"/>
                  </a:lnTo>
                  <a:lnTo>
                    <a:pt x="525" y="45"/>
                  </a:lnTo>
                  <a:lnTo>
                    <a:pt x="532" y="59"/>
                  </a:lnTo>
                  <a:lnTo>
                    <a:pt x="532" y="74"/>
                  </a:lnTo>
                  <a:lnTo>
                    <a:pt x="532" y="78"/>
                  </a:lnTo>
                  <a:lnTo>
                    <a:pt x="514" y="100"/>
                  </a:lnTo>
                  <a:lnTo>
                    <a:pt x="492" y="119"/>
                  </a:lnTo>
                  <a:lnTo>
                    <a:pt x="455" y="133"/>
                  </a:lnTo>
                  <a:lnTo>
                    <a:pt x="421" y="145"/>
                  </a:lnTo>
                  <a:lnTo>
                    <a:pt x="355" y="159"/>
                  </a:lnTo>
                  <a:lnTo>
                    <a:pt x="325" y="163"/>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5" name="図形 154"/>
            <p:cNvSpPr>
              <a:spLocks/>
            </p:cNvSpPr>
            <p:nvPr/>
          </p:nvSpPr>
          <p:spPr bwMode="auto">
            <a:xfrm>
              <a:off x="1723342" y="5302413"/>
              <a:ext cx="1082455" cy="387017"/>
            </a:xfrm>
            <a:custGeom>
              <a:avLst/>
              <a:gdLst/>
              <a:ahLst/>
              <a:cxnLst>
                <a:cxn ang="0">
                  <a:pos x="539" y="100"/>
                </a:cxn>
                <a:cxn ang="0">
                  <a:pos x="654" y="119"/>
                </a:cxn>
                <a:cxn ang="0">
                  <a:pos x="698" y="159"/>
                </a:cxn>
                <a:cxn ang="0">
                  <a:pos x="698" y="204"/>
                </a:cxn>
                <a:cxn ang="0">
                  <a:pos x="632" y="252"/>
                </a:cxn>
                <a:cxn ang="0">
                  <a:pos x="469" y="274"/>
                </a:cxn>
                <a:cxn ang="0">
                  <a:pos x="599" y="241"/>
                </a:cxn>
                <a:cxn ang="0">
                  <a:pos x="654" y="189"/>
                </a:cxn>
                <a:cxn ang="0">
                  <a:pos x="643" y="156"/>
                </a:cxn>
                <a:cxn ang="0">
                  <a:pos x="562" y="115"/>
                </a:cxn>
                <a:cxn ang="0">
                  <a:pos x="554" y="119"/>
                </a:cxn>
                <a:cxn ang="0">
                  <a:pos x="617" y="163"/>
                </a:cxn>
                <a:cxn ang="0">
                  <a:pos x="602" y="211"/>
                </a:cxn>
                <a:cxn ang="0">
                  <a:pos x="514" y="259"/>
                </a:cxn>
                <a:cxn ang="0">
                  <a:pos x="421" y="270"/>
                </a:cxn>
                <a:cxn ang="0">
                  <a:pos x="528" y="230"/>
                </a:cxn>
                <a:cxn ang="0">
                  <a:pos x="547" y="174"/>
                </a:cxn>
                <a:cxn ang="0">
                  <a:pos x="525" y="130"/>
                </a:cxn>
                <a:cxn ang="0">
                  <a:pos x="406" y="100"/>
                </a:cxn>
                <a:cxn ang="0">
                  <a:pos x="210" y="93"/>
                </a:cxn>
                <a:cxn ang="0">
                  <a:pos x="66" y="63"/>
                </a:cxn>
                <a:cxn ang="0">
                  <a:pos x="48" y="41"/>
                </a:cxn>
                <a:cxn ang="0">
                  <a:pos x="77" y="4"/>
                </a:cxn>
                <a:cxn ang="0">
                  <a:pos x="48" y="30"/>
                </a:cxn>
                <a:cxn ang="0">
                  <a:pos x="70" y="71"/>
                </a:cxn>
                <a:cxn ang="0">
                  <a:pos x="210" y="100"/>
                </a:cxn>
                <a:cxn ang="0">
                  <a:pos x="406" y="100"/>
                </a:cxn>
                <a:cxn ang="0">
                  <a:pos x="517" y="134"/>
                </a:cxn>
                <a:cxn ang="0">
                  <a:pos x="543" y="174"/>
                </a:cxn>
                <a:cxn ang="0">
                  <a:pos x="528" y="226"/>
                </a:cxn>
                <a:cxn ang="0">
                  <a:pos x="388" y="270"/>
                </a:cxn>
                <a:cxn ang="0">
                  <a:pos x="414" y="256"/>
                </a:cxn>
                <a:cxn ang="0">
                  <a:pos x="477" y="211"/>
                </a:cxn>
                <a:cxn ang="0">
                  <a:pos x="462" y="163"/>
                </a:cxn>
                <a:cxn ang="0">
                  <a:pos x="373" y="115"/>
                </a:cxn>
                <a:cxn ang="0">
                  <a:pos x="173" y="100"/>
                </a:cxn>
                <a:cxn ang="0">
                  <a:pos x="15" y="63"/>
                </a:cxn>
                <a:cxn ang="0">
                  <a:pos x="11" y="19"/>
                </a:cxn>
                <a:cxn ang="0">
                  <a:pos x="85" y="0"/>
                </a:cxn>
                <a:cxn ang="0">
                  <a:pos x="77" y="23"/>
                </a:cxn>
                <a:cxn ang="0">
                  <a:pos x="85" y="56"/>
                </a:cxn>
                <a:cxn ang="0">
                  <a:pos x="192" y="89"/>
                </a:cxn>
                <a:cxn ang="0">
                  <a:pos x="414" y="89"/>
                </a:cxn>
              </a:cxnLst>
              <a:rect l="0" t="0" r="0" b="0"/>
              <a:pathLst>
                <a:path w="706" h="274">
                  <a:moveTo>
                    <a:pt x="414" y="89"/>
                  </a:moveTo>
                  <a:lnTo>
                    <a:pt x="484" y="93"/>
                  </a:lnTo>
                  <a:lnTo>
                    <a:pt x="539" y="100"/>
                  </a:lnTo>
                  <a:lnTo>
                    <a:pt x="587" y="104"/>
                  </a:lnTo>
                  <a:lnTo>
                    <a:pt x="624" y="111"/>
                  </a:lnTo>
                  <a:lnTo>
                    <a:pt x="654" y="119"/>
                  </a:lnTo>
                  <a:lnTo>
                    <a:pt x="672" y="134"/>
                  </a:lnTo>
                  <a:lnTo>
                    <a:pt x="687" y="145"/>
                  </a:lnTo>
                  <a:lnTo>
                    <a:pt x="698" y="159"/>
                  </a:lnTo>
                  <a:lnTo>
                    <a:pt x="706" y="174"/>
                  </a:lnTo>
                  <a:lnTo>
                    <a:pt x="706" y="189"/>
                  </a:lnTo>
                  <a:lnTo>
                    <a:pt x="698" y="204"/>
                  </a:lnTo>
                  <a:lnTo>
                    <a:pt x="684" y="226"/>
                  </a:lnTo>
                  <a:lnTo>
                    <a:pt x="665" y="241"/>
                  </a:lnTo>
                  <a:lnTo>
                    <a:pt x="632" y="252"/>
                  </a:lnTo>
                  <a:lnTo>
                    <a:pt x="599" y="259"/>
                  </a:lnTo>
                  <a:lnTo>
                    <a:pt x="532" y="270"/>
                  </a:lnTo>
                  <a:lnTo>
                    <a:pt x="469" y="274"/>
                  </a:lnTo>
                  <a:lnTo>
                    <a:pt x="517" y="267"/>
                  </a:lnTo>
                  <a:lnTo>
                    <a:pt x="573" y="252"/>
                  </a:lnTo>
                  <a:lnTo>
                    <a:pt x="599" y="241"/>
                  </a:lnTo>
                  <a:lnTo>
                    <a:pt x="624" y="226"/>
                  </a:lnTo>
                  <a:lnTo>
                    <a:pt x="643" y="211"/>
                  </a:lnTo>
                  <a:lnTo>
                    <a:pt x="654" y="189"/>
                  </a:lnTo>
                  <a:lnTo>
                    <a:pt x="654" y="182"/>
                  </a:lnTo>
                  <a:lnTo>
                    <a:pt x="654" y="163"/>
                  </a:lnTo>
                  <a:lnTo>
                    <a:pt x="643" y="156"/>
                  </a:lnTo>
                  <a:lnTo>
                    <a:pt x="628" y="141"/>
                  </a:lnTo>
                  <a:lnTo>
                    <a:pt x="602" y="126"/>
                  </a:lnTo>
                  <a:lnTo>
                    <a:pt x="562" y="115"/>
                  </a:lnTo>
                  <a:lnTo>
                    <a:pt x="510" y="111"/>
                  </a:lnTo>
                  <a:lnTo>
                    <a:pt x="510" y="111"/>
                  </a:lnTo>
                  <a:lnTo>
                    <a:pt x="554" y="119"/>
                  </a:lnTo>
                  <a:lnTo>
                    <a:pt x="595" y="141"/>
                  </a:lnTo>
                  <a:lnTo>
                    <a:pt x="610" y="148"/>
                  </a:lnTo>
                  <a:lnTo>
                    <a:pt x="617" y="163"/>
                  </a:lnTo>
                  <a:lnTo>
                    <a:pt x="617" y="182"/>
                  </a:lnTo>
                  <a:lnTo>
                    <a:pt x="613" y="200"/>
                  </a:lnTo>
                  <a:lnTo>
                    <a:pt x="602" y="211"/>
                  </a:lnTo>
                  <a:lnTo>
                    <a:pt x="569" y="233"/>
                  </a:lnTo>
                  <a:lnTo>
                    <a:pt x="543" y="244"/>
                  </a:lnTo>
                  <a:lnTo>
                    <a:pt x="514" y="259"/>
                  </a:lnTo>
                  <a:lnTo>
                    <a:pt x="473" y="267"/>
                  </a:lnTo>
                  <a:lnTo>
                    <a:pt x="429" y="270"/>
                  </a:lnTo>
                  <a:lnTo>
                    <a:pt x="421" y="270"/>
                  </a:lnTo>
                  <a:lnTo>
                    <a:pt x="469" y="259"/>
                  </a:lnTo>
                  <a:lnTo>
                    <a:pt x="502" y="244"/>
                  </a:lnTo>
                  <a:lnTo>
                    <a:pt x="528" y="230"/>
                  </a:lnTo>
                  <a:lnTo>
                    <a:pt x="543" y="211"/>
                  </a:lnTo>
                  <a:lnTo>
                    <a:pt x="547" y="189"/>
                  </a:lnTo>
                  <a:lnTo>
                    <a:pt x="547" y="174"/>
                  </a:lnTo>
                  <a:lnTo>
                    <a:pt x="543" y="159"/>
                  </a:lnTo>
                  <a:lnTo>
                    <a:pt x="532" y="145"/>
                  </a:lnTo>
                  <a:lnTo>
                    <a:pt x="525" y="130"/>
                  </a:lnTo>
                  <a:lnTo>
                    <a:pt x="488" y="111"/>
                  </a:lnTo>
                  <a:lnTo>
                    <a:pt x="447" y="104"/>
                  </a:lnTo>
                  <a:lnTo>
                    <a:pt x="406" y="100"/>
                  </a:lnTo>
                  <a:lnTo>
                    <a:pt x="332" y="93"/>
                  </a:lnTo>
                  <a:lnTo>
                    <a:pt x="295" y="100"/>
                  </a:lnTo>
                  <a:lnTo>
                    <a:pt x="210" y="93"/>
                  </a:lnTo>
                  <a:lnTo>
                    <a:pt x="140" y="85"/>
                  </a:lnTo>
                  <a:lnTo>
                    <a:pt x="96" y="74"/>
                  </a:lnTo>
                  <a:lnTo>
                    <a:pt x="66" y="63"/>
                  </a:lnTo>
                  <a:lnTo>
                    <a:pt x="51" y="56"/>
                  </a:lnTo>
                  <a:lnTo>
                    <a:pt x="48" y="45"/>
                  </a:lnTo>
                  <a:lnTo>
                    <a:pt x="48" y="41"/>
                  </a:lnTo>
                  <a:lnTo>
                    <a:pt x="51" y="30"/>
                  </a:lnTo>
                  <a:lnTo>
                    <a:pt x="63" y="15"/>
                  </a:lnTo>
                  <a:lnTo>
                    <a:pt x="77" y="4"/>
                  </a:lnTo>
                  <a:lnTo>
                    <a:pt x="70" y="0"/>
                  </a:lnTo>
                  <a:lnTo>
                    <a:pt x="55" y="15"/>
                  </a:lnTo>
                  <a:lnTo>
                    <a:pt x="48" y="30"/>
                  </a:lnTo>
                  <a:lnTo>
                    <a:pt x="40" y="45"/>
                  </a:lnTo>
                  <a:lnTo>
                    <a:pt x="51" y="60"/>
                  </a:lnTo>
                  <a:lnTo>
                    <a:pt x="70" y="71"/>
                  </a:lnTo>
                  <a:lnTo>
                    <a:pt x="100" y="78"/>
                  </a:lnTo>
                  <a:lnTo>
                    <a:pt x="140" y="89"/>
                  </a:lnTo>
                  <a:lnTo>
                    <a:pt x="210" y="100"/>
                  </a:lnTo>
                  <a:lnTo>
                    <a:pt x="295" y="104"/>
                  </a:lnTo>
                  <a:lnTo>
                    <a:pt x="332" y="100"/>
                  </a:lnTo>
                  <a:lnTo>
                    <a:pt x="406" y="100"/>
                  </a:lnTo>
                  <a:lnTo>
                    <a:pt x="447" y="111"/>
                  </a:lnTo>
                  <a:lnTo>
                    <a:pt x="488" y="115"/>
                  </a:lnTo>
                  <a:lnTo>
                    <a:pt x="517" y="134"/>
                  </a:lnTo>
                  <a:lnTo>
                    <a:pt x="528" y="148"/>
                  </a:lnTo>
                  <a:lnTo>
                    <a:pt x="539" y="163"/>
                  </a:lnTo>
                  <a:lnTo>
                    <a:pt x="543" y="174"/>
                  </a:lnTo>
                  <a:lnTo>
                    <a:pt x="543" y="189"/>
                  </a:lnTo>
                  <a:lnTo>
                    <a:pt x="539" y="204"/>
                  </a:lnTo>
                  <a:lnTo>
                    <a:pt x="528" y="226"/>
                  </a:lnTo>
                  <a:lnTo>
                    <a:pt x="499" y="241"/>
                  </a:lnTo>
                  <a:lnTo>
                    <a:pt x="454" y="259"/>
                  </a:lnTo>
                  <a:lnTo>
                    <a:pt x="388" y="270"/>
                  </a:lnTo>
                  <a:lnTo>
                    <a:pt x="314" y="270"/>
                  </a:lnTo>
                  <a:lnTo>
                    <a:pt x="362" y="267"/>
                  </a:lnTo>
                  <a:lnTo>
                    <a:pt x="414" y="256"/>
                  </a:lnTo>
                  <a:lnTo>
                    <a:pt x="454" y="233"/>
                  </a:lnTo>
                  <a:lnTo>
                    <a:pt x="469" y="226"/>
                  </a:lnTo>
                  <a:lnTo>
                    <a:pt x="477" y="211"/>
                  </a:lnTo>
                  <a:lnTo>
                    <a:pt x="477" y="196"/>
                  </a:lnTo>
                  <a:lnTo>
                    <a:pt x="473" y="182"/>
                  </a:lnTo>
                  <a:lnTo>
                    <a:pt x="462" y="163"/>
                  </a:lnTo>
                  <a:lnTo>
                    <a:pt x="447" y="145"/>
                  </a:lnTo>
                  <a:lnTo>
                    <a:pt x="417" y="130"/>
                  </a:lnTo>
                  <a:lnTo>
                    <a:pt x="373" y="115"/>
                  </a:lnTo>
                  <a:lnTo>
                    <a:pt x="314" y="111"/>
                  </a:lnTo>
                  <a:lnTo>
                    <a:pt x="273" y="104"/>
                  </a:lnTo>
                  <a:lnTo>
                    <a:pt x="173" y="100"/>
                  </a:lnTo>
                  <a:lnTo>
                    <a:pt x="100" y="89"/>
                  </a:lnTo>
                  <a:lnTo>
                    <a:pt x="51" y="74"/>
                  </a:lnTo>
                  <a:lnTo>
                    <a:pt x="15" y="63"/>
                  </a:lnTo>
                  <a:lnTo>
                    <a:pt x="7" y="45"/>
                  </a:lnTo>
                  <a:lnTo>
                    <a:pt x="0" y="30"/>
                  </a:lnTo>
                  <a:lnTo>
                    <a:pt x="11" y="19"/>
                  </a:lnTo>
                  <a:lnTo>
                    <a:pt x="26" y="8"/>
                  </a:lnTo>
                  <a:lnTo>
                    <a:pt x="51" y="0"/>
                  </a:lnTo>
                  <a:lnTo>
                    <a:pt x="85" y="0"/>
                  </a:lnTo>
                  <a:lnTo>
                    <a:pt x="111" y="4"/>
                  </a:lnTo>
                  <a:lnTo>
                    <a:pt x="92" y="8"/>
                  </a:lnTo>
                  <a:lnTo>
                    <a:pt x="77" y="23"/>
                  </a:lnTo>
                  <a:lnTo>
                    <a:pt x="77" y="34"/>
                  </a:lnTo>
                  <a:lnTo>
                    <a:pt x="77" y="41"/>
                  </a:lnTo>
                  <a:lnTo>
                    <a:pt x="85" y="56"/>
                  </a:lnTo>
                  <a:lnTo>
                    <a:pt x="96" y="63"/>
                  </a:lnTo>
                  <a:lnTo>
                    <a:pt x="136" y="78"/>
                  </a:lnTo>
                  <a:lnTo>
                    <a:pt x="192" y="89"/>
                  </a:lnTo>
                  <a:lnTo>
                    <a:pt x="247" y="93"/>
                  </a:lnTo>
                  <a:lnTo>
                    <a:pt x="358" y="93"/>
                  </a:lnTo>
                  <a:lnTo>
                    <a:pt x="414" y="89"/>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6" name="図形 155"/>
            <p:cNvSpPr>
              <a:spLocks/>
            </p:cNvSpPr>
            <p:nvPr/>
          </p:nvSpPr>
          <p:spPr bwMode="auto">
            <a:xfrm>
              <a:off x="1960992" y="5313713"/>
              <a:ext cx="351108" cy="114410"/>
            </a:xfrm>
            <a:custGeom>
              <a:avLst/>
              <a:gdLst/>
              <a:ahLst/>
              <a:cxnLst>
                <a:cxn ang="0">
                  <a:pos x="55" y="26"/>
                </a:cxn>
                <a:cxn ang="0">
                  <a:pos x="63" y="33"/>
                </a:cxn>
                <a:cxn ang="0">
                  <a:pos x="70" y="41"/>
                </a:cxn>
                <a:cxn ang="0">
                  <a:pos x="107" y="55"/>
                </a:cxn>
                <a:cxn ang="0">
                  <a:pos x="148" y="66"/>
                </a:cxn>
                <a:cxn ang="0">
                  <a:pos x="229" y="81"/>
                </a:cxn>
                <a:cxn ang="0">
                  <a:pos x="196" y="81"/>
                </a:cxn>
                <a:cxn ang="0">
                  <a:pos x="137" y="70"/>
                </a:cxn>
                <a:cxn ang="0">
                  <a:pos x="89" y="66"/>
                </a:cxn>
                <a:cxn ang="0">
                  <a:pos x="41" y="52"/>
                </a:cxn>
                <a:cxn ang="0">
                  <a:pos x="11" y="41"/>
                </a:cxn>
                <a:cxn ang="0">
                  <a:pos x="0" y="37"/>
                </a:cxn>
                <a:cxn ang="0">
                  <a:pos x="0" y="33"/>
                </a:cxn>
                <a:cxn ang="0">
                  <a:pos x="0" y="22"/>
                </a:cxn>
                <a:cxn ang="0">
                  <a:pos x="11" y="11"/>
                </a:cxn>
                <a:cxn ang="0">
                  <a:pos x="37" y="0"/>
                </a:cxn>
                <a:cxn ang="0">
                  <a:pos x="81" y="0"/>
                </a:cxn>
                <a:cxn ang="0">
                  <a:pos x="67" y="11"/>
                </a:cxn>
                <a:cxn ang="0">
                  <a:pos x="63" y="15"/>
                </a:cxn>
                <a:cxn ang="0">
                  <a:pos x="55" y="26"/>
                </a:cxn>
              </a:cxnLst>
              <a:rect l="0" t="0" r="0" b="0"/>
              <a:pathLst>
                <a:path w="229" h="81">
                  <a:moveTo>
                    <a:pt x="55" y="26"/>
                  </a:moveTo>
                  <a:lnTo>
                    <a:pt x="63" y="33"/>
                  </a:lnTo>
                  <a:lnTo>
                    <a:pt x="70" y="41"/>
                  </a:lnTo>
                  <a:lnTo>
                    <a:pt x="107" y="55"/>
                  </a:lnTo>
                  <a:lnTo>
                    <a:pt x="148" y="66"/>
                  </a:lnTo>
                  <a:lnTo>
                    <a:pt x="229" y="81"/>
                  </a:lnTo>
                  <a:lnTo>
                    <a:pt x="196" y="81"/>
                  </a:lnTo>
                  <a:lnTo>
                    <a:pt x="137" y="70"/>
                  </a:lnTo>
                  <a:lnTo>
                    <a:pt x="89" y="66"/>
                  </a:lnTo>
                  <a:lnTo>
                    <a:pt x="41" y="52"/>
                  </a:lnTo>
                  <a:lnTo>
                    <a:pt x="11" y="41"/>
                  </a:lnTo>
                  <a:lnTo>
                    <a:pt x="0" y="37"/>
                  </a:lnTo>
                  <a:lnTo>
                    <a:pt x="0" y="33"/>
                  </a:lnTo>
                  <a:lnTo>
                    <a:pt x="0" y="22"/>
                  </a:lnTo>
                  <a:lnTo>
                    <a:pt x="11" y="11"/>
                  </a:lnTo>
                  <a:lnTo>
                    <a:pt x="37" y="0"/>
                  </a:lnTo>
                  <a:lnTo>
                    <a:pt x="81" y="0"/>
                  </a:lnTo>
                  <a:lnTo>
                    <a:pt x="67" y="11"/>
                  </a:lnTo>
                  <a:lnTo>
                    <a:pt x="63" y="15"/>
                  </a:lnTo>
                  <a:lnTo>
                    <a:pt x="55" y="2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7" name="図形 156"/>
            <p:cNvSpPr>
              <a:spLocks/>
            </p:cNvSpPr>
            <p:nvPr/>
          </p:nvSpPr>
          <p:spPr bwMode="auto">
            <a:xfrm>
              <a:off x="2753668" y="5443660"/>
              <a:ext cx="409371" cy="276844"/>
            </a:xfrm>
            <a:custGeom>
              <a:avLst/>
              <a:gdLst/>
              <a:ahLst/>
              <a:cxnLst>
                <a:cxn ang="0">
                  <a:pos x="252" y="56"/>
                </a:cxn>
                <a:cxn ang="0">
                  <a:pos x="263" y="70"/>
                </a:cxn>
                <a:cxn ang="0">
                  <a:pos x="267" y="82"/>
                </a:cxn>
                <a:cxn ang="0">
                  <a:pos x="267" y="96"/>
                </a:cxn>
                <a:cxn ang="0">
                  <a:pos x="263" y="111"/>
                </a:cxn>
                <a:cxn ang="0">
                  <a:pos x="259" y="119"/>
                </a:cxn>
                <a:cxn ang="0">
                  <a:pos x="226" y="144"/>
                </a:cxn>
                <a:cxn ang="0">
                  <a:pos x="193" y="159"/>
                </a:cxn>
                <a:cxn ang="0">
                  <a:pos x="152" y="174"/>
                </a:cxn>
                <a:cxn ang="0">
                  <a:pos x="67" y="189"/>
                </a:cxn>
                <a:cxn ang="0">
                  <a:pos x="0" y="196"/>
                </a:cxn>
                <a:cxn ang="0">
                  <a:pos x="41" y="185"/>
                </a:cxn>
                <a:cxn ang="0">
                  <a:pos x="82" y="174"/>
                </a:cxn>
                <a:cxn ang="0">
                  <a:pos x="126" y="156"/>
                </a:cxn>
                <a:cxn ang="0">
                  <a:pos x="174" y="126"/>
                </a:cxn>
                <a:cxn ang="0">
                  <a:pos x="189" y="104"/>
                </a:cxn>
                <a:cxn ang="0">
                  <a:pos x="196" y="89"/>
                </a:cxn>
                <a:cxn ang="0">
                  <a:pos x="196" y="63"/>
                </a:cxn>
                <a:cxn ang="0">
                  <a:pos x="189" y="45"/>
                </a:cxn>
                <a:cxn ang="0">
                  <a:pos x="167" y="26"/>
                </a:cxn>
                <a:cxn ang="0">
                  <a:pos x="134" y="11"/>
                </a:cxn>
                <a:cxn ang="0">
                  <a:pos x="85" y="0"/>
                </a:cxn>
                <a:cxn ang="0">
                  <a:pos x="152" y="11"/>
                </a:cxn>
                <a:cxn ang="0">
                  <a:pos x="204" y="19"/>
                </a:cxn>
                <a:cxn ang="0">
                  <a:pos x="233" y="34"/>
                </a:cxn>
                <a:cxn ang="0">
                  <a:pos x="252" y="56"/>
                </a:cxn>
              </a:cxnLst>
              <a:rect l="0" t="0" r="0" b="0"/>
              <a:pathLst>
                <a:path w="267" h="196">
                  <a:moveTo>
                    <a:pt x="252" y="56"/>
                  </a:moveTo>
                  <a:lnTo>
                    <a:pt x="263" y="70"/>
                  </a:lnTo>
                  <a:lnTo>
                    <a:pt x="267" y="82"/>
                  </a:lnTo>
                  <a:lnTo>
                    <a:pt x="267" y="96"/>
                  </a:lnTo>
                  <a:lnTo>
                    <a:pt x="263" y="111"/>
                  </a:lnTo>
                  <a:lnTo>
                    <a:pt x="259" y="119"/>
                  </a:lnTo>
                  <a:lnTo>
                    <a:pt x="226" y="144"/>
                  </a:lnTo>
                  <a:lnTo>
                    <a:pt x="193" y="159"/>
                  </a:lnTo>
                  <a:lnTo>
                    <a:pt x="152" y="174"/>
                  </a:lnTo>
                  <a:lnTo>
                    <a:pt x="67" y="189"/>
                  </a:lnTo>
                  <a:lnTo>
                    <a:pt x="0" y="196"/>
                  </a:lnTo>
                  <a:lnTo>
                    <a:pt x="41" y="185"/>
                  </a:lnTo>
                  <a:lnTo>
                    <a:pt x="82" y="174"/>
                  </a:lnTo>
                  <a:lnTo>
                    <a:pt x="126" y="156"/>
                  </a:lnTo>
                  <a:lnTo>
                    <a:pt x="174" y="126"/>
                  </a:lnTo>
                  <a:lnTo>
                    <a:pt x="189" y="104"/>
                  </a:lnTo>
                  <a:lnTo>
                    <a:pt x="196" y="89"/>
                  </a:lnTo>
                  <a:lnTo>
                    <a:pt x="196" y="63"/>
                  </a:lnTo>
                  <a:lnTo>
                    <a:pt x="189" y="45"/>
                  </a:lnTo>
                  <a:lnTo>
                    <a:pt x="167" y="26"/>
                  </a:lnTo>
                  <a:lnTo>
                    <a:pt x="134" y="11"/>
                  </a:lnTo>
                  <a:lnTo>
                    <a:pt x="85" y="0"/>
                  </a:lnTo>
                  <a:lnTo>
                    <a:pt x="152" y="11"/>
                  </a:lnTo>
                  <a:lnTo>
                    <a:pt x="204" y="19"/>
                  </a:lnTo>
                  <a:lnTo>
                    <a:pt x="233" y="34"/>
                  </a:lnTo>
                  <a:lnTo>
                    <a:pt x="252" y="5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8" name="図形 157"/>
            <p:cNvSpPr>
              <a:spLocks/>
            </p:cNvSpPr>
            <p:nvPr/>
          </p:nvSpPr>
          <p:spPr bwMode="auto">
            <a:xfrm>
              <a:off x="3892853" y="5360324"/>
              <a:ext cx="323510" cy="271194"/>
            </a:xfrm>
            <a:custGeom>
              <a:avLst/>
              <a:gdLst/>
              <a:ahLst/>
              <a:cxnLst>
                <a:cxn ang="0">
                  <a:pos x="211" y="85"/>
                </a:cxn>
                <a:cxn ang="0">
                  <a:pos x="211" y="93"/>
                </a:cxn>
                <a:cxn ang="0">
                  <a:pos x="204" y="122"/>
                </a:cxn>
                <a:cxn ang="0">
                  <a:pos x="193" y="141"/>
                </a:cxn>
                <a:cxn ang="0">
                  <a:pos x="178" y="155"/>
                </a:cxn>
                <a:cxn ang="0">
                  <a:pos x="152" y="174"/>
                </a:cxn>
                <a:cxn ang="0">
                  <a:pos x="122" y="189"/>
                </a:cxn>
                <a:cxn ang="0">
                  <a:pos x="89" y="192"/>
                </a:cxn>
                <a:cxn ang="0">
                  <a:pos x="111" y="178"/>
                </a:cxn>
                <a:cxn ang="0">
                  <a:pos x="141" y="159"/>
                </a:cxn>
                <a:cxn ang="0">
                  <a:pos x="163" y="129"/>
                </a:cxn>
                <a:cxn ang="0">
                  <a:pos x="174" y="107"/>
                </a:cxn>
                <a:cxn ang="0">
                  <a:pos x="174" y="93"/>
                </a:cxn>
                <a:cxn ang="0">
                  <a:pos x="167" y="78"/>
                </a:cxn>
                <a:cxn ang="0">
                  <a:pos x="141" y="59"/>
                </a:cxn>
                <a:cxn ang="0">
                  <a:pos x="119" y="44"/>
                </a:cxn>
                <a:cxn ang="0">
                  <a:pos x="93" y="30"/>
                </a:cxn>
                <a:cxn ang="0">
                  <a:pos x="52" y="8"/>
                </a:cxn>
                <a:cxn ang="0">
                  <a:pos x="0" y="0"/>
                </a:cxn>
                <a:cxn ang="0">
                  <a:pos x="56" y="4"/>
                </a:cxn>
                <a:cxn ang="0">
                  <a:pos x="122" y="22"/>
                </a:cxn>
                <a:cxn ang="0">
                  <a:pos x="152" y="33"/>
                </a:cxn>
                <a:cxn ang="0">
                  <a:pos x="182" y="48"/>
                </a:cxn>
                <a:cxn ang="0">
                  <a:pos x="204" y="70"/>
                </a:cxn>
                <a:cxn ang="0">
                  <a:pos x="211" y="85"/>
                </a:cxn>
              </a:cxnLst>
              <a:rect l="0" t="0" r="0" b="0"/>
              <a:pathLst>
                <a:path w="211" h="192">
                  <a:moveTo>
                    <a:pt x="211" y="85"/>
                  </a:moveTo>
                  <a:lnTo>
                    <a:pt x="211" y="93"/>
                  </a:lnTo>
                  <a:lnTo>
                    <a:pt x="204" y="122"/>
                  </a:lnTo>
                  <a:lnTo>
                    <a:pt x="193" y="141"/>
                  </a:lnTo>
                  <a:lnTo>
                    <a:pt x="178" y="155"/>
                  </a:lnTo>
                  <a:lnTo>
                    <a:pt x="152" y="174"/>
                  </a:lnTo>
                  <a:lnTo>
                    <a:pt x="122" y="189"/>
                  </a:lnTo>
                  <a:lnTo>
                    <a:pt x="89" y="192"/>
                  </a:lnTo>
                  <a:lnTo>
                    <a:pt x="111" y="178"/>
                  </a:lnTo>
                  <a:lnTo>
                    <a:pt x="141" y="159"/>
                  </a:lnTo>
                  <a:lnTo>
                    <a:pt x="163" y="129"/>
                  </a:lnTo>
                  <a:lnTo>
                    <a:pt x="174" y="107"/>
                  </a:lnTo>
                  <a:lnTo>
                    <a:pt x="174" y="93"/>
                  </a:lnTo>
                  <a:lnTo>
                    <a:pt x="167" y="78"/>
                  </a:lnTo>
                  <a:lnTo>
                    <a:pt x="141" y="59"/>
                  </a:lnTo>
                  <a:lnTo>
                    <a:pt x="119" y="44"/>
                  </a:lnTo>
                  <a:lnTo>
                    <a:pt x="93" y="30"/>
                  </a:lnTo>
                  <a:lnTo>
                    <a:pt x="52" y="8"/>
                  </a:lnTo>
                  <a:lnTo>
                    <a:pt x="0" y="0"/>
                  </a:lnTo>
                  <a:lnTo>
                    <a:pt x="56" y="4"/>
                  </a:lnTo>
                  <a:lnTo>
                    <a:pt x="122" y="22"/>
                  </a:lnTo>
                  <a:lnTo>
                    <a:pt x="152" y="33"/>
                  </a:lnTo>
                  <a:lnTo>
                    <a:pt x="182" y="48"/>
                  </a:lnTo>
                  <a:lnTo>
                    <a:pt x="204" y="70"/>
                  </a:lnTo>
                  <a:lnTo>
                    <a:pt x="211" y="8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9" name="図形 158"/>
            <p:cNvSpPr>
              <a:spLocks/>
            </p:cNvSpPr>
            <p:nvPr/>
          </p:nvSpPr>
          <p:spPr bwMode="auto">
            <a:xfrm>
              <a:off x="3672069" y="5329250"/>
              <a:ext cx="476832" cy="329105"/>
            </a:xfrm>
            <a:custGeom>
              <a:avLst/>
              <a:gdLst/>
              <a:ahLst/>
              <a:cxnLst>
                <a:cxn ang="0">
                  <a:pos x="266" y="155"/>
                </a:cxn>
                <a:cxn ang="0">
                  <a:pos x="270" y="137"/>
                </a:cxn>
                <a:cxn ang="0">
                  <a:pos x="278" y="122"/>
                </a:cxn>
                <a:cxn ang="0">
                  <a:pos x="270" y="107"/>
                </a:cxn>
                <a:cxn ang="0">
                  <a:pos x="252" y="85"/>
                </a:cxn>
                <a:cxn ang="0">
                  <a:pos x="226" y="70"/>
                </a:cxn>
                <a:cxn ang="0">
                  <a:pos x="196" y="52"/>
                </a:cxn>
                <a:cxn ang="0">
                  <a:pos x="163" y="37"/>
                </a:cxn>
                <a:cxn ang="0">
                  <a:pos x="85" y="15"/>
                </a:cxn>
                <a:cxn ang="0">
                  <a:pos x="0" y="0"/>
                </a:cxn>
                <a:cxn ang="0">
                  <a:pos x="96" y="11"/>
                </a:cxn>
                <a:cxn ang="0">
                  <a:pos x="163" y="26"/>
                </a:cxn>
                <a:cxn ang="0">
                  <a:pos x="215" y="44"/>
                </a:cxn>
                <a:cxn ang="0">
                  <a:pos x="255" y="66"/>
                </a:cxn>
                <a:cxn ang="0">
                  <a:pos x="285" y="85"/>
                </a:cxn>
                <a:cxn ang="0">
                  <a:pos x="303" y="100"/>
                </a:cxn>
                <a:cxn ang="0">
                  <a:pos x="311" y="115"/>
                </a:cxn>
                <a:cxn ang="0">
                  <a:pos x="311" y="137"/>
                </a:cxn>
                <a:cxn ang="0">
                  <a:pos x="303" y="155"/>
                </a:cxn>
                <a:cxn ang="0">
                  <a:pos x="285" y="170"/>
                </a:cxn>
                <a:cxn ang="0">
                  <a:pos x="266" y="192"/>
                </a:cxn>
                <a:cxn ang="0">
                  <a:pos x="233" y="211"/>
                </a:cxn>
                <a:cxn ang="0">
                  <a:pos x="215" y="222"/>
                </a:cxn>
                <a:cxn ang="0">
                  <a:pos x="163" y="233"/>
                </a:cxn>
                <a:cxn ang="0">
                  <a:pos x="196" y="214"/>
                </a:cxn>
                <a:cxn ang="0">
                  <a:pos x="233" y="200"/>
                </a:cxn>
                <a:cxn ang="0">
                  <a:pos x="252" y="181"/>
                </a:cxn>
                <a:cxn ang="0">
                  <a:pos x="266" y="155"/>
                </a:cxn>
              </a:cxnLst>
              <a:rect l="0" t="0" r="0" b="0"/>
              <a:pathLst>
                <a:path w="311" h="233">
                  <a:moveTo>
                    <a:pt x="266" y="155"/>
                  </a:moveTo>
                  <a:lnTo>
                    <a:pt x="270" y="137"/>
                  </a:lnTo>
                  <a:lnTo>
                    <a:pt x="278" y="122"/>
                  </a:lnTo>
                  <a:lnTo>
                    <a:pt x="270" y="107"/>
                  </a:lnTo>
                  <a:lnTo>
                    <a:pt x="252" y="85"/>
                  </a:lnTo>
                  <a:lnTo>
                    <a:pt x="226" y="70"/>
                  </a:lnTo>
                  <a:lnTo>
                    <a:pt x="196" y="52"/>
                  </a:lnTo>
                  <a:lnTo>
                    <a:pt x="163" y="37"/>
                  </a:lnTo>
                  <a:lnTo>
                    <a:pt x="85" y="15"/>
                  </a:lnTo>
                  <a:lnTo>
                    <a:pt x="0" y="0"/>
                  </a:lnTo>
                  <a:lnTo>
                    <a:pt x="96" y="11"/>
                  </a:lnTo>
                  <a:lnTo>
                    <a:pt x="163" y="26"/>
                  </a:lnTo>
                  <a:lnTo>
                    <a:pt x="215" y="44"/>
                  </a:lnTo>
                  <a:lnTo>
                    <a:pt x="255" y="66"/>
                  </a:lnTo>
                  <a:lnTo>
                    <a:pt x="285" y="85"/>
                  </a:lnTo>
                  <a:lnTo>
                    <a:pt x="303" y="100"/>
                  </a:lnTo>
                  <a:lnTo>
                    <a:pt x="311" y="115"/>
                  </a:lnTo>
                  <a:lnTo>
                    <a:pt x="311" y="137"/>
                  </a:lnTo>
                  <a:lnTo>
                    <a:pt x="303" y="155"/>
                  </a:lnTo>
                  <a:lnTo>
                    <a:pt x="285" y="170"/>
                  </a:lnTo>
                  <a:lnTo>
                    <a:pt x="266" y="192"/>
                  </a:lnTo>
                  <a:lnTo>
                    <a:pt x="233" y="211"/>
                  </a:lnTo>
                  <a:lnTo>
                    <a:pt x="215" y="222"/>
                  </a:lnTo>
                  <a:lnTo>
                    <a:pt x="163" y="233"/>
                  </a:lnTo>
                  <a:lnTo>
                    <a:pt x="196" y="214"/>
                  </a:lnTo>
                  <a:lnTo>
                    <a:pt x="233" y="200"/>
                  </a:lnTo>
                  <a:lnTo>
                    <a:pt x="252" y="181"/>
                  </a:lnTo>
                  <a:lnTo>
                    <a:pt x="266" y="155"/>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0" name="図形 159"/>
            <p:cNvSpPr>
              <a:spLocks/>
            </p:cNvSpPr>
            <p:nvPr/>
          </p:nvSpPr>
          <p:spPr bwMode="auto">
            <a:xfrm>
              <a:off x="3621472" y="5365974"/>
              <a:ext cx="323510" cy="292381"/>
            </a:xfrm>
            <a:custGeom>
              <a:avLst/>
              <a:gdLst/>
              <a:ahLst/>
              <a:cxnLst>
                <a:cxn ang="0">
                  <a:pos x="174" y="100"/>
                </a:cxn>
                <a:cxn ang="0">
                  <a:pos x="174" y="89"/>
                </a:cxn>
                <a:cxn ang="0">
                  <a:pos x="163" y="70"/>
                </a:cxn>
                <a:cxn ang="0">
                  <a:pos x="148" y="59"/>
                </a:cxn>
                <a:cxn ang="0">
                  <a:pos x="115" y="33"/>
                </a:cxn>
                <a:cxn ang="0">
                  <a:pos x="59" y="15"/>
                </a:cxn>
                <a:cxn ang="0">
                  <a:pos x="0" y="0"/>
                </a:cxn>
                <a:cxn ang="0">
                  <a:pos x="63" y="11"/>
                </a:cxn>
                <a:cxn ang="0">
                  <a:pos x="115" y="18"/>
                </a:cxn>
                <a:cxn ang="0">
                  <a:pos x="148" y="33"/>
                </a:cxn>
                <a:cxn ang="0">
                  <a:pos x="174" y="48"/>
                </a:cxn>
                <a:cxn ang="0">
                  <a:pos x="196" y="66"/>
                </a:cxn>
                <a:cxn ang="0">
                  <a:pos x="203" y="70"/>
                </a:cxn>
                <a:cxn ang="0">
                  <a:pos x="211" y="81"/>
                </a:cxn>
                <a:cxn ang="0">
                  <a:pos x="211" y="96"/>
                </a:cxn>
                <a:cxn ang="0">
                  <a:pos x="211" y="114"/>
                </a:cxn>
                <a:cxn ang="0">
                  <a:pos x="200" y="129"/>
                </a:cxn>
                <a:cxn ang="0">
                  <a:pos x="174" y="166"/>
                </a:cxn>
                <a:cxn ang="0">
                  <a:pos x="140" y="188"/>
                </a:cxn>
                <a:cxn ang="0">
                  <a:pos x="107" y="207"/>
                </a:cxn>
                <a:cxn ang="0">
                  <a:pos x="144" y="174"/>
                </a:cxn>
                <a:cxn ang="0">
                  <a:pos x="163" y="144"/>
                </a:cxn>
                <a:cxn ang="0">
                  <a:pos x="174" y="118"/>
                </a:cxn>
                <a:cxn ang="0">
                  <a:pos x="174" y="100"/>
                </a:cxn>
              </a:cxnLst>
              <a:rect l="0" t="0" r="0" b="0"/>
              <a:pathLst>
                <a:path w="211" h="207">
                  <a:moveTo>
                    <a:pt x="174" y="100"/>
                  </a:moveTo>
                  <a:lnTo>
                    <a:pt x="174" y="89"/>
                  </a:lnTo>
                  <a:lnTo>
                    <a:pt x="163" y="70"/>
                  </a:lnTo>
                  <a:lnTo>
                    <a:pt x="148" y="59"/>
                  </a:lnTo>
                  <a:lnTo>
                    <a:pt x="115" y="33"/>
                  </a:lnTo>
                  <a:lnTo>
                    <a:pt x="59" y="15"/>
                  </a:lnTo>
                  <a:lnTo>
                    <a:pt x="0" y="0"/>
                  </a:lnTo>
                  <a:lnTo>
                    <a:pt x="63" y="11"/>
                  </a:lnTo>
                  <a:lnTo>
                    <a:pt x="115" y="18"/>
                  </a:lnTo>
                  <a:lnTo>
                    <a:pt x="148" y="33"/>
                  </a:lnTo>
                  <a:lnTo>
                    <a:pt x="174" y="48"/>
                  </a:lnTo>
                  <a:lnTo>
                    <a:pt x="196" y="66"/>
                  </a:lnTo>
                  <a:lnTo>
                    <a:pt x="203" y="70"/>
                  </a:lnTo>
                  <a:lnTo>
                    <a:pt x="211" y="81"/>
                  </a:lnTo>
                  <a:lnTo>
                    <a:pt x="211" y="96"/>
                  </a:lnTo>
                  <a:lnTo>
                    <a:pt x="211" y="114"/>
                  </a:lnTo>
                  <a:lnTo>
                    <a:pt x="200" y="129"/>
                  </a:lnTo>
                  <a:lnTo>
                    <a:pt x="174" y="166"/>
                  </a:lnTo>
                  <a:lnTo>
                    <a:pt x="140" y="188"/>
                  </a:lnTo>
                  <a:lnTo>
                    <a:pt x="107" y="207"/>
                  </a:lnTo>
                  <a:lnTo>
                    <a:pt x="144" y="174"/>
                  </a:lnTo>
                  <a:lnTo>
                    <a:pt x="163" y="144"/>
                  </a:lnTo>
                  <a:lnTo>
                    <a:pt x="174" y="118"/>
                  </a:lnTo>
                  <a:lnTo>
                    <a:pt x="174" y="10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1" name="図形 160"/>
            <p:cNvSpPr>
              <a:spLocks/>
            </p:cNvSpPr>
            <p:nvPr/>
          </p:nvSpPr>
          <p:spPr bwMode="auto">
            <a:xfrm>
              <a:off x="3196769" y="5344787"/>
              <a:ext cx="555027" cy="334755"/>
            </a:xfrm>
            <a:custGeom>
              <a:avLst/>
              <a:gdLst/>
              <a:ahLst/>
              <a:cxnLst>
                <a:cxn ang="0">
                  <a:pos x="321" y="140"/>
                </a:cxn>
                <a:cxn ang="0">
                  <a:pos x="314" y="104"/>
                </a:cxn>
                <a:cxn ang="0">
                  <a:pos x="307" y="96"/>
                </a:cxn>
                <a:cxn ang="0">
                  <a:pos x="292" y="81"/>
                </a:cxn>
                <a:cxn ang="0">
                  <a:pos x="266" y="70"/>
                </a:cxn>
                <a:cxn ang="0">
                  <a:pos x="225" y="48"/>
                </a:cxn>
                <a:cxn ang="0">
                  <a:pos x="170" y="33"/>
                </a:cxn>
                <a:cxn ang="0">
                  <a:pos x="96" y="15"/>
                </a:cxn>
                <a:cxn ang="0">
                  <a:pos x="0" y="0"/>
                </a:cxn>
                <a:cxn ang="0">
                  <a:pos x="96" y="11"/>
                </a:cxn>
                <a:cxn ang="0">
                  <a:pos x="203" y="30"/>
                </a:cxn>
                <a:cxn ang="0">
                  <a:pos x="255" y="44"/>
                </a:cxn>
                <a:cxn ang="0">
                  <a:pos x="299" y="63"/>
                </a:cxn>
                <a:cxn ang="0">
                  <a:pos x="336" y="81"/>
                </a:cxn>
                <a:cxn ang="0">
                  <a:pos x="362" y="104"/>
                </a:cxn>
                <a:cxn ang="0">
                  <a:pos x="362" y="118"/>
                </a:cxn>
                <a:cxn ang="0">
                  <a:pos x="362" y="140"/>
                </a:cxn>
                <a:cxn ang="0">
                  <a:pos x="351" y="159"/>
                </a:cxn>
                <a:cxn ang="0">
                  <a:pos x="336" y="185"/>
                </a:cxn>
                <a:cxn ang="0">
                  <a:pos x="314" y="200"/>
                </a:cxn>
                <a:cxn ang="0">
                  <a:pos x="284" y="222"/>
                </a:cxn>
                <a:cxn ang="0">
                  <a:pos x="255" y="237"/>
                </a:cxn>
                <a:cxn ang="0">
                  <a:pos x="277" y="222"/>
                </a:cxn>
                <a:cxn ang="0">
                  <a:pos x="296" y="200"/>
                </a:cxn>
                <a:cxn ang="0">
                  <a:pos x="310" y="170"/>
                </a:cxn>
                <a:cxn ang="0">
                  <a:pos x="321" y="140"/>
                </a:cxn>
              </a:cxnLst>
              <a:rect l="0" t="0" r="0" b="0"/>
              <a:pathLst>
                <a:path w="362" h="237">
                  <a:moveTo>
                    <a:pt x="321" y="140"/>
                  </a:moveTo>
                  <a:lnTo>
                    <a:pt x="314" y="104"/>
                  </a:lnTo>
                  <a:lnTo>
                    <a:pt x="307" y="96"/>
                  </a:lnTo>
                  <a:lnTo>
                    <a:pt x="292" y="81"/>
                  </a:lnTo>
                  <a:lnTo>
                    <a:pt x="266" y="70"/>
                  </a:lnTo>
                  <a:lnTo>
                    <a:pt x="225" y="48"/>
                  </a:lnTo>
                  <a:lnTo>
                    <a:pt x="170" y="33"/>
                  </a:lnTo>
                  <a:lnTo>
                    <a:pt x="96" y="15"/>
                  </a:lnTo>
                  <a:lnTo>
                    <a:pt x="0" y="0"/>
                  </a:lnTo>
                  <a:lnTo>
                    <a:pt x="96" y="11"/>
                  </a:lnTo>
                  <a:lnTo>
                    <a:pt x="203" y="30"/>
                  </a:lnTo>
                  <a:lnTo>
                    <a:pt x="255" y="44"/>
                  </a:lnTo>
                  <a:lnTo>
                    <a:pt x="299" y="63"/>
                  </a:lnTo>
                  <a:lnTo>
                    <a:pt x="336" y="81"/>
                  </a:lnTo>
                  <a:lnTo>
                    <a:pt x="362" y="104"/>
                  </a:lnTo>
                  <a:lnTo>
                    <a:pt x="362" y="118"/>
                  </a:lnTo>
                  <a:lnTo>
                    <a:pt x="362" y="140"/>
                  </a:lnTo>
                  <a:lnTo>
                    <a:pt x="351" y="159"/>
                  </a:lnTo>
                  <a:lnTo>
                    <a:pt x="336" y="185"/>
                  </a:lnTo>
                  <a:lnTo>
                    <a:pt x="314" y="200"/>
                  </a:lnTo>
                  <a:lnTo>
                    <a:pt x="284" y="222"/>
                  </a:lnTo>
                  <a:lnTo>
                    <a:pt x="255" y="237"/>
                  </a:lnTo>
                  <a:lnTo>
                    <a:pt x="277" y="222"/>
                  </a:lnTo>
                  <a:lnTo>
                    <a:pt x="296" y="200"/>
                  </a:lnTo>
                  <a:lnTo>
                    <a:pt x="310" y="170"/>
                  </a:lnTo>
                  <a:lnTo>
                    <a:pt x="321" y="14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2" name="図形 161"/>
            <p:cNvSpPr>
              <a:spLocks/>
            </p:cNvSpPr>
            <p:nvPr/>
          </p:nvSpPr>
          <p:spPr bwMode="auto">
            <a:xfrm>
              <a:off x="3049580" y="5908363"/>
              <a:ext cx="4600" cy="11300"/>
            </a:xfrm>
            <a:custGeom>
              <a:avLst/>
              <a:gdLst/>
              <a:ahLst/>
              <a:cxnLst>
                <a:cxn ang="0">
                  <a:pos x="0" y="8"/>
                </a:cxn>
                <a:cxn ang="0">
                  <a:pos x="0" y="0"/>
                </a:cxn>
                <a:cxn ang="0">
                  <a:pos x="3" y="8"/>
                </a:cxn>
                <a:cxn ang="0">
                  <a:pos x="0" y="8"/>
                </a:cxn>
              </a:cxnLst>
              <a:rect l="0" t="0" r="0" b="0"/>
              <a:pathLst>
                <a:path w="3" h="8">
                  <a:moveTo>
                    <a:pt x="0" y="8"/>
                  </a:moveTo>
                  <a:lnTo>
                    <a:pt x="0" y="0"/>
                  </a:lnTo>
                  <a:lnTo>
                    <a:pt x="3" y="8"/>
                  </a:lnTo>
                  <a:lnTo>
                    <a:pt x="0" y="8"/>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3" name="図形 162"/>
            <p:cNvSpPr>
              <a:spLocks/>
            </p:cNvSpPr>
            <p:nvPr/>
          </p:nvSpPr>
          <p:spPr bwMode="auto">
            <a:xfrm>
              <a:off x="16865" y="6065147"/>
              <a:ext cx="90460" cy="21187"/>
            </a:xfrm>
            <a:custGeom>
              <a:avLst/>
              <a:gdLst/>
              <a:ahLst/>
              <a:cxnLst>
                <a:cxn ang="0">
                  <a:pos x="4" y="0"/>
                </a:cxn>
                <a:cxn ang="0">
                  <a:pos x="0" y="0"/>
                </a:cxn>
                <a:cxn ang="0">
                  <a:pos x="0" y="8"/>
                </a:cxn>
                <a:cxn ang="0">
                  <a:pos x="44" y="15"/>
                </a:cxn>
                <a:cxn ang="0">
                  <a:pos x="59" y="15"/>
                </a:cxn>
                <a:cxn ang="0">
                  <a:pos x="4" y="0"/>
                </a:cxn>
              </a:cxnLst>
              <a:rect l="0" t="0" r="0" b="0"/>
              <a:pathLst>
                <a:path w="59" h="15">
                  <a:moveTo>
                    <a:pt x="4" y="0"/>
                  </a:moveTo>
                  <a:lnTo>
                    <a:pt x="0" y="0"/>
                  </a:lnTo>
                  <a:lnTo>
                    <a:pt x="0" y="8"/>
                  </a:lnTo>
                  <a:lnTo>
                    <a:pt x="44" y="15"/>
                  </a:lnTo>
                  <a:lnTo>
                    <a:pt x="59" y="15"/>
                  </a:lnTo>
                  <a:lnTo>
                    <a:pt x="4" y="0"/>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4" name="図形 163"/>
            <p:cNvSpPr>
              <a:spLocks/>
            </p:cNvSpPr>
            <p:nvPr/>
          </p:nvSpPr>
          <p:spPr bwMode="auto">
            <a:xfrm>
              <a:off x="3110909" y="5402699"/>
              <a:ext cx="260648" cy="281082"/>
            </a:xfrm>
            <a:custGeom>
              <a:avLst/>
              <a:gdLst/>
              <a:ahLst/>
              <a:cxnLst>
                <a:cxn ang="0">
                  <a:pos x="26" y="196"/>
                </a:cxn>
                <a:cxn ang="0">
                  <a:pos x="30" y="199"/>
                </a:cxn>
                <a:cxn ang="0">
                  <a:pos x="48" y="196"/>
                </a:cxn>
                <a:cxn ang="0">
                  <a:pos x="89" y="181"/>
                </a:cxn>
                <a:cxn ang="0">
                  <a:pos x="137" y="155"/>
                </a:cxn>
                <a:cxn ang="0">
                  <a:pos x="156" y="133"/>
                </a:cxn>
                <a:cxn ang="0">
                  <a:pos x="167" y="114"/>
                </a:cxn>
                <a:cxn ang="0">
                  <a:pos x="170" y="103"/>
                </a:cxn>
                <a:cxn ang="0">
                  <a:pos x="167" y="88"/>
                </a:cxn>
                <a:cxn ang="0">
                  <a:pos x="152" y="59"/>
                </a:cxn>
                <a:cxn ang="0">
                  <a:pos x="141" y="48"/>
                </a:cxn>
                <a:cxn ang="0">
                  <a:pos x="111" y="33"/>
                </a:cxn>
                <a:cxn ang="0">
                  <a:pos x="67" y="14"/>
                </a:cxn>
                <a:cxn ang="0">
                  <a:pos x="34" y="3"/>
                </a:cxn>
                <a:cxn ang="0">
                  <a:pos x="0" y="0"/>
                </a:cxn>
                <a:cxn ang="0">
                  <a:pos x="0" y="3"/>
                </a:cxn>
                <a:cxn ang="0">
                  <a:pos x="34" y="7"/>
                </a:cxn>
                <a:cxn ang="0">
                  <a:pos x="67" y="18"/>
                </a:cxn>
                <a:cxn ang="0">
                  <a:pos x="111" y="40"/>
                </a:cxn>
                <a:cxn ang="0">
                  <a:pos x="137" y="55"/>
                </a:cxn>
                <a:cxn ang="0">
                  <a:pos x="145" y="59"/>
                </a:cxn>
                <a:cxn ang="0">
                  <a:pos x="167" y="88"/>
                </a:cxn>
                <a:cxn ang="0">
                  <a:pos x="167" y="103"/>
                </a:cxn>
                <a:cxn ang="0">
                  <a:pos x="159" y="114"/>
                </a:cxn>
                <a:cxn ang="0">
                  <a:pos x="152" y="133"/>
                </a:cxn>
                <a:cxn ang="0">
                  <a:pos x="137" y="148"/>
                </a:cxn>
                <a:cxn ang="0">
                  <a:pos x="89" y="173"/>
                </a:cxn>
                <a:cxn ang="0">
                  <a:pos x="45" y="188"/>
                </a:cxn>
                <a:cxn ang="0">
                  <a:pos x="26" y="196"/>
                </a:cxn>
              </a:cxnLst>
              <a:rect l="0" t="0" r="0" b="0"/>
              <a:pathLst>
                <a:path w="170" h="199">
                  <a:moveTo>
                    <a:pt x="26" y="196"/>
                  </a:moveTo>
                  <a:lnTo>
                    <a:pt x="30" y="199"/>
                  </a:lnTo>
                  <a:lnTo>
                    <a:pt x="48" y="196"/>
                  </a:lnTo>
                  <a:lnTo>
                    <a:pt x="89" y="181"/>
                  </a:lnTo>
                  <a:lnTo>
                    <a:pt x="137" y="155"/>
                  </a:lnTo>
                  <a:lnTo>
                    <a:pt x="156" y="133"/>
                  </a:lnTo>
                  <a:lnTo>
                    <a:pt x="167" y="114"/>
                  </a:lnTo>
                  <a:lnTo>
                    <a:pt x="170" y="103"/>
                  </a:lnTo>
                  <a:lnTo>
                    <a:pt x="167" y="88"/>
                  </a:lnTo>
                  <a:lnTo>
                    <a:pt x="152" y="59"/>
                  </a:lnTo>
                  <a:lnTo>
                    <a:pt x="141" y="48"/>
                  </a:lnTo>
                  <a:lnTo>
                    <a:pt x="111" y="33"/>
                  </a:lnTo>
                  <a:lnTo>
                    <a:pt x="67" y="14"/>
                  </a:lnTo>
                  <a:lnTo>
                    <a:pt x="34" y="3"/>
                  </a:lnTo>
                  <a:lnTo>
                    <a:pt x="0" y="0"/>
                  </a:lnTo>
                  <a:lnTo>
                    <a:pt x="0" y="3"/>
                  </a:lnTo>
                  <a:lnTo>
                    <a:pt x="34" y="7"/>
                  </a:lnTo>
                  <a:lnTo>
                    <a:pt x="67" y="18"/>
                  </a:lnTo>
                  <a:lnTo>
                    <a:pt x="111" y="40"/>
                  </a:lnTo>
                  <a:lnTo>
                    <a:pt x="137" y="55"/>
                  </a:lnTo>
                  <a:lnTo>
                    <a:pt x="145" y="59"/>
                  </a:lnTo>
                  <a:lnTo>
                    <a:pt x="167" y="88"/>
                  </a:lnTo>
                  <a:lnTo>
                    <a:pt x="167" y="103"/>
                  </a:lnTo>
                  <a:lnTo>
                    <a:pt x="159" y="114"/>
                  </a:lnTo>
                  <a:lnTo>
                    <a:pt x="152" y="133"/>
                  </a:lnTo>
                  <a:lnTo>
                    <a:pt x="137" y="148"/>
                  </a:lnTo>
                  <a:lnTo>
                    <a:pt x="89" y="173"/>
                  </a:lnTo>
                  <a:lnTo>
                    <a:pt x="45" y="188"/>
                  </a:lnTo>
                  <a:lnTo>
                    <a:pt x="26" y="196"/>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5" name="図形 164"/>
            <p:cNvSpPr>
              <a:spLocks/>
            </p:cNvSpPr>
            <p:nvPr/>
          </p:nvSpPr>
          <p:spPr bwMode="auto">
            <a:xfrm>
              <a:off x="16865" y="6028423"/>
              <a:ext cx="493698" cy="57911"/>
            </a:xfrm>
            <a:custGeom>
              <a:avLst/>
              <a:gdLst/>
              <a:ahLst/>
              <a:cxnLst>
                <a:cxn ang="0">
                  <a:pos x="189" y="19"/>
                </a:cxn>
                <a:cxn ang="0">
                  <a:pos x="100" y="22"/>
                </a:cxn>
                <a:cxn ang="0">
                  <a:pos x="100" y="26"/>
                </a:cxn>
                <a:cxn ang="0">
                  <a:pos x="0" y="0"/>
                </a:cxn>
                <a:cxn ang="0">
                  <a:pos x="96" y="34"/>
                </a:cxn>
                <a:cxn ang="0">
                  <a:pos x="96" y="37"/>
                </a:cxn>
                <a:cxn ang="0">
                  <a:pos x="0" y="11"/>
                </a:cxn>
                <a:cxn ang="0">
                  <a:pos x="0" y="19"/>
                </a:cxn>
                <a:cxn ang="0">
                  <a:pos x="96" y="37"/>
                </a:cxn>
                <a:cxn ang="0">
                  <a:pos x="89" y="41"/>
                </a:cxn>
                <a:cxn ang="0">
                  <a:pos x="96" y="41"/>
                </a:cxn>
                <a:cxn ang="0">
                  <a:pos x="104" y="26"/>
                </a:cxn>
                <a:cxn ang="0">
                  <a:pos x="189" y="22"/>
                </a:cxn>
                <a:cxn ang="0">
                  <a:pos x="226" y="22"/>
                </a:cxn>
                <a:cxn ang="0">
                  <a:pos x="255" y="26"/>
                </a:cxn>
                <a:cxn ang="0">
                  <a:pos x="311" y="41"/>
                </a:cxn>
                <a:cxn ang="0">
                  <a:pos x="322" y="41"/>
                </a:cxn>
                <a:cxn ang="0">
                  <a:pos x="266" y="26"/>
                </a:cxn>
                <a:cxn ang="0">
                  <a:pos x="229" y="19"/>
                </a:cxn>
                <a:cxn ang="0">
                  <a:pos x="189" y="19"/>
                </a:cxn>
              </a:cxnLst>
              <a:rect l="0" t="0" r="0" b="0"/>
              <a:pathLst>
                <a:path w="322" h="41">
                  <a:moveTo>
                    <a:pt x="189" y="19"/>
                  </a:moveTo>
                  <a:lnTo>
                    <a:pt x="100" y="22"/>
                  </a:lnTo>
                  <a:lnTo>
                    <a:pt x="100" y="26"/>
                  </a:lnTo>
                  <a:lnTo>
                    <a:pt x="0" y="0"/>
                  </a:lnTo>
                  <a:lnTo>
                    <a:pt x="96" y="34"/>
                  </a:lnTo>
                  <a:lnTo>
                    <a:pt x="96" y="37"/>
                  </a:lnTo>
                  <a:lnTo>
                    <a:pt x="0" y="11"/>
                  </a:lnTo>
                  <a:lnTo>
                    <a:pt x="0" y="19"/>
                  </a:lnTo>
                  <a:lnTo>
                    <a:pt x="96" y="37"/>
                  </a:lnTo>
                  <a:lnTo>
                    <a:pt x="89" y="41"/>
                  </a:lnTo>
                  <a:lnTo>
                    <a:pt x="96" y="41"/>
                  </a:lnTo>
                  <a:lnTo>
                    <a:pt x="104" y="26"/>
                  </a:lnTo>
                  <a:lnTo>
                    <a:pt x="189" y="22"/>
                  </a:lnTo>
                  <a:lnTo>
                    <a:pt x="226" y="22"/>
                  </a:lnTo>
                  <a:lnTo>
                    <a:pt x="255" y="26"/>
                  </a:lnTo>
                  <a:lnTo>
                    <a:pt x="311" y="41"/>
                  </a:lnTo>
                  <a:lnTo>
                    <a:pt x="322" y="41"/>
                  </a:lnTo>
                  <a:lnTo>
                    <a:pt x="266" y="26"/>
                  </a:lnTo>
                  <a:lnTo>
                    <a:pt x="229" y="19"/>
                  </a:lnTo>
                  <a:lnTo>
                    <a:pt x="189" y="19"/>
                  </a:lnTo>
                  <a:close/>
                </a:path>
              </a:pathLst>
            </a:custGeom>
            <a:noFill/>
            <a:ln w="3175" cap="flat" cmpd="sng" algn="ctr">
              <a:solidFill>
                <a:schemeClr val="tx2">
                  <a:lumMod val="40000"/>
                  <a:lumOff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sp>
        <p:nvSpPr>
          <p:cNvPr id="2" name="図形 1"/>
          <p:cNvSpPr>
            <a:spLocks noGrp="1"/>
          </p:cNvSpPr>
          <p:nvPr>
            <p:ph type="ctrTitle"/>
          </p:nvPr>
        </p:nvSpPr>
        <p:spPr>
          <a:xfrm>
            <a:off x="642910" y="2214554"/>
            <a:ext cx="7772400" cy="1470025"/>
          </a:xfrm>
        </p:spPr>
        <p:txBody>
          <a:bodyPr/>
          <a:lstStyle/>
          <a:p>
            <a:r>
              <a:rPr kumimoji="1" lang="cs-CZ" altLang="ja-JP" smtClean="0"/>
              <a:t>Kliknutím lze upravit styl.</a:t>
            </a:r>
            <a:endParaRPr kumimoji="1" lang="ja-JP" altLang="en-US"/>
          </a:p>
        </p:txBody>
      </p:sp>
      <p:sp>
        <p:nvSpPr>
          <p:cNvPr id="8" name="図形 7"/>
          <p:cNvSpPr>
            <a:spLocks noGrp="1"/>
          </p:cNvSpPr>
          <p:nvPr>
            <p:ph type="subTitle" idx="1"/>
          </p:nvPr>
        </p:nvSpPr>
        <p:spPr>
          <a:xfrm>
            <a:off x="642910" y="3699318"/>
            <a:ext cx="7772400" cy="900122"/>
          </a:xfrm>
        </p:spPr>
        <p:txBody>
          <a:bodyPr/>
          <a:lstStyle>
            <a:lvl1pPr marL="0" indent="0" algn="ctr">
              <a:buNone/>
              <a:defRPr baseline="0">
                <a:solidFill>
                  <a:schemeClr val="tx2">
                    <a:shade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cs-CZ" altLang="ja-JP" smtClean="0"/>
              <a:t>Kliknutím lze upravit styl předlohy.</a:t>
            </a:r>
            <a:endParaRPr kumimoji="1" lang="ja-JP" altLang="en-US" dirty="0"/>
          </a:p>
        </p:txBody>
      </p:sp>
      <p:sp>
        <p:nvSpPr>
          <p:cNvPr id="12" name="図形 11"/>
          <p:cNvSpPr>
            <a:spLocks noGrp="1"/>
          </p:cNvSpPr>
          <p:nvPr>
            <p:ph type="dt" sz="half" idx="10"/>
          </p:nvPr>
        </p:nvSpPr>
        <p:spPr>
          <a:xfrm>
            <a:off x="4471200" y="6492874"/>
            <a:ext cx="1530000" cy="365125"/>
          </a:xfrm>
        </p:spPr>
        <p:txBody>
          <a:bodyPr/>
          <a:lstStyle/>
          <a:p>
            <a:fld id="{66C7A532-2725-49B3-A927-5BEF41853F9C}" type="datetimeFigureOut">
              <a:rPr lang="cs-CZ" smtClean="0"/>
              <a:t>26.6.2012</a:t>
            </a:fld>
            <a:endParaRPr lang="cs-CZ"/>
          </a:p>
        </p:txBody>
      </p:sp>
      <p:sp>
        <p:nvSpPr>
          <p:cNvPr id="11" name="図形 10"/>
          <p:cNvSpPr>
            <a:spLocks noGrp="1"/>
          </p:cNvSpPr>
          <p:nvPr>
            <p:ph type="ftr" sz="quarter" idx="11"/>
          </p:nvPr>
        </p:nvSpPr>
        <p:spPr>
          <a:xfrm>
            <a:off x="6048000" y="6492875"/>
            <a:ext cx="2394000" cy="365125"/>
          </a:xfrm>
        </p:spPr>
        <p:txBody>
          <a:bodyPr/>
          <a:lstStyle/>
          <a:p>
            <a:endParaRPr lang="cs-CZ"/>
          </a:p>
        </p:txBody>
      </p:sp>
      <p:sp>
        <p:nvSpPr>
          <p:cNvPr id="18" name="図形 17"/>
          <p:cNvSpPr>
            <a:spLocks noGrp="1"/>
          </p:cNvSpPr>
          <p:nvPr>
            <p:ph type="sldNum" sz="quarter" idx="12"/>
          </p:nvPr>
        </p:nvSpPr>
        <p:spPr>
          <a:xfrm>
            <a:off x="8499632" y="6492875"/>
            <a:ext cx="644400" cy="365125"/>
          </a:xfrm>
        </p:spPr>
        <p:txBody>
          <a:bodyPr/>
          <a:lstStyle/>
          <a:p>
            <a:fld id="{4922C869-FF45-4484-915F-2EB4149123D9}" type="slidenum">
              <a:rPr lang="cs-CZ" smtClean="0"/>
              <a:t>‹#›</a:t>
            </a:fld>
            <a:endParaRPr lang="cs-CZ"/>
          </a:p>
        </p:txBody>
      </p:sp>
      <p:sp>
        <p:nvSpPr>
          <p:cNvPr id="10" name="図形 9"/>
          <p:cNvSpPr>
            <a:spLocks/>
          </p:cNvSpPr>
          <p:nvPr/>
        </p:nvSpPr>
        <p:spPr bwMode="auto">
          <a:xfrm>
            <a:off x="3929058" y="9"/>
            <a:ext cx="5214942" cy="3383004"/>
          </a:xfrm>
          <a:custGeom>
            <a:avLst/>
            <a:gdLst/>
            <a:ahLst/>
            <a:cxnLst>
              <a:cxn ang="0">
                <a:pos x="3574" y="25"/>
              </a:cxn>
              <a:cxn ang="0">
                <a:pos x="3628" y="83"/>
              </a:cxn>
              <a:cxn ang="0">
                <a:pos x="3611" y="121"/>
              </a:cxn>
              <a:cxn ang="0">
                <a:pos x="3278" y="166"/>
              </a:cxn>
              <a:cxn ang="0">
                <a:pos x="2987" y="220"/>
              </a:cxn>
              <a:cxn ang="0">
                <a:pos x="2896" y="274"/>
              </a:cxn>
              <a:cxn ang="0">
                <a:pos x="2887" y="320"/>
              </a:cxn>
              <a:cxn ang="0">
                <a:pos x="2987" y="374"/>
              </a:cxn>
              <a:cxn ang="0">
                <a:pos x="3407" y="403"/>
              </a:cxn>
              <a:cxn ang="0">
                <a:pos x="3732" y="399"/>
              </a:cxn>
              <a:cxn ang="0">
                <a:pos x="3607" y="2391"/>
              </a:cxn>
              <a:cxn ang="0">
                <a:pos x="3199" y="2262"/>
              </a:cxn>
              <a:cxn ang="0">
                <a:pos x="3041" y="2159"/>
              </a:cxn>
              <a:cxn ang="0">
                <a:pos x="2991" y="2050"/>
              </a:cxn>
              <a:cxn ang="0">
                <a:pos x="3000" y="1992"/>
              </a:cxn>
              <a:cxn ang="0">
                <a:pos x="3054" y="1905"/>
              </a:cxn>
              <a:cxn ang="0">
                <a:pos x="3158" y="1826"/>
              </a:cxn>
              <a:cxn ang="0">
                <a:pos x="3183" y="1768"/>
              </a:cxn>
              <a:cxn ang="0">
                <a:pos x="3158" y="1684"/>
              </a:cxn>
              <a:cxn ang="0">
                <a:pos x="3099" y="1576"/>
              </a:cxn>
              <a:cxn ang="0">
                <a:pos x="2950" y="1497"/>
              </a:cxn>
              <a:cxn ang="0">
                <a:pos x="2779" y="1439"/>
              </a:cxn>
              <a:cxn ang="0">
                <a:pos x="2679" y="1364"/>
              </a:cxn>
              <a:cxn ang="0">
                <a:pos x="2654" y="1281"/>
              </a:cxn>
              <a:cxn ang="0">
                <a:pos x="2667" y="1194"/>
              </a:cxn>
              <a:cxn ang="0">
                <a:pos x="2600" y="1106"/>
              </a:cxn>
              <a:cxn ang="0">
                <a:pos x="2459" y="1077"/>
              </a:cxn>
              <a:cxn ang="0">
                <a:pos x="2005" y="1119"/>
              </a:cxn>
              <a:cxn ang="0">
                <a:pos x="1835" y="1102"/>
              </a:cxn>
              <a:cxn ang="0">
                <a:pos x="1743" y="1052"/>
              </a:cxn>
              <a:cxn ang="0">
                <a:pos x="1689" y="957"/>
              </a:cxn>
              <a:cxn ang="0">
                <a:pos x="1697" y="840"/>
              </a:cxn>
              <a:cxn ang="0">
                <a:pos x="1689" y="736"/>
              </a:cxn>
              <a:cxn ang="0">
                <a:pos x="1627" y="690"/>
              </a:cxn>
              <a:cxn ang="0">
                <a:pos x="1544" y="690"/>
              </a:cxn>
              <a:cxn ang="0">
                <a:pos x="1460" y="665"/>
              </a:cxn>
              <a:cxn ang="0">
                <a:pos x="1423" y="620"/>
              </a:cxn>
              <a:cxn ang="0">
                <a:pos x="1323" y="607"/>
              </a:cxn>
              <a:cxn ang="0">
                <a:pos x="1281" y="624"/>
              </a:cxn>
              <a:cxn ang="0">
                <a:pos x="1161" y="599"/>
              </a:cxn>
              <a:cxn ang="0">
                <a:pos x="1003" y="553"/>
              </a:cxn>
              <a:cxn ang="0">
                <a:pos x="928" y="578"/>
              </a:cxn>
              <a:cxn ang="0">
                <a:pos x="865" y="653"/>
              </a:cxn>
              <a:cxn ang="0">
                <a:pos x="845" y="724"/>
              </a:cxn>
              <a:cxn ang="0">
                <a:pos x="853" y="844"/>
              </a:cxn>
              <a:cxn ang="0">
                <a:pos x="803" y="936"/>
              </a:cxn>
              <a:cxn ang="0">
                <a:pos x="608" y="1027"/>
              </a:cxn>
              <a:cxn ang="0">
                <a:pos x="458" y="1048"/>
              </a:cxn>
              <a:cxn ang="0">
                <a:pos x="325" y="982"/>
              </a:cxn>
              <a:cxn ang="0">
                <a:pos x="233" y="786"/>
              </a:cxn>
              <a:cxn ang="0">
                <a:pos x="229" y="674"/>
              </a:cxn>
              <a:cxn ang="0">
                <a:pos x="287" y="570"/>
              </a:cxn>
              <a:cxn ang="0">
                <a:pos x="316" y="487"/>
              </a:cxn>
              <a:cxn ang="0">
                <a:pos x="246" y="441"/>
              </a:cxn>
              <a:cxn ang="0">
                <a:pos x="146" y="370"/>
              </a:cxn>
              <a:cxn ang="0">
                <a:pos x="104" y="287"/>
              </a:cxn>
              <a:cxn ang="0">
                <a:pos x="133" y="208"/>
              </a:cxn>
              <a:cxn ang="0">
                <a:pos x="162" y="154"/>
              </a:cxn>
              <a:cxn ang="0">
                <a:pos x="133" y="112"/>
              </a:cxn>
              <a:cxn ang="0">
                <a:pos x="42" y="83"/>
              </a:cxn>
              <a:cxn ang="0">
                <a:pos x="0" y="29"/>
              </a:cxn>
              <a:cxn ang="0">
                <a:pos x="179" y="0"/>
              </a:cxn>
            </a:cxnLst>
            <a:rect l="0" t="0" r="0" b="0"/>
            <a:pathLst>
              <a:path w="3732" h="2421">
                <a:moveTo>
                  <a:pt x="179" y="0"/>
                </a:moveTo>
                <a:lnTo>
                  <a:pt x="3553" y="4"/>
                </a:lnTo>
                <a:lnTo>
                  <a:pt x="3574" y="25"/>
                </a:lnTo>
                <a:lnTo>
                  <a:pt x="3599" y="37"/>
                </a:lnTo>
                <a:lnTo>
                  <a:pt x="3624" y="58"/>
                </a:lnTo>
                <a:lnTo>
                  <a:pt x="3628" y="83"/>
                </a:lnTo>
                <a:lnTo>
                  <a:pt x="3628" y="96"/>
                </a:lnTo>
                <a:lnTo>
                  <a:pt x="3624" y="108"/>
                </a:lnTo>
                <a:lnTo>
                  <a:pt x="3611" y="121"/>
                </a:lnTo>
                <a:lnTo>
                  <a:pt x="3594" y="125"/>
                </a:lnTo>
                <a:lnTo>
                  <a:pt x="3528" y="150"/>
                </a:lnTo>
                <a:lnTo>
                  <a:pt x="3278" y="166"/>
                </a:lnTo>
                <a:lnTo>
                  <a:pt x="3099" y="191"/>
                </a:lnTo>
                <a:lnTo>
                  <a:pt x="3029" y="204"/>
                </a:lnTo>
                <a:lnTo>
                  <a:pt x="2987" y="220"/>
                </a:lnTo>
                <a:lnTo>
                  <a:pt x="2975" y="225"/>
                </a:lnTo>
                <a:lnTo>
                  <a:pt x="2933" y="245"/>
                </a:lnTo>
                <a:lnTo>
                  <a:pt x="2896" y="274"/>
                </a:lnTo>
                <a:lnTo>
                  <a:pt x="2887" y="291"/>
                </a:lnTo>
                <a:lnTo>
                  <a:pt x="2879" y="316"/>
                </a:lnTo>
                <a:lnTo>
                  <a:pt x="2887" y="320"/>
                </a:lnTo>
                <a:lnTo>
                  <a:pt x="2916" y="345"/>
                </a:lnTo>
                <a:lnTo>
                  <a:pt x="2945" y="362"/>
                </a:lnTo>
                <a:lnTo>
                  <a:pt x="2987" y="374"/>
                </a:lnTo>
                <a:lnTo>
                  <a:pt x="3045" y="387"/>
                </a:lnTo>
                <a:lnTo>
                  <a:pt x="3116" y="391"/>
                </a:lnTo>
                <a:lnTo>
                  <a:pt x="3407" y="403"/>
                </a:lnTo>
                <a:lnTo>
                  <a:pt x="3624" y="403"/>
                </a:lnTo>
                <a:lnTo>
                  <a:pt x="3694" y="403"/>
                </a:lnTo>
                <a:lnTo>
                  <a:pt x="3732" y="399"/>
                </a:lnTo>
                <a:lnTo>
                  <a:pt x="3732" y="1410"/>
                </a:lnTo>
                <a:lnTo>
                  <a:pt x="3732" y="2421"/>
                </a:lnTo>
                <a:lnTo>
                  <a:pt x="3607" y="2391"/>
                </a:lnTo>
                <a:lnTo>
                  <a:pt x="3482" y="2362"/>
                </a:lnTo>
                <a:lnTo>
                  <a:pt x="3336" y="2321"/>
                </a:lnTo>
                <a:lnTo>
                  <a:pt x="3199" y="2262"/>
                </a:lnTo>
                <a:lnTo>
                  <a:pt x="3137" y="2229"/>
                </a:lnTo>
                <a:lnTo>
                  <a:pt x="3087" y="2196"/>
                </a:lnTo>
                <a:lnTo>
                  <a:pt x="3041" y="2159"/>
                </a:lnTo>
                <a:lnTo>
                  <a:pt x="3012" y="2117"/>
                </a:lnTo>
                <a:lnTo>
                  <a:pt x="2991" y="2071"/>
                </a:lnTo>
                <a:lnTo>
                  <a:pt x="2991" y="2050"/>
                </a:lnTo>
                <a:lnTo>
                  <a:pt x="2991" y="2030"/>
                </a:lnTo>
                <a:lnTo>
                  <a:pt x="2991" y="2017"/>
                </a:lnTo>
                <a:lnTo>
                  <a:pt x="3000" y="1992"/>
                </a:lnTo>
                <a:lnTo>
                  <a:pt x="3004" y="1967"/>
                </a:lnTo>
                <a:lnTo>
                  <a:pt x="3020" y="1938"/>
                </a:lnTo>
                <a:lnTo>
                  <a:pt x="3054" y="1905"/>
                </a:lnTo>
                <a:lnTo>
                  <a:pt x="3095" y="1867"/>
                </a:lnTo>
                <a:lnTo>
                  <a:pt x="3149" y="1838"/>
                </a:lnTo>
                <a:lnTo>
                  <a:pt x="3158" y="1826"/>
                </a:lnTo>
                <a:lnTo>
                  <a:pt x="3178" y="1801"/>
                </a:lnTo>
                <a:lnTo>
                  <a:pt x="3183" y="1784"/>
                </a:lnTo>
                <a:lnTo>
                  <a:pt x="3183" y="1768"/>
                </a:lnTo>
                <a:lnTo>
                  <a:pt x="3183" y="1743"/>
                </a:lnTo>
                <a:lnTo>
                  <a:pt x="3170" y="1713"/>
                </a:lnTo>
                <a:lnTo>
                  <a:pt x="3158" y="1684"/>
                </a:lnTo>
                <a:lnTo>
                  <a:pt x="3149" y="1655"/>
                </a:lnTo>
                <a:lnTo>
                  <a:pt x="3124" y="1614"/>
                </a:lnTo>
                <a:lnTo>
                  <a:pt x="3099" y="1576"/>
                </a:lnTo>
                <a:lnTo>
                  <a:pt x="3062" y="1539"/>
                </a:lnTo>
                <a:lnTo>
                  <a:pt x="3012" y="1518"/>
                </a:lnTo>
                <a:lnTo>
                  <a:pt x="2950" y="1497"/>
                </a:lnTo>
                <a:lnTo>
                  <a:pt x="2896" y="1489"/>
                </a:lnTo>
                <a:lnTo>
                  <a:pt x="2837" y="1468"/>
                </a:lnTo>
                <a:lnTo>
                  <a:pt x="2779" y="1439"/>
                </a:lnTo>
                <a:lnTo>
                  <a:pt x="2721" y="1406"/>
                </a:lnTo>
                <a:lnTo>
                  <a:pt x="2696" y="1385"/>
                </a:lnTo>
                <a:lnTo>
                  <a:pt x="2679" y="1364"/>
                </a:lnTo>
                <a:lnTo>
                  <a:pt x="2667" y="1339"/>
                </a:lnTo>
                <a:lnTo>
                  <a:pt x="2654" y="1310"/>
                </a:lnTo>
                <a:lnTo>
                  <a:pt x="2654" y="1281"/>
                </a:lnTo>
                <a:lnTo>
                  <a:pt x="2667" y="1244"/>
                </a:lnTo>
                <a:lnTo>
                  <a:pt x="2667" y="1219"/>
                </a:lnTo>
                <a:lnTo>
                  <a:pt x="2667" y="1194"/>
                </a:lnTo>
                <a:lnTo>
                  <a:pt x="2654" y="1160"/>
                </a:lnTo>
                <a:lnTo>
                  <a:pt x="2638" y="1131"/>
                </a:lnTo>
                <a:lnTo>
                  <a:pt x="2600" y="1106"/>
                </a:lnTo>
                <a:lnTo>
                  <a:pt x="2554" y="1090"/>
                </a:lnTo>
                <a:lnTo>
                  <a:pt x="2480" y="1081"/>
                </a:lnTo>
                <a:lnTo>
                  <a:pt x="2459" y="1077"/>
                </a:lnTo>
                <a:lnTo>
                  <a:pt x="2380" y="1077"/>
                </a:lnTo>
                <a:lnTo>
                  <a:pt x="2230" y="1090"/>
                </a:lnTo>
                <a:lnTo>
                  <a:pt x="2005" y="1119"/>
                </a:lnTo>
                <a:lnTo>
                  <a:pt x="1947" y="1119"/>
                </a:lnTo>
                <a:lnTo>
                  <a:pt x="1893" y="1110"/>
                </a:lnTo>
                <a:lnTo>
                  <a:pt x="1835" y="1102"/>
                </a:lnTo>
                <a:lnTo>
                  <a:pt x="1797" y="1090"/>
                </a:lnTo>
                <a:lnTo>
                  <a:pt x="1768" y="1069"/>
                </a:lnTo>
                <a:lnTo>
                  <a:pt x="1743" y="1052"/>
                </a:lnTo>
                <a:lnTo>
                  <a:pt x="1718" y="1023"/>
                </a:lnTo>
                <a:lnTo>
                  <a:pt x="1702" y="994"/>
                </a:lnTo>
                <a:lnTo>
                  <a:pt x="1689" y="957"/>
                </a:lnTo>
                <a:lnTo>
                  <a:pt x="1685" y="915"/>
                </a:lnTo>
                <a:lnTo>
                  <a:pt x="1689" y="869"/>
                </a:lnTo>
                <a:lnTo>
                  <a:pt x="1697" y="840"/>
                </a:lnTo>
                <a:lnTo>
                  <a:pt x="1702" y="803"/>
                </a:lnTo>
                <a:lnTo>
                  <a:pt x="1697" y="774"/>
                </a:lnTo>
                <a:lnTo>
                  <a:pt x="1689" y="736"/>
                </a:lnTo>
                <a:lnTo>
                  <a:pt x="1668" y="707"/>
                </a:lnTo>
                <a:lnTo>
                  <a:pt x="1648" y="695"/>
                </a:lnTo>
                <a:lnTo>
                  <a:pt x="1627" y="690"/>
                </a:lnTo>
                <a:lnTo>
                  <a:pt x="1593" y="690"/>
                </a:lnTo>
                <a:lnTo>
                  <a:pt x="1560" y="690"/>
                </a:lnTo>
                <a:lnTo>
                  <a:pt x="1544" y="690"/>
                </a:lnTo>
                <a:lnTo>
                  <a:pt x="1502" y="682"/>
                </a:lnTo>
                <a:lnTo>
                  <a:pt x="1481" y="678"/>
                </a:lnTo>
                <a:lnTo>
                  <a:pt x="1460" y="665"/>
                </a:lnTo>
                <a:lnTo>
                  <a:pt x="1448" y="649"/>
                </a:lnTo>
                <a:lnTo>
                  <a:pt x="1435" y="624"/>
                </a:lnTo>
                <a:lnTo>
                  <a:pt x="1423" y="620"/>
                </a:lnTo>
                <a:lnTo>
                  <a:pt x="1385" y="607"/>
                </a:lnTo>
                <a:lnTo>
                  <a:pt x="1344" y="599"/>
                </a:lnTo>
                <a:lnTo>
                  <a:pt x="1323" y="607"/>
                </a:lnTo>
                <a:lnTo>
                  <a:pt x="1298" y="611"/>
                </a:lnTo>
                <a:lnTo>
                  <a:pt x="1294" y="620"/>
                </a:lnTo>
                <a:lnTo>
                  <a:pt x="1281" y="624"/>
                </a:lnTo>
                <a:lnTo>
                  <a:pt x="1252" y="632"/>
                </a:lnTo>
                <a:lnTo>
                  <a:pt x="1190" y="620"/>
                </a:lnTo>
                <a:lnTo>
                  <a:pt x="1161" y="599"/>
                </a:lnTo>
                <a:lnTo>
                  <a:pt x="1090" y="566"/>
                </a:lnTo>
                <a:lnTo>
                  <a:pt x="1044" y="553"/>
                </a:lnTo>
                <a:lnTo>
                  <a:pt x="1003" y="553"/>
                </a:lnTo>
                <a:lnTo>
                  <a:pt x="961" y="557"/>
                </a:lnTo>
                <a:lnTo>
                  <a:pt x="940" y="566"/>
                </a:lnTo>
                <a:lnTo>
                  <a:pt x="928" y="578"/>
                </a:lnTo>
                <a:lnTo>
                  <a:pt x="911" y="595"/>
                </a:lnTo>
                <a:lnTo>
                  <a:pt x="878" y="632"/>
                </a:lnTo>
                <a:lnTo>
                  <a:pt x="865" y="653"/>
                </a:lnTo>
                <a:lnTo>
                  <a:pt x="845" y="678"/>
                </a:lnTo>
                <a:lnTo>
                  <a:pt x="840" y="703"/>
                </a:lnTo>
                <a:lnTo>
                  <a:pt x="845" y="724"/>
                </a:lnTo>
                <a:lnTo>
                  <a:pt x="853" y="749"/>
                </a:lnTo>
                <a:lnTo>
                  <a:pt x="853" y="811"/>
                </a:lnTo>
                <a:lnTo>
                  <a:pt x="853" y="844"/>
                </a:lnTo>
                <a:lnTo>
                  <a:pt x="840" y="882"/>
                </a:lnTo>
                <a:lnTo>
                  <a:pt x="828" y="911"/>
                </a:lnTo>
                <a:lnTo>
                  <a:pt x="803" y="936"/>
                </a:lnTo>
                <a:lnTo>
                  <a:pt x="728" y="982"/>
                </a:lnTo>
                <a:lnTo>
                  <a:pt x="649" y="1019"/>
                </a:lnTo>
                <a:lnTo>
                  <a:pt x="608" y="1027"/>
                </a:lnTo>
                <a:lnTo>
                  <a:pt x="562" y="1040"/>
                </a:lnTo>
                <a:lnTo>
                  <a:pt x="508" y="1048"/>
                </a:lnTo>
                <a:lnTo>
                  <a:pt x="458" y="1048"/>
                </a:lnTo>
                <a:lnTo>
                  <a:pt x="412" y="1036"/>
                </a:lnTo>
                <a:lnTo>
                  <a:pt x="366" y="1011"/>
                </a:lnTo>
                <a:lnTo>
                  <a:pt x="325" y="982"/>
                </a:lnTo>
                <a:lnTo>
                  <a:pt x="287" y="936"/>
                </a:lnTo>
                <a:lnTo>
                  <a:pt x="258" y="869"/>
                </a:lnTo>
                <a:lnTo>
                  <a:pt x="233" y="786"/>
                </a:lnTo>
                <a:lnTo>
                  <a:pt x="229" y="761"/>
                </a:lnTo>
                <a:lnTo>
                  <a:pt x="221" y="707"/>
                </a:lnTo>
                <a:lnTo>
                  <a:pt x="229" y="674"/>
                </a:lnTo>
                <a:lnTo>
                  <a:pt x="241" y="636"/>
                </a:lnTo>
                <a:lnTo>
                  <a:pt x="258" y="599"/>
                </a:lnTo>
                <a:lnTo>
                  <a:pt x="287" y="570"/>
                </a:lnTo>
                <a:lnTo>
                  <a:pt x="300" y="553"/>
                </a:lnTo>
                <a:lnTo>
                  <a:pt x="316" y="512"/>
                </a:lnTo>
                <a:lnTo>
                  <a:pt x="316" y="487"/>
                </a:lnTo>
                <a:lnTo>
                  <a:pt x="304" y="470"/>
                </a:lnTo>
                <a:lnTo>
                  <a:pt x="287" y="453"/>
                </a:lnTo>
                <a:lnTo>
                  <a:pt x="246" y="441"/>
                </a:lnTo>
                <a:lnTo>
                  <a:pt x="208" y="416"/>
                </a:lnTo>
                <a:lnTo>
                  <a:pt x="179" y="403"/>
                </a:lnTo>
                <a:lnTo>
                  <a:pt x="146" y="370"/>
                </a:lnTo>
                <a:lnTo>
                  <a:pt x="117" y="333"/>
                </a:lnTo>
                <a:lnTo>
                  <a:pt x="108" y="308"/>
                </a:lnTo>
                <a:lnTo>
                  <a:pt x="104" y="287"/>
                </a:lnTo>
                <a:lnTo>
                  <a:pt x="108" y="262"/>
                </a:lnTo>
                <a:lnTo>
                  <a:pt x="117" y="233"/>
                </a:lnTo>
                <a:lnTo>
                  <a:pt x="133" y="208"/>
                </a:lnTo>
                <a:lnTo>
                  <a:pt x="158" y="179"/>
                </a:lnTo>
                <a:lnTo>
                  <a:pt x="162" y="166"/>
                </a:lnTo>
                <a:lnTo>
                  <a:pt x="162" y="154"/>
                </a:lnTo>
                <a:lnTo>
                  <a:pt x="158" y="141"/>
                </a:lnTo>
                <a:lnTo>
                  <a:pt x="150" y="125"/>
                </a:lnTo>
                <a:lnTo>
                  <a:pt x="133" y="112"/>
                </a:lnTo>
                <a:lnTo>
                  <a:pt x="104" y="100"/>
                </a:lnTo>
                <a:lnTo>
                  <a:pt x="54" y="96"/>
                </a:lnTo>
                <a:lnTo>
                  <a:pt x="42" y="83"/>
                </a:lnTo>
                <a:lnTo>
                  <a:pt x="13" y="58"/>
                </a:lnTo>
                <a:lnTo>
                  <a:pt x="8" y="46"/>
                </a:lnTo>
                <a:lnTo>
                  <a:pt x="0" y="29"/>
                </a:lnTo>
                <a:lnTo>
                  <a:pt x="13" y="17"/>
                </a:lnTo>
                <a:lnTo>
                  <a:pt x="33" y="4"/>
                </a:lnTo>
                <a:lnTo>
                  <a:pt x="179" y="0"/>
                </a:lnTo>
                <a:close/>
              </a:path>
            </a:pathLst>
          </a:custGeom>
          <a:solidFill>
            <a:srgbClr val="FFFFFF">
              <a:alpha val="2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ja-JP" altLang="en-US"/>
          </a:p>
        </p:txBody>
      </p:sp>
      <p:grpSp>
        <p:nvGrpSpPr>
          <p:cNvPr id="4" name="グループ化 12"/>
          <p:cNvGrpSpPr>
            <a:grpSpLocks/>
          </p:cNvGrpSpPr>
          <p:nvPr/>
        </p:nvGrpSpPr>
        <p:grpSpPr bwMode="auto">
          <a:xfrm>
            <a:off x="4000496" y="0"/>
            <a:ext cx="5143504" cy="2000240"/>
            <a:chOff x="2168" y="0"/>
            <a:chExt cx="3576" cy="1384"/>
          </a:xfrm>
        </p:grpSpPr>
        <p:sp>
          <p:nvSpPr>
            <p:cNvPr id="14" name="図形 13"/>
            <p:cNvSpPr>
              <a:spLocks/>
            </p:cNvSpPr>
            <p:nvPr/>
          </p:nvSpPr>
          <p:spPr bwMode="auto">
            <a:xfrm>
              <a:off x="5420" y="1044"/>
              <a:ext cx="324" cy="272"/>
            </a:xfrm>
            <a:custGeom>
              <a:avLst/>
              <a:gdLst/>
              <a:ahLst/>
              <a:cxnLst>
                <a:cxn ang="0">
                  <a:pos x="12" y="112"/>
                </a:cxn>
                <a:cxn ang="0">
                  <a:pos x="0" y="124"/>
                </a:cxn>
                <a:cxn ang="0">
                  <a:pos x="0" y="148"/>
                </a:cxn>
                <a:cxn ang="0">
                  <a:pos x="0" y="152"/>
                </a:cxn>
                <a:cxn ang="0">
                  <a:pos x="4" y="164"/>
                </a:cxn>
                <a:cxn ang="0">
                  <a:pos x="16" y="176"/>
                </a:cxn>
                <a:cxn ang="0">
                  <a:pos x="52" y="200"/>
                </a:cxn>
                <a:cxn ang="0">
                  <a:pos x="104" y="224"/>
                </a:cxn>
                <a:cxn ang="0">
                  <a:pos x="156" y="244"/>
                </a:cxn>
                <a:cxn ang="0">
                  <a:pos x="260" y="260"/>
                </a:cxn>
                <a:cxn ang="0">
                  <a:pos x="308" y="268"/>
                </a:cxn>
                <a:cxn ang="0">
                  <a:pos x="324" y="272"/>
                </a:cxn>
                <a:cxn ang="0">
                  <a:pos x="324" y="268"/>
                </a:cxn>
                <a:cxn ang="0">
                  <a:pos x="308" y="268"/>
                </a:cxn>
                <a:cxn ang="0">
                  <a:pos x="264" y="256"/>
                </a:cxn>
                <a:cxn ang="0">
                  <a:pos x="164" y="236"/>
                </a:cxn>
                <a:cxn ang="0">
                  <a:pos x="108" y="220"/>
                </a:cxn>
                <a:cxn ang="0">
                  <a:pos x="60" y="200"/>
                </a:cxn>
                <a:cxn ang="0">
                  <a:pos x="24" y="176"/>
                </a:cxn>
                <a:cxn ang="0">
                  <a:pos x="12" y="164"/>
                </a:cxn>
                <a:cxn ang="0">
                  <a:pos x="0" y="148"/>
                </a:cxn>
                <a:cxn ang="0">
                  <a:pos x="4" y="124"/>
                </a:cxn>
                <a:cxn ang="0">
                  <a:pos x="16" y="112"/>
                </a:cxn>
                <a:cxn ang="0">
                  <a:pos x="36" y="92"/>
                </a:cxn>
                <a:cxn ang="0">
                  <a:pos x="64" y="76"/>
                </a:cxn>
                <a:cxn ang="0">
                  <a:pos x="140" y="44"/>
                </a:cxn>
                <a:cxn ang="0">
                  <a:pos x="228" y="20"/>
                </a:cxn>
                <a:cxn ang="0">
                  <a:pos x="324" y="0"/>
                </a:cxn>
                <a:cxn ang="0">
                  <a:pos x="236" y="12"/>
                </a:cxn>
                <a:cxn ang="0">
                  <a:pos x="140" y="36"/>
                </a:cxn>
                <a:cxn ang="0">
                  <a:pos x="64" y="76"/>
                </a:cxn>
                <a:cxn ang="0">
                  <a:pos x="36" y="92"/>
                </a:cxn>
                <a:cxn ang="0">
                  <a:pos x="16" y="112"/>
                </a:cxn>
              </a:cxnLst>
              <a:rect l="0" t="0" r="0" b="0"/>
              <a:pathLst>
                <a:path w="324" h="272">
                  <a:moveTo>
                    <a:pt x="12" y="112"/>
                  </a:moveTo>
                  <a:lnTo>
                    <a:pt x="0" y="124"/>
                  </a:lnTo>
                  <a:lnTo>
                    <a:pt x="0" y="148"/>
                  </a:lnTo>
                  <a:lnTo>
                    <a:pt x="0" y="152"/>
                  </a:lnTo>
                  <a:lnTo>
                    <a:pt x="4" y="164"/>
                  </a:lnTo>
                  <a:lnTo>
                    <a:pt x="16" y="176"/>
                  </a:lnTo>
                  <a:lnTo>
                    <a:pt x="52" y="200"/>
                  </a:lnTo>
                  <a:lnTo>
                    <a:pt x="104" y="224"/>
                  </a:lnTo>
                  <a:lnTo>
                    <a:pt x="156" y="244"/>
                  </a:lnTo>
                  <a:lnTo>
                    <a:pt x="260" y="260"/>
                  </a:lnTo>
                  <a:lnTo>
                    <a:pt x="308" y="268"/>
                  </a:lnTo>
                  <a:lnTo>
                    <a:pt x="324" y="272"/>
                  </a:lnTo>
                  <a:lnTo>
                    <a:pt x="324" y="268"/>
                  </a:lnTo>
                  <a:lnTo>
                    <a:pt x="308" y="268"/>
                  </a:lnTo>
                  <a:lnTo>
                    <a:pt x="264" y="256"/>
                  </a:lnTo>
                  <a:lnTo>
                    <a:pt x="164" y="236"/>
                  </a:lnTo>
                  <a:lnTo>
                    <a:pt x="108" y="220"/>
                  </a:lnTo>
                  <a:lnTo>
                    <a:pt x="60" y="200"/>
                  </a:lnTo>
                  <a:lnTo>
                    <a:pt x="24" y="176"/>
                  </a:lnTo>
                  <a:lnTo>
                    <a:pt x="12" y="164"/>
                  </a:lnTo>
                  <a:lnTo>
                    <a:pt x="0" y="148"/>
                  </a:lnTo>
                  <a:lnTo>
                    <a:pt x="4" y="124"/>
                  </a:lnTo>
                  <a:lnTo>
                    <a:pt x="16" y="112"/>
                  </a:lnTo>
                  <a:lnTo>
                    <a:pt x="36" y="92"/>
                  </a:lnTo>
                  <a:lnTo>
                    <a:pt x="64" y="76"/>
                  </a:lnTo>
                  <a:lnTo>
                    <a:pt x="140" y="44"/>
                  </a:lnTo>
                  <a:lnTo>
                    <a:pt x="228" y="20"/>
                  </a:lnTo>
                  <a:lnTo>
                    <a:pt x="324" y="0"/>
                  </a:lnTo>
                  <a:lnTo>
                    <a:pt x="236" y="12"/>
                  </a:lnTo>
                  <a:lnTo>
                    <a:pt x="140" y="36"/>
                  </a:lnTo>
                  <a:lnTo>
                    <a:pt x="64" y="76"/>
                  </a:lnTo>
                  <a:lnTo>
                    <a:pt x="36" y="92"/>
                  </a:lnTo>
                  <a:lnTo>
                    <a:pt x="16" y="112"/>
                  </a:lnTo>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 name="図形 14"/>
            <p:cNvSpPr>
              <a:spLocks/>
            </p:cNvSpPr>
            <p:nvPr/>
          </p:nvSpPr>
          <p:spPr bwMode="auto">
            <a:xfrm>
              <a:off x="2328" y="0"/>
              <a:ext cx="296" cy="24"/>
            </a:xfrm>
            <a:custGeom>
              <a:avLst/>
              <a:gdLst/>
              <a:ahLst/>
              <a:cxnLst>
                <a:cxn ang="0">
                  <a:pos x="56" y="8"/>
                </a:cxn>
                <a:cxn ang="0">
                  <a:pos x="124" y="12"/>
                </a:cxn>
                <a:cxn ang="0">
                  <a:pos x="124" y="8"/>
                </a:cxn>
                <a:cxn ang="0">
                  <a:pos x="184" y="12"/>
                </a:cxn>
                <a:cxn ang="0">
                  <a:pos x="296" y="24"/>
                </a:cxn>
                <a:cxn ang="0">
                  <a:pos x="256" y="20"/>
                </a:cxn>
                <a:cxn ang="0">
                  <a:pos x="160" y="0"/>
                </a:cxn>
                <a:cxn ang="0">
                  <a:pos x="136" y="0"/>
                </a:cxn>
                <a:cxn ang="0">
                  <a:pos x="164" y="8"/>
                </a:cxn>
                <a:cxn ang="0">
                  <a:pos x="104" y="0"/>
                </a:cxn>
                <a:cxn ang="0">
                  <a:pos x="72" y="0"/>
                </a:cxn>
                <a:cxn ang="0">
                  <a:pos x="100" y="8"/>
                </a:cxn>
                <a:cxn ang="0">
                  <a:pos x="60" y="0"/>
                </a:cxn>
                <a:cxn ang="0">
                  <a:pos x="0" y="0"/>
                </a:cxn>
                <a:cxn ang="0">
                  <a:pos x="56" y="8"/>
                </a:cxn>
              </a:cxnLst>
              <a:rect l="0" t="0" r="0" b="0"/>
              <a:pathLst>
                <a:path w="296" h="24">
                  <a:moveTo>
                    <a:pt x="56" y="8"/>
                  </a:moveTo>
                  <a:lnTo>
                    <a:pt x="124" y="12"/>
                  </a:lnTo>
                  <a:lnTo>
                    <a:pt x="124" y="8"/>
                  </a:lnTo>
                  <a:lnTo>
                    <a:pt x="184" y="12"/>
                  </a:lnTo>
                  <a:lnTo>
                    <a:pt x="296" y="24"/>
                  </a:lnTo>
                  <a:lnTo>
                    <a:pt x="256" y="20"/>
                  </a:lnTo>
                  <a:lnTo>
                    <a:pt x="160" y="0"/>
                  </a:lnTo>
                  <a:lnTo>
                    <a:pt x="136" y="0"/>
                  </a:lnTo>
                  <a:lnTo>
                    <a:pt x="164" y="8"/>
                  </a:lnTo>
                  <a:lnTo>
                    <a:pt x="104" y="0"/>
                  </a:lnTo>
                  <a:lnTo>
                    <a:pt x="72" y="0"/>
                  </a:lnTo>
                  <a:lnTo>
                    <a:pt x="100" y="8"/>
                  </a:lnTo>
                  <a:lnTo>
                    <a:pt x="60" y="0"/>
                  </a:lnTo>
                  <a:lnTo>
                    <a:pt x="0" y="0"/>
                  </a:lnTo>
                  <a:lnTo>
                    <a:pt x="56"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 name="図形 15"/>
            <p:cNvSpPr>
              <a:spLocks/>
            </p:cNvSpPr>
            <p:nvPr/>
          </p:nvSpPr>
          <p:spPr bwMode="auto">
            <a:xfrm>
              <a:off x="2884" y="0"/>
              <a:ext cx="352" cy="168"/>
            </a:xfrm>
            <a:custGeom>
              <a:avLst/>
              <a:gdLst/>
              <a:ahLst/>
              <a:cxnLst>
                <a:cxn ang="0">
                  <a:pos x="176" y="132"/>
                </a:cxn>
                <a:cxn ang="0">
                  <a:pos x="316" y="164"/>
                </a:cxn>
                <a:cxn ang="0">
                  <a:pos x="316" y="156"/>
                </a:cxn>
                <a:cxn ang="0">
                  <a:pos x="352" y="168"/>
                </a:cxn>
                <a:cxn ang="0">
                  <a:pos x="352" y="164"/>
                </a:cxn>
                <a:cxn ang="0">
                  <a:pos x="312" y="152"/>
                </a:cxn>
                <a:cxn ang="0">
                  <a:pos x="220" y="128"/>
                </a:cxn>
                <a:cxn ang="0">
                  <a:pos x="172" y="108"/>
                </a:cxn>
                <a:cxn ang="0">
                  <a:pos x="128" y="84"/>
                </a:cxn>
                <a:cxn ang="0">
                  <a:pos x="92" y="56"/>
                </a:cxn>
                <a:cxn ang="0">
                  <a:pos x="80" y="36"/>
                </a:cxn>
                <a:cxn ang="0">
                  <a:pos x="76" y="20"/>
                </a:cxn>
                <a:cxn ang="0">
                  <a:pos x="80" y="0"/>
                </a:cxn>
                <a:cxn ang="0">
                  <a:pos x="76" y="0"/>
                </a:cxn>
                <a:cxn ang="0">
                  <a:pos x="68" y="20"/>
                </a:cxn>
                <a:cxn ang="0">
                  <a:pos x="80" y="44"/>
                </a:cxn>
                <a:cxn ang="0">
                  <a:pos x="92" y="60"/>
                </a:cxn>
                <a:cxn ang="0">
                  <a:pos x="128" y="92"/>
                </a:cxn>
                <a:cxn ang="0">
                  <a:pos x="176" y="120"/>
                </a:cxn>
                <a:cxn ang="0">
                  <a:pos x="236" y="140"/>
                </a:cxn>
                <a:cxn ang="0">
                  <a:pos x="176" y="128"/>
                </a:cxn>
                <a:cxn ang="0">
                  <a:pos x="104" y="104"/>
                </a:cxn>
                <a:cxn ang="0">
                  <a:pos x="52" y="84"/>
                </a:cxn>
                <a:cxn ang="0">
                  <a:pos x="20" y="60"/>
                </a:cxn>
                <a:cxn ang="0">
                  <a:pos x="8" y="44"/>
                </a:cxn>
                <a:cxn ang="0">
                  <a:pos x="0" y="24"/>
                </a:cxn>
                <a:cxn ang="0">
                  <a:pos x="8" y="20"/>
                </a:cxn>
                <a:cxn ang="0">
                  <a:pos x="12" y="0"/>
                </a:cxn>
                <a:cxn ang="0">
                  <a:pos x="8" y="0"/>
                </a:cxn>
                <a:cxn ang="0">
                  <a:pos x="0" y="12"/>
                </a:cxn>
                <a:cxn ang="0">
                  <a:pos x="0" y="24"/>
                </a:cxn>
                <a:cxn ang="0">
                  <a:pos x="0" y="44"/>
                </a:cxn>
                <a:cxn ang="0">
                  <a:pos x="12" y="60"/>
                </a:cxn>
                <a:cxn ang="0">
                  <a:pos x="52" y="84"/>
                </a:cxn>
                <a:cxn ang="0">
                  <a:pos x="100" y="108"/>
                </a:cxn>
                <a:cxn ang="0">
                  <a:pos x="176" y="132"/>
                </a:cxn>
              </a:cxnLst>
              <a:rect l="0" t="0" r="0" b="0"/>
              <a:pathLst>
                <a:path w="352" h="168">
                  <a:moveTo>
                    <a:pt x="176" y="132"/>
                  </a:moveTo>
                  <a:lnTo>
                    <a:pt x="316" y="164"/>
                  </a:lnTo>
                  <a:lnTo>
                    <a:pt x="316" y="156"/>
                  </a:lnTo>
                  <a:lnTo>
                    <a:pt x="352" y="168"/>
                  </a:lnTo>
                  <a:lnTo>
                    <a:pt x="352" y="164"/>
                  </a:lnTo>
                  <a:lnTo>
                    <a:pt x="312" y="152"/>
                  </a:lnTo>
                  <a:lnTo>
                    <a:pt x="220" y="128"/>
                  </a:lnTo>
                  <a:lnTo>
                    <a:pt x="172" y="108"/>
                  </a:lnTo>
                  <a:lnTo>
                    <a:pt x="128" y="84"/>
                  </a:lnTo>
                  <a:lnTo>
                    <a:pt x="92" y="56"/>
                  </a:lnTo>
                  <a:lnTo>
                    <a:pt x="80" y="36"/>
                  </a:lnTo>
                  <a:lnTo>
                    <a:pt x="76" y="20"/>
                  </a:lnTo>
                  <a:lnTo>
                    <a:pt x="80" y="0"/>
                  </a:lnTo>
                  <a:lnTo>
                    <a:pt x="76" y="0"/>
                  </a:lnTo>
                  <a:lnTo>
                    <a:pt x="68" y="20"/>
                  </a:lnTo>
                  <a:lnTo>
                    <a:pt x="80" y="44"/>
                  </a:lnTo>
                  <a:lnTo>
                    <a:pt x="92" y="60"/>
                  </a:lnTo>
                  <a:lnTo>
                    <a:pt x="128" y="92"/>
                  </a:lnTo>
                  <a:lnTo>
                    <a:pt x="176" y="120"/>
                  </a:lnTo>
                  <a:lnTo>
                    <a:pt x="236" y="140"/>
                  </a:lnTo>
                  <a:lnTo>
                    <a:pt x="176" y="128"/>
                  </a:lnTo>
                  <a:lnTo>
                    <a:pt x="104" y="104"/>
                  </a:lnTo>
                  <a:lnTo>
                    <a:pt x="52" y="84"/>
                  </a:lnTo>
                  <a:lnTo>
                    <a:pt x="20" y="60"/>
                  </a:lnTo>
                  <a:lnTo>
                    <a:pt x="8" y="44"/>
                  </a:lnTo>
                  <a:lnTo>
                    <a:pt x="0" y="24"/>
                  </a:lnTo>
                  <a:lnTo>
                    <a:pt x="8" y="20"/>
                  </a:lnTo>
                  <a:lnTo>
                    <a:pt x="12" y="0"/>
                  </a:lnTo>
                  <a:lnTo>
                    <a:pt x="8" y="0"/>
                  </a:lnTo>
                  <a:lnTo>
                    <a:pt x="0" y="12"/>
                  </a:lnTo>
                  <a:lnTo>
                    <a:pt x="0" y="24"/>
                  </a:lnTo>
                  <a:lnTo>
                    <a:pt x="0" y="44"/>
                  </a:lnTo>
                  <a:lnTo>
                    <a:pt x="12" y="60"/>
                  </a:lnTo>
                  <a:lnTo>
                    <a:pt x="52" y="84"/>
                  </a:lnTo>
                  <a:lnTo>
                    <a:pt x="100" y="108"/>
                  </a:lnTo>
                  <a:lnTo>
                    <a:pt x="176" y="13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7" name="図形 16"/>
            <p:cNvSpPr>
              <a:spLocks/>
            </p:cNvSpPr>
            <p:nvPr/>
          </p:nvSpPr>
          <p:spPr bwMode="auto">
            <a:xfrm>
              <a:off x="5504" y="1076"/>
              <a:ext cx="240" cy="216"/>
            </a:xfrm>
            <a:custGeom>
              <a:avLst/>
              <a:gdLst/>
              <a:ahLst/>
              <a:cxnLst>
                <a:cxn ang="0">
                  <a:pos x="0" y="128"/>
                </a:cxn>
                <a:cxn ang="0">
                  <a:pos x="20" y="144"/>
                </a:cxn>
                <a:cxn ang="0">
                  <a:pos x="48" y="164"/>
                </a:cxn>
                <a:cxn ang="0">
                  <a:pos x="80" y="180"/>
                </a:cxn>
                <a:cxn ang="0">
                  <a:pos x="116" y="192"/>
                </a:cxn>
                <a:cxn ang="0">
                  <a:pos x="188" y="204"/>
                </a:cxn>
                <a:cxn ang="0">
                  <a:pos x="240" y="216"/>
                </a:cxn>
                <a:cxn ang="0">
                  <a:pos x="240" y="212"/>
                </a:cxn>
                <a:cxn ang="0">
                  <a:pos x="188" y="204"/>
                </a:cxn>
                <a:cxn ang="0">
                  <a:pos x="116" y="188"/>
                </a:cxn>
                <a:cxn ang="0">
                  <a:pos x="48" y="164"/>
                </a:cxn>
                <a:cxn ang="0">
                  <a:pos x="24" y="144"/>
                </a:cxn>
                <a:cxn ang="0">
                  <a:pos x="8" y="128"/>
                </a:cxn>
                <a:cxn ang="0">
                  <a:pos x="8" y="96"/>
                </a:cxn>
                <a:cxn ang="0">
                  <a:pos x="20" y="72"/>
                </a:cxn>
                <a:cxn ang="0">
                  <a:pos x="32" y="68"/>
                </a:cxn>
                <a:cxn ang="0">
                  <a:pos x="72" y="44"/>
                </a:cxn>
                <a:cxn ang="0">
                  <a:pos x="144" y="16"/>
                </a:cxn>
                <a:cxn ang="0">
                  <a:pos x="240" y="0"/>
                </a:cxn>
                <a:cxn ang="0">
                  <a:pos x="144" y="16"/>
                </a:cxn>
                <a:cxn ang="0">
                  <a:pos x="72" y="44"/>
                </a:cxn>
                <a:cxn ang="0">
                  <a:pos x="32" y="60"/>
                </a:cxn>
                <a:cxn ang="0">
                  <a:pos x="12" y="72"/>
                </a:cxn>
                <a:cxn ang="0">
                  <a:pos x="0" y="96"/>
                </a:cxn>
                <a:cxn ang="0">
                  <a:pos x="0" y="116"/>
                </a:cxn>
                <a:cxn ang="0">
                  <a:pos x="0" y="128"/>
                </a:cxn>
              </a:cxnLst>
              <a:rect l="0" t="0" r="0" b="0"/>
              <a:pathLst>
                <a:path w="240" h="216">
                  <a:moveTo>
                    <a:pt x="0" y="128"/>
                  </a:moveTo>
                  <a:lnTo>
                    <a:pt x="20" y="144"/>
                  </a:lnTo>
                  <a:lnTo>
                    <a:pt x="48" y="164"/>
                  </a:lnTo>
                  <a:lnTo>
                    <a:pt x="80" y="180"/>
                  </a:lnTo>
                  <a:lnTo>
                    <a:pt x="116" y="192"/>
                  </a:lnTo>
                  <a:lnTo>
                    <a:pt x="188" y="204"/>
                  </a:lnTo>
                  <a:lnTo>
                    <a:pt x="240" y="216"/>
                  </a:lnTo>
                  <a:lnTo>
                    <a:pt x="240" y="212"/>
                  </a:lnTo>
                  <a:lnTo>
                    <a:pt x="188" y="204"/>
                  </a:lnTo>
                  <a:lnTo>
                    <a:pt x="116" y="188"/>
                  </a:lnTo>
                  <a:lnTo>
                    <a:pt x="48" y="164"/>
                  </a:lnTo>
                  <a:lnTo>
                    <a:pt x="24" y="144"/>
                  </a:lnTo>
                  <a:lnTo>
                    <a:pt x="8" y="128"/>
                  </a:lnTo>
                  <a:lnTo>
                    <a:pt x="8" y="96"/>
                  </a:lnTo>
                  <a:lnTo>
                    <a:pt x="20" y="72"/>
                  </a:lnTo>
                  <a:lnTo>
                    <a:pt x="32" y="68"/>
                  </a:lnTo>
                  <a:lnTo>
                    <a:pt x="72" y="44"/>
                  </a:lnTo>
                  <a:lnTo>
                    <a:pt x="144" y="16"/>
                  </a:lnTo>
                  <a:lnTo>
                    <a:pt x="240" y="0"/>
                  </a:lnTo>
                  <a:lnTo>
                    <a:pt x="144" y="16"/>
                  </a:lnTo>
                  <a:lnTo>
                    <a:pt x="72" y="44"/>
                  </a:lnTo>
                  <a:lnTo>
                    <a:pt x="32" y="60"/>
                  </a:lnTo>
                  <a:lnTo>
                    <a:pt x="12" y="72"/>
                  </a:lnTo>
                  <a:lnTo>
                    <a:pt x="0" y="96"/>
                  </a:lnTo>
                  <a:lnTo>
                    <a:pt x="0" y="116"/>
                  </a:lnTo>
                  <a:lnTo>
                    <a:pt x="0" y="12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9" name="図形 18"/>
            <p:cNvSpPr>
              <a:spLocks/>
            </p:cNvSpPr>
            <p:nvPr/>
          </p:nvSpPr>
          <p:spPr bwMode="auto">
            <a:xfrm>
              <a:off x="5740" y="1180"/>
              <a:ext cx="4" cy="36"/>
            </a:xfrm>
            <a:custGeom>
              <a:avLst/>
              <a:gdLst/>
              <a:ahLst/>
              <a:cxnLst>
                <a:cxn ang="0">
                  <a:pos x="4" y="36"/>
                </a:cxn>
                <a:cxn ang="0">
                  <a:pos x="4" y="24"/>
                </a:cxn>
                <a:cxn ang="0">
                  <a:pos x="4" y="12"/>
                </a:cxn>
                <a:cxn ang="0">
                  <a:pos x="4" y="0"/>
                </a:cxn>
                <a:cxn ang="0">
                  <a:pos x="0" y="4"/>
                </a:cxn>
                <a:cxn ang="0">
                  <a:pos x="0" y="24"/>
                </a:cxn>
                <a:cxn ang="0">
                  <a:pos x="4" y="36"/>
                </a:cxn>
              </a:cxnLst>
              <a:rect l="0" t="0" r="0" b="0"/>
              <a:pathLst>
                <a:path w="4" h="36">
                  <a:moveTo>
                    <a:pt x="4" y="36"/>
                  </a:moveTo>
                  <a:lnTo>
                    <a:pt x="4" y="24"/>
                  </a:lnTo>
                  <a:lnTo>
                    <a:pt x="4" y="12"/>
                  </a:lnTo>
                  <a:lnTo>
                    <a:pt x="4" y="0"/>
                  </a:lnTo>
                  <a:lnTo>
                    <a:pt x="0" y="4"/>
                  </a:lnTo>
                  <a:lnTo>
                    <a:pt x="0" y="24"/>
                  </a:lnTo>
                  <a:lnTo>
                    <a:pt x="4"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0" name="図形 19"/>
            <p:cNvSpPr>
              <a:spLocks/>
            </p:cNvSpPr>
            <p:nvPr/>
          </p:nvSpPr>
          <p:spPr bwMode="auto">
            <a:xfrm>
              <a:off x="5720" y="1160"/>
              <a:ext cx="24" cy="68"/>
            </a:xfrm>
            <a:custGeom>
              <a:avLst/>
              <a:gdLst/>
              <a:ahLst/>
              <a:cxnLst>
                <a:cxn ang="0">
                  <a:pos x="8" y="24"/>
                </a:cxn>
                <a:cxn ang="0">
                  <a:pos x="0" y="44"/>
                </a:cxn>
                <a:cxn ang="0">
                  <a:pos x="8" y="56"/>
                </a:cxn>
                <a:cxn ang="0">
                  <a:pos x="24" y="68"/>
                </a:cxn>
                <a:cxn ang="0">
                  <a:pos x="24" y="60"/>
                </a:cxn>
                <a:cxn ang="0">
                  <a:pos x="12" y="48"/>
                </a:cxn>
                <a:cxn ang="0">
                  <a:pos x="8" y="44"/>
                </a:cxn>
                <a:cxn ang="0">
                  <a:pos x="8" y="24"/>
                </a:cxn>
                <a:cxn ang="0">
                  <a:pos x="12" y="20"/>
                </a:cxn>
                <a:cxn ang="0">
                  <a:pos x="24" y="8"/>
                </a:cxn>
                <a:cxn ang="0">
                  <a:pos x="24" y="0"/>
                </a:cxn>
                <a:cxn ang="0">
                  <a:pos x="8" y="20"/>
                </a:cxn>
                <a:cxn ang="0">
                  <a:pos x="8" y="24"/>
                </a:cxn>
              </a:cxnLst>
              <a:rect l="0" t="0" r="0" b="0"/>
              <a:pathLst>
                <a:path w="24" h="68">
                  <a:moveTo>
                    <a:pt x="8" y="24"/>
                  </a:moveTo>
                  <a:lnTo>
                    <a:pt x="0" y="44"/>
                  </a:lnTo>
                  <a:lnTo>
                    <a:pt x="8" y="56"/>
                  </a:lnTo>
                  <a:lnTo>
                    <a:pt x="24" y="68"/>
                  </a:lnTo>
                  <a:lnTo>
                    <a:pt x="24" y="60"/>
                  </a:lnTo>
                  <a:lnTo>
                    <a:pt x="12" y="48"/>
                  </a:lnTo>
                  <a:lnTo>
                    <a:pt x="8" y="44"/>
                  </a:lnTo>
                  <a:lnTo>
                    <a:pt x="8" y="24"/>
                  </a:lnTo>
                  <a:lnTo>
                    <a:pt x="12" y="20"/>
                  </a:lnTo>
                  <a:lnTo>
                    <a:pt x="24" y="8"/>
                  </a:lnTo>
                  <a:lnTo>
                    <a:pt x="24" y="0"/>
                  </a:lnTo>
                  <a:lnTo>
                    <a:pt x="8" y="20"/>
                  </a:lnTo>
                  <a:lnTo>
                    <a:pt x="8" y="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1" name="図形 20"/>
            <p:cNvSpPr>
              <a:spLocks/>
            </p:cNvSpPr>
            <p:nvPr/>
          </p:nvSpPr>
          <p:spPr bwMode="auto">
            <a:xfrm>
              <a:off x="5656" y="1120"/>
              <a:ext cx="88" cy="132"/>
            </a:xfrm>
            <a:custGeom>
              <a:avLst/>
              <a:gdLst/>
              <a:ahLst/>
              <a:cxnLst>
                <a:cxn ang="0">
                  <a:pos x="0" y="72"/>
                </a:cxn>
                <a:cxn ang="0">
                  <a:pos x="12" y="96"/>
                </a:cxn>
                <a:cxn ang="0">
                  <a:pos x="28" y="112"/>
                </a:cxn>
                <a:cxn ang="0">
                  <a:pos x="60" y="124"/>
                </a:cxn>
                <a:cxn ang="0">
                  <a:pos x="88" y="132"/>
                </a:cxn>
                <a:cxn ang="0">
                  <a:pos x="60" y="120"/>
                </a:cxn>
                <a:cxn ang="0">
                  <a:pos x="36" y="108"/>
                </a:cxn>
                <a:cxn ang="0">
                  <a:pos x="16" y="88"/>
                </a:cxn>
                <a:cxn ang="0">
                  <a:pos x="4" y="72"/>
                </a:cxn>
                <a:cxn ang="0">
                  <a:pos x="4" y="60"/>
                </a:cxn>
                <a:cxn ang="0">
                  <a:pos x="12" y="48"/>
                </a:cxn>
                <a:cxn ang="0">
                  <a:pos x="24" y="36"/>
                </a:cxn>
                <a:cxn ang="0">
                  <a:pos x="48" y="16"/>
                </a:cxn>
                <a:cxn ang="0">
                  <a:pos x="88" y="4"/>
                </a:cxn>
                <a:cxn ang="0">
                  <a:pos x="88" y="0"/>
                </a:cxn>
                <a:cxn ang="0">
                  <a:pos x="48" y="16"/>
                </a:cxn>
                <a:cxn ang="0">
                  <a:pos x="16" y="36"/>
                </a:cxn>
                <a:cxn ang="0">
                  <a:pos x="12" y="48"/>
                </a:cxn>
                <a:cxn ang="0">
                  <a:pos x="4" y="52"/>
                </a:cxn>
                <a:cxn ang="0">
                  <a:pos x="0" y="72"/>
                </a:cxn>
              </a:cxnLst>
              <a:rect l="0" t="0" r="0" b="0"/>
              <a:pathLst>
                <a:path w="88" h="132">
                  <a:moveTo>
                    <a:pt x="0" y="72"/>
                  </a:moveTo>
                  <a:lnTo>
                    <a:pt x="12" y="96"/>
                  </a:lnTo>
                  <a:lnTo>
                    <a:pt x="28" y="112"/>
                  </a:lnTo>
                  <a:lnTo>
                    <a:pt x="60" y="124"/>
                  </a:lnTo>
                  <a:lnTo>
                    <a:pt x="88" y="132"/>
                  </a:lnTo>
                  <a:lnTo>
                    <a:pt x="60" y="120"/>
                  </a:lnTo>
                  <a:lnTo>
                    <a:pt x="36" y="108"/>
                  </a:lnTo>
                  <a:lnTo>
                    <a:pt x="16" y="88"/>
                  </a:lnTo>
                  <a:lnTo>
                    <a:pt x="4" y="72"/>
                  </a:lnTo>
                  <a:lnTo>
                    <a:pt x="4" y="60"/>
                  </a:lnTo>
                  <a:lnTo>
                    <a:pt x="12" y="48"/>
                  </a:lnTo>
                  <a:lnTo>
                    <a:pt x="24" y="36"/>
                  </a:lnTo>
                  <a:lnTo>
                    <a:pt x="48" y="16"/>
                  </a:lnTo>
                  <a:lnTo>
                    <a:pt x="88" y="4"/>
                  </a:lnTo>
                  <a:lnTo>
                    <a:pt x="88" y="0"/>
                  </a:lnTo>
                  <a:lnTo>
                    <a:pt x="48" y="16"/>
                  </a:lnTo>
                  <a:lnTo>
                    <a:pt x="16" y="36"/>
                  </a:lnTo>
                  <a:lnTo>
                    <a:pt x="12" y="48"/>
                  </a:lnTo>
                  <a:lnTo>
                    <a:pt x="4" y="52"/>
                  </a:lnTo>
                  <a:lnTo>
                    <a:pt x="0" y="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2" name="図形 21"/>
            <p:cNvSpPr>
              <a:spLocks/>
            </p:cNvSpPr>
            <p:nvPr/>
          </p:nvSpPr>
          <p:spPr bwMode="auto">
            <a:xfrm>
              <a:off x="5672" y="32"/>
              <a:ext cx="72" cy="72"/>
            </a:xfrm>
            <a:custGeom>
              <a:avLst/>
              <a:gdLst/>
              <a:ahLst/>
              <a:cxnLst>
                <a:cxn ang="0">
                  <a:pos x="0" y="36"/>
                </a:cxn>
                <a:cxn ang="0">
                  <a:pos x="0" y="48"/>
                </a:cxn>
                <a:cxn ang="0">
                  <a:pos x="12" y="60"/>
                </a:cxn>
                <a:cxn ang="0">
                  <a:pos x="32" y="64"/>
                </a:cxn>
                <a:cxn ang="0">
                  <a:pos x="72" y="72"/>
                </a:cxn>
                <a:cxn ang="0">
                  <a:pos x="32" y="60"/>
                </a:cxn>
                <a:cxn ang="0">
                  <a:pos x="8" y="48"/>
                </a:cxn>
                <a:cxn ang="0">
                  <a:pos x="0" y="36"/>
                </a:cxn>
                <a:cxn ang="0">
                  <a:pos x="20" y="24"/>
                </a:cxn>
                <a:cxn ang="0">
                  <a:pos x="44" y="12"/>
                </a:cxn>
                <a:cxn ang="0">
                  <a:pos x="72" y="4"/>
                </a:cxn>
                <a:cxn ang="0">
                  <a:pos x="72" y="0"/>
                </a:cxn>
                <a:cxn ang="0">
                  <a:pos x="36" y="12"/>
                </a:cxn>
                <a:cxn ang="0">
                  <a:pos x="12" y="16"/>
                </a:cxn>
                <a:cxn ang="0">
                  <a:pos x="0" y="36"/>
                </a:cxn>
              </a:cxnLst>
              <a:rect l="0" t="0" r="0" b="0"/>
              <a:pathLst>
                <a:path w="72" h="72">
                  <a:moveTo>
                    <a:pt x="0" y="36"/>
                  </a:moveTo>
                  <a:lnTo>
                    <a:pt x="0" y="48"/>
                  </a:lnTo>
                  <a:lnTo>
                    <a:pt x="12" y="60"/>
                  </a:lnTo>
                  <a:lnTo>
                    <a:pt x="32" y="64"/>
                  </a:lnTo>
                  <a:lnTo>
                    <a:pt x="72" y="72"/>
                  </a:lnTo>
                  <a:lnTo>
                    <a:pt x="32" y="60"/>
                  </a:lnTo>
                  <a:lnTo>
                    <a:pt x="8" y="48"/>
                  </a:lnTo>
                  <a:lnTo>
                    <a:pt x="0" y="36"/>
                  </a:lnTo>
                  <a:lnTo>
                    <a:pt x="20" y="24"/>
                  </a:lnTo>
                  <a:lnTo>
                    <a:pt x="44" y="12"/>
                  </a:lnTo>
                  <a:lnTo>
                    <a:pt x="72" y="4"/>
                  </a:lnTo>
                  <a:lnTo>
                    <a:pt x="72" y="0"/>
                  </a:lnTo>
                  <a:lnTo>
                    <a:pt x="36" y="12"/>
                  </a:lnTo>
                  <a:lnTo>
                    <a:pt x="12" y="16"/>
                  </a:lnTo>
                  <a:lnTo>
                    <a:pt x="0"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3" name="図形 22"/>
            <p:cNvSpPr>
              <a:spLocks/>
            </p:cNvSpPr>
            <p:nvPr/>
          </p:nvSpPr>
          <p:spPr bwMode="auto">
            <a:xfrm>
              <a:off x="5600" y="0"/>
              <a:ext cx="144" cy="128"/>
            </a:xfrm>
            <a:custGeom>
              <a:avLst/>
              <a:gdLst/>
              <a:ahLst/>
              <a:cxnLst>
                <a:cxn ang="0">
                  <a:pos x="128" y="0"/>
                </a:cxn>
                <a:cxn ang="0">
                  <a:pos x="84" y="8"/>
                </a:cxn>
                <a:cxn ang="0">
                  <a:pos x="56" y="12"/>
                </a:cxn>
                <a:cxn ang="0">
                  <a:pos x="20" y="32"/>
                </a:cxn>
                <a:cxn ang="0">
                  <a:pos x="8" y="48"/>
                </a:cxn>
                <a:cxn ang="0">
                  <a:pos x="0" y="60"/>
                </a:cxn>
                <a:cxn ang="0">
                  <a:pos x="8" y="72"/>
                </a:cxn>
                <a:cxn ang="0">
                  <a:pos x="20" y="92"/>
                </a:cxn>
                <a:cxn ang="0">
                  <a:pos x="56" y="108"/>
                </a:cxn>
                <a:cxn ang="0">
                  <a:pos x="104" y="120"/>
                </a:cxn>
                <a:cxn ang="0">
                  <a:pos x="144" y="128"/>
                </a:cxn>
                <a:cxn ang="0">
                  <a:pos x="108" y="116"/>
                </a:cxn>
                <a:cxn ang="0">
                  <a:pos x="60" y="104"/>
                </a:cxn>
                <a:cxn ang="0">
                  <a:pos x="20" y="84"/>
                </a:cxn>
                <a:cxn ang="0">
                  <a:pos x="12" y="72"/>
                </a:cxn>
                <a:cxn ang="0">
                  <a:pos x="8" y="60"/>
                </a:cxn>
                <a:cxn ang="0">
                  <a:pos x="12" y="56"/>
                </a:cxn>
                <a:cxn ang="0">
                  <a:pos x="24" y="36"/>
                </a:cxn>
                <a:cxn ang="0">
                  <a:pos x="44" y="24"/>
                </a:cxn>
                <a:cxn ang="0">
                  <a:pos x="68" y="20"/>
                </a:cxn>
                <a:cxn ang="0">
                  <a:pos x="104" y="8"/>
                </a:cxn>
                <a:cxn ang="0">
                  <a:pos x="144" y="8"/>
                </a:cxn>
                <a:cxn ang="0">
                  <a:pos x="144" y="0"/>
                </a:cxn>
                <a:cxn ang="0">
                  <a:pos x="128" y="0"/>
                </a:cxn>
              </a:cxnLst>
              <a:rect l="0" t="0" r="0" b="0"/>
              <a:pathLst>
                <a:path w="144" h="128">
                  <a:moveTo>
                    <a:pt x="128" y="0"/>
                  </a:moveTo>
                  <a:lnTo>
                    <a:pt x="84" y="8"/>
                  </a:lnTo>
                  <a:lnTo>
                    <a:pt x="56" y="12"/>
                  </a:lnTo>
                  <a:lnTo>
                    <a:pt x="20" y="32"/>
                  </a:lnTo>
                  <a:lnTo>
                    <a:pt x="8" y="48"/>
                  </a:lnTo>
                  <a:lnTo>
                    <a:pt x="0" y="60"/>
                  </a:lnTo>
                  <a:lnTo>
                    <a:pt x="8" y="72"/>
                  </a:lnTo>
                  <a:lnTo>
                    <a:pt x="20" y="92"/>
                  </a:lnTo>
                  <a:lnTo>
                    <a:pt x="56" y="108"/>
                  </a:lnTo>
                  <a:lnTo>
                    <a:pt x="104" y="120"/>
                  </a:lnTo>
                  <a:lnTo>
                    <a:pt x="144" y="128"/>
                  </a:lnTo>
                  <a:lnTo>
                    <a:pt x="108" y="116"/>
                  </a:lnTo>
                  <a:lnTo>
                    <a:pt x="60" y="104"/>
                  </a:lnTo>
                  <a:lnTo>
                    <a:pt x="20" y="84"/>
                  </a:lnTo>
                  <a:lnTo>
                    <a:pt x="12" y="72"/>
                  </a:lnTo>
                  <a:lnTo>
                    <a:pt x="8" y="60"/>
                  </a:lnTo>
                  <a:lnTo>
                    <a:pt x="12" y="56"/>
                  </a:lnTo>
                  <a:lnTo>
                    <a:pt x="24" y="36"/>
                  </a:lnTo>
                  <a:lnTo>
                    <a:pt x="44" y="24"/>
                  </a:lnTo>
                  <a:lnTo>
                    <a:pt x="68" y="20"/>
                  </a:lnTo>
                  <a:lnTo>
                    <a:pt x="104" y="8"/>
                  </a:lnTo>
                  <a:lnTo>
                    <a:pt x="144" y="8"/>
                  </a:lnTo>
                  <a:lnTo>
                    <a:pt x="144" y="0"/>
                  </a:lnTo>
                  <a:lnTo>
                    <a:pt x="12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4" name="図形 23"/>
            <p:cNvSpPr>
              <a:spLocks/>
            </p:cNvSpPr>
            <p:nvPr/>
          </p:nvSpPr>
          <p:spPr bwMode="auto">
            <a:xfrm>
              <a:off x="2168" y="0"/>
              <a:ext cx="3576" cy="1384"/>
            </a:xfrm>
            <a:custGeom>
              <a:avLst/>
              <a:gdLst/>
              <a:ahLst/>
              <a:cxnLst>
                <a:cxn ang="0">
                  <a:pos x="3504" y="152"/>
                </a:cxn>
                <a:cxn ang="0">
                  <a:pos x="3316" y="116"/>
                </a:cxn>
                <a:cxn ang="0">
                  <a:pos x="3196" y="68"/>
                </a:cxn>
                <a:cxn ang="0">
                  <a:pos x="3148" y="20"/>
                </a:cxn>
                <a:cxn ang="0">
                  <a:pos x="2960" y="32"/>
                </a:cxn>
                <a:cxn ang="0">
                  <a:pos x="2956" y="96"/>
                </a:cxn>
                <a:cxn ang="0">
                  <a:pos x="2860" y="56"/>
                </a:cxn>
                <a:cxn ang="0">
                  <a:pos x="2872" y="96"/>
                </a:cxn>
                <a:cxn ang="0">
                  <a:pos x="3020" y="164"/>
                </a:cxn>
                <a:cxn ang="0">
                  <a:pos x="3100" y="180"/>
                </a:cxn>
                <a:cxn ang="0">
                  <a:pos x="2824" y="140"/>
                </a:cxn>
                <a:cxn ang="0">
                  <a:pos x="2796" y="156"/>
                </a:cxn>
                <a:cxn ang="0">
                  <a:pos x="2472" y="60"/>
                </a:cxn>
                <a:cxn ang="0">
                  <a:pos x="2500" y="212"/>
                </a:cxn>
                <a:cxn ang="0">
                  <a:pos x="2508" y="156"/>
                </a:cxn>
                <a:cxn ang="0">
                  <a:pos x="2364" y="108"/>
                </a:cxn>
                <a:cxn ang="0">
                  <a:pos x="2004" y="72"/>
                </a:cxn>
                <a:cxn ang="0">
                  <a:pos x="1800" y="20"/>
                </a:cxn>
                <a:cxn ang="0">
                  <a:pos x="1980" y="116"/>
                </a:cxn>
                <a:cxn ang="0">
                  <a:pos x="1636" y="92"/>
                </a:cxn>
                <a:cxn ang="0">
                  <a:pos x="1396" y="32"/>
                </a:cxn>
                <a:cxn ang="0">
                  <a:pos x="1324" y="20"/>
                </a:cxn>
                <a:cxn ang="0">
                  <a:pos x="1248" y="0"/>
                </a:cxn>
                <a:cxn ang="0">
                  <a:pos x="1184" y="0"/>
                </a:cxn>
                <a:cxn ang="0">
                  <a:pos x="1112" y="0"/>
                </a:cxn>
                <a:cxn ang="0">
                  <a:pos x="928" y="0"/>
                </a:cxn>
                <a:cxn ang="0">
                  <a:pos x="844" y="0"/>
                </a:cxn>
                <a:cxn ang="0">
                  <a:pos x="904" y="164"/>
                </a:cxn>
                <a:cxn ang="0">
                  <a:pos x="692" y="116"/>
                </a:cxn>
                <a:cxn ang="0">
                  <a:pos x="592" y="116"/>
                </a:cxn>
                <a:cxn ang="0">
                  <a:pos x="232" y="36"/>
                </a:cxn>
                <a:cxn ang="0">
                  <a:pos x="112" y="72"/>
                </a:cxn>
                <a:cxn ang="0">
                  <a:pos x="892" y="156"/>
                </a:cxn>
                <a:cxn ang="0">
                  <a:pos x="1412" y="428"/>
                </a:cxn>
                <a:cxn ang="0">
                  <a:pos x="2176" y="500"/>
                </a:cxn>
                <a:cxn ang="0">
                  <a:pos x="2636" y="720"/>
                </a:cxn>
                <a:cxn ang="0">
                  <a:pos x="2564" y="1124"/>
                </a:cxn>
                <a:cxn ang="0">
                  <a:pos x="3288" y="1352"/>
                </a:cxn>
                <a:cxn ang="0">
                  <a:pos x="2900" y="1040"/>
                </a:cxn>
                <a:cxn ang="0">
                  <a:pos x="2912" y="808"/>
                </a:cxn>
                <a:cxn ang="0">
                  <a:pos x="2796" y="1136"/>
                </a:cxn>
                <a:cxn ang="0">
                  <a:pos x="2864" y="1168"/>
                </a:cxn>
                <a:cxn ang="0">
                  <a:pos x="3396" y="888"/>
                </a:cxn>
                <a:cxn ang="0">
                  <a:pos x="2544" y="628"/>
                </a:cxn>
                <a:cxn ang="0">
                  <a:pos x="3008" y="400"/>
                </a:cxn>
                <a:cxn ang="0">
                  <a:pos x="2780" y="760"/>
                </a:cxn>
                <a:cxn ang="0">
                  <a:pos x="3124" y="1052"/>
                </a:cxn>
                <a:cxn ang="0">
                  <a:pos x="3552" y="1348"/>
                </a:cxn>
                <a:cxn ang="0">
                  <a:pos x="3428" y="1016"/>
                </a:cxn>
                <a:cxn ang="0">
                  <a:pos x="3536" y="852"/>
                </a:cxn>
                <a:cxn ang="0">
                  <a:pos x="2840" y="564"/>
                </a:cxn>
                <a:cxn ang="0">
                  <a:pos x="3160" y="772"/>
                </a:cxn>
                <a:cxn ang="0">
                  <a:pos x="3348" y="648"/>
                </a:cxn>
                <a:cxn ang="0">
                  <a:pos x="3360" y="672"/>
                </a:cxn>
                <a:cxn ang="0">
                  <a:pos x="3172" y="532"/>
                </a:cxn>
                <a:cxn ang="0">
                  <a:pos x="3088" y="636"/>
                </a:cxn>
                <a:cxn ang="0">
                  <a:pos x="3084" y="556"/>
                </a:cxn>
                <a:cxn ang="0">
                  <a:pos x="3144" y="708"/>
                </a:cxn>
                <a:cxn ang="0">
                  <a:pos x="2992" y="544"/>
                </a:cxn>
                <a:cxn ang="0">
                  <a:pos x="3432" y="392"/>
                </a:cxn>
                <a:cxn ang="0">
                  <a:pos x="3220" y="168"/>
                </a:cxn>
              </a:cxnLst>
              <a:rect l="0" t="0" r="0" b="0"/>
              <a:pathLst>
                <a:path w="3576" h="1384">
                  <a:moveTo>
                    <a:pt x="3360" y="84"/>
                  </a:moveTo>
                  <a:lnTo>
                    <a:pt x="3356" y="72"/>
                  </a:lnTo>
                  <a:lnTo>
                    <a:pt x="3356" y="60"/>
                  </a:lnTo>
                  <a:lnTo>
                    <a:pt x="3360" y="56"/>
                  </a:lnTo>
                  <a:lnTo>
                    <a:pt x="3380" y="36"/>
                  </a:lnTo>
                  <a:lnTo>
                    <a:pt x="3416" y="20"/>
                  </a:lnTo>
                  <a:lnTo>
                    <a:pt x="3480" y="0"/>
                  </a:lnTo>
                  <a:lnTo>
                    <a:pt x="3452" y="0"/>
                  </a:lnTo>
                  <a:lnTo>
                    <a:pt x="3396" y="20"/>
                  </a:lnTo>
                  <a:lnTo>
                    <a:pt x="3368" y="36"/>
                  </a:lnTo>
                  <a:lnTo>
                    <a:pt x="3356" y="56"/>
                  </a:lnTo>
                  <a:lnTo>
                    <a:pt x="3356" y="60"/>
                  </a:lnTo>
                  <a:lnTo>
                    <a:pt x="3356" y="72"/>
                  </a:lnTo>
                  <a:lnTo>
                    <a:pt x="3356" y="84"/>
                  </a:lnTo>
                  <a:lnTo>
                    <a:pt x="3372" y="96"/>
                  </a:lnTo>
                  <a:lnTo>
                    <a:pt x="3392" y="108"/>
                  </a:lnTo>
                  <a:lnTo>
                    <a:pt x="3440" y="128"/>
                  </a:lnTo>
                  <a:lnTo>
                    <a:pt x="3528" y="144"/>
                  </a:lnTo>
                  <a:lnTo>
                    <a:pt x="3504" y="152"/>
                  </a:lnTo>
                  <a:lnTo>
                    <a:pt x="3504" y="144"/>
                  </a:lnTo>
                  <a:lnTo>
                    <a:pt x="3476" y="144"/>
                  </a:lnTo>
                  <a:lnTo>
                    <a:pt x="3404" y="132"/>
                  </a:lnTo>
                  <a:lnTo>
                    <a:pt x="3332" y="116"/>
                  </a:lnTo>
                  <a:lnTo>
                    <a:pt x="3300" y="96"/>
                  </a:lnTo>
                  <a:lnTo>
                    <a:pt x="3276" y="80"/>
                  </a:lnTo>
                  <a:lnTo>
                    <a:pt x="3268" y="68"/>
                  </a:lnTo>
                  <a:lnTo>
                    <a:pt x="3268" y="48"/>
                  </a:lnTo>
                  <a:lnTo>
                    <a:pt x="3280" y="32"/>
                  </a:lnTo>
                  <a:lnTo>
                    <a:pt x="3300" y="20"/>
                  </a:lnTo>
                  <a:lnTo>
                    <a:pt x="3336" y="0"/>
                  </a:lnTo>
                  <a:lnTo>
                    <a:pt x="3316" y="0"/>
                  </a:lnTo>
                  <a:lnTo>
                    <a:pt x="3288" y="20"/>
                  </a:lnTo>
                  <a:lnTo>
                    <a:pt x="3276" y="32"/>
                  </a:lnTo>
                  <a:lnTo>
                    <a:pt x="3264" y="48"/>
                  </a:lnTo>
                  <a:lnTo>
                    <a:pt x="3264" y="68"/>
                  </a:lnTo>
                  <a:lnTo>
                    <a:pt x="3276" y="84"/>
                  </a:lnTo>
                  <a:lnTo>
                    <a:pt x="3288" y="96"/>
                  </a:lnTo>
                  <a:lnTo>
                    <a:pt x="3316" y="116"/>
                  </a:lnTo>
                  <a:lnTo>
                    <a:pt x="3380" y="132"/>
                  </a:lnTo>
                  <a:lnTo>
                    <a:pt x="3444" y="144"/>
                  </a:lnTo>
                  <a:lnTo>
                    <a:pt x="3488" y="152"/>
                  </a:lnTo>
                  <a:lnTo>
                    <a:pt x="3444" y="156"/>
                  </a:lnTo>
                  <a:lnTo>
                    <a:pt x="3396" y="144"/>
                  </a:lnTo>
                  <a:lnTo>
                    <a:pt x="3324" y="132"/>
                  </a:lnTo>
                  <a:lnTo>
                    <a:pt x="3252" y="108"/>
                  </a:lnTo>
                  <a:lnTo>
                    <a:pt x="3228" y="92"/>
                  </a:lnTo>
                  <a:lnTo>
                    <a:pt x="3208" y="72"/>
                  </a:lnTo>
                  <a:lnTo>
                    <a:pt x="3204" y="68"/>
                  </a:lnTo>
                  <a:lnTo>
                    <a:pt x="3204" y="56"/>
                  </a:lnTo>
                  <a:lnTo>
                    <a:pt x="3216" y="36"/>
                  </a:lnTo>
                  <a:lnTo>
                    <a:pt x="3232" y="20"/>
                  </a:lnTo>
                  <a:lnTo>
                    <a:pt x="3264" y="0"/>
                  </a:lnTo>
                  <a:lnTo>
                    <a:pt x="3252" y="0"/>
                  </a:lnTo>
                  <a:lnTo>
                    <a:pt x="3228" y="20"/>
                  </a:lnTo>
                  <a:lnTo>
                    <a:pt x="3208" y="36"/>
                  </a:lnTo>
                  <a:lnTo>
                    <a:pt x="3196" y="48"/>
                  </a:lnTo>
                  <a:lnTo>
                    <a:pt x="3196" y="68"/>
                  </a:lnTo>
                  <a:lnTo>
                    <a:pt x="3204" y="80"/>
                  </a:lnTo>
                  <a:lnTo>
                    <a:pt x="3220" y="92"/>
                  </a:lnTo>
                  <a:lnTo>
                    <a:pt x="3240" y="108"/>
                  </a:lnTo>
                  <a:lnTo>
                    <a:pt x="3304" y="132"/>
                  </a:lnTo>
                  <a:lnTo>
                    <a:pt x="3372" y="144"/>
                  </a:lnTo>
                  <a:lnTo>
                    <a:pt x="3428" y="156"/>
                  </a:lnTo>
                  <a:lnTo>
                    <a:pt x="3384" y="156"/>
                  </a:lnTo>
                  <a:lnTo>
                    <a:pt x="3356" y="156"/>
                  </a:lnTo>
                  <a:lnTo>
                    <a:pt x="3280" y="140"/>
                  </a:lnTo>
                  <a:lnTo>
                    <a:pt x="3196" y="116"/>
                  </a:lnTo>
                  <a:lnTo>
                    <a:pt x="3168" y="104"/>
                  </a:lnTo>
                  <a:lnTo>
                    <a:pt x="3144" y="84"/>
                  </a:lnTo>
                  <a:lnTo>
                    <a:pt x="3136" y="68"/>
                  </a:lnTo>
                  <a:lnTo>
                    <a:pt x="3132" y="56"/>
                  </a:lnTo>
                  <a:lnTo>
                    <a:pt x="3144" y="36"/>
                  </a:lnTo>
                  <a:lnTo>
                    <a:pt x="3156" y="20"/>
                  </a:lnTo>
                  <a:lnTo>
                    <a:pt x="3180" y="0"/>
                  </a:lnTo>
                  <a:lnTo>
                    <a:pt x="3168" y="0"/>
                  </a:lnTo>
                  <a:lnTo>
                    <a:pt x="3148" y="20"/>
                  </a:lnTo>
                  <a:lnTo>
                    <a:pt x="3136" y="36"/>
                  </a:lnTo>
                  <a:lnTo>
                    <a:pt x="3132" y="56"/>
                  </a:lnTo>
                  <a:lnTo>
                    <a:pt x="3132" y="72"/>
                  </a:lnTo>
                  <a:lnTo>
                    <a:pt x="3136" y="84"/>
                  </a:lnTo>
                  <a:lnTo>
                    <a:pt x="3156" y="104"/>
                  </a:lnTo>
                  <a:lnTo>
                    <a:pt x="3180" y="116"/>
                  </a:lnTo>
                  <a:lnTo>
                    <a:pt x="3244" y="140"/>
                  </a:lnTo>
                  <a:lnTo>
                    <a:pt x="3312" y="152"/>
                  </a:lnTo>
                  <a:lnTo>
                    <a:pt x="3360" y="164"/>
                  </a:lnTo>
                  <a:lnTo>
                    <a:pt x="3304" y="164"/>
                  </a:lnTo>
                  <a:lnTo>
                    <a:pt x="3256" y="156"/>
                  </a:lnTo>
                  <a:lnTo>
                    <a:pt x="3148" y="140"/>
                  </a:lnTo>
                  <a:lnTo>
                    <a:pt x="3088" y="120"/>
                  </a:lnTo>
                  <a:lnTo>
                    <a:pt x="3032" y="108"/>
                  </a:lnTo>
                  <a:lnTo>
                    <a:pt x="2992" y="84"/>
                  </a:lnTo>
                  <a:lnTo>
                    <a:pt x="2960" y="68"/>
                  </a:lnTo>
                  <a:lnTo>
                    <a:pt x="2956" y="56"/>
                  </a:lnTo>
                  <a:lnTo>
                    <a:pt x="2956" y="44"/>
                  </a:lnTo>
                  <a:lnTo>
                    <a:pt x="2960" y="32"/>
                  </a:lnTo>
                  <a:lnTo>
                    <a:pt x="2980" y="20"/>
                  </a:lnTo>
                  <a:lnTo>
                    <a:pt x="2996" y="0"/>
                  </a:lnTo>
                  <a:lnTo>
                    <a:pt x="2984" y="0"/>
                  </a:lnTo>
                  <a:lnTo>
                    <a:pt x="2960" y="32"/>
                  </a:lnTo>
                  <a:lnTo>
                    <a:pt x="2948" y="44"/>
                  </a:lnTo>
                  <a:lnTo>
                    <a:pt x="2948" y="56"/>
                  </a:lnTo>
                  <a:lnTo>
                    <a:pt x="2956" y="68"/>
                  </a:lnTo>
                  <a:lnTo>
                    <a:pt x="2980" y="84"/>
                  </a:lnTo>
                  <a:lnTo>
                    <a:pt x="3016" y="104"/>
                  </a:lnTo>
                  <a:lnTo>
                    <a:pt x="3108" y="132"/>
                  </a:lnTo>
                  <a:lnTo>
                    <a:pt x="3208" y="152"/>
                  </a:lnTo>
                  <a:lnTo>
                    <a:pt x="3280" y="164"/>
                  </a:lnTo>
                  <a:lnTo>
                    <a:pt x="3268" y="164"/>
                  </a:lnTo>
                  <a:lnTo>
                    <a:pt x="3244" y="164"/>
                  </a:lnTo>
                  <a:lnTo>
                    <a:pt x="3240" y="164"/>
                  </a:lnTo>
                  <a:lnTo>
                    <a:pt x="3124" y="144"/>
                  </a:lnTo>
                  <a:lnTo>
                    <a:pt x="3052" y="128"/>
                  </a:lnTo>
                  <a:lnTo>
                    <a:pt x="3004" y="116"/>
                  </a:lnTo>
                  <a:lnTo>
                    <a:pt x="2956" y="96"/>
                  </a:lnTo>
                  <a:lnTo>
                    <a:pt x="2924" y="72"/>
                  </a:lnTo>
                  <a:lnTo>
                    <a:pt x="2912" y="60"/>
                  </a:lnTo>
                  <a:lnTo>
                    <a:pt x="2912" y="48"/>
                  </a:lnTo>
                  <a:lnTo>
                    <a:pt x="2912" y="36"/>
                  </a:lnTo>
                  <a:lnTo>
                    <a:pt x="2924" y="24"/>
                  </a:lnTo>
                  <a:lnTo>
                    <a:pt x="2948" y="0"/>
                  </a:lnTo>
                  <a:lnTo>
                    <a:pt x="2936" y="0"/>
                  </a:lnTo>
                  <a:lnTo>
                    <a:pt x="2920" y="24"/>
                  </a:lnTo>
                  <a:lnTo>
                    <a:pt x="2908" y="36"/>
                  </a:lnTo>
                  <a:lnTo>
                    <a:pt x="2908" y="48"/>
                  </a:lnTo>
                  <a:lnTo>
                    <a:pt x="2912" y="68"/>
                  </a:lnTo>
                  <a:lnTo>
                    <a:pt x="2920" y="80"/>
                  </a:lnTo>
                  <a:lnTo>
                    <a:pt x="2956" y="104"/>
                  </a:lnTo>
                  <a:lnTo>
                    <a:pt x="2980" y="108"/>
                  </a:lnTo>
                  <a:lnTo>
                    <a:pt x="3052" y="132"/>
                  </a:lnTo>
                  <a:lnTo>
                    <a:pt x="2936" y="108"/>
                  </a:lnTo>
                  <a:lnTo>
                    <a:pt x="2896" y="92"/>
                  </a:lnTo>
                  <a:lnTo>
                    <a:pt x="2872" y="72"/>
                  </a:lnTo>
                  <a:lnTo>
                    <a:pt x="2860" y="56"/>
                  </a:lnTo>
                  <a:lnTo>
                    <a:pt x="2852" y="44"/>
                  </a:lnTo>
                  <a:lnTo>
                    <a:pt x="2852" y="24"/>
                  </a:lnTo>
                  <a:lnTo>
                    <a:pt x="2860" y="0"/>
                  </a:lnTo>
                  <a:lnTo>
                    <a:pt x="2852" y="0"/>
                  </a:lnTo>
                  <a:lnTo>
                    <a:pt x="2848" y="24"/>
                  </a:lnTo>
                  <a:lnTo>
                    <a:pt x="2848" y="44"/>
                  </a:lnTo>
                  <a:lnTo>
                    <a:pt x="2852" y="60"/>
                  </a:lnTo>
                  <a:lnTo>
                    <a:pt x="2864" y="72"/>
                  </a:lnTo>
                  <a:lnTo>
                    <a:pt x="2884" y="84"/>
                  </a:lnTo>
                  <a:lnTo>
                    <a:pt x="2908" y="96"/>
                  </a:lnTo>
                  <a:lnTo>
                    <a:pt x="2968" y="120"/>
                  </a:lnTo>
                  <a:lnTo>
                    <a:pt x="3044" y="140"/>
                  </a:lnTo>
                  <a:lnTo>
                    <a:pt x="3124" y="152"/>
                  </a:lnTo>
                  <a:lnTo>
                    <a:pt x="3228" y="164"/>
                  </a:lnTo>
                  <a:lnTo>
                    <a:pt x="3216" y="168"/>
                  </a:lnTo>
                  <a:lnTo>
                    <a:pt x="3132" y="156"/>
                  </a:lnTo>
                  <a:lnTo>
                    <a:pt x="2996" y="132"/>
                  </a:lnTo>
                  <a:lnTo>
                    <a:pt x="2932" y="116"/>
                  </a:lnTo>
                  <a:lnTo>
                    <a:pt x="2872" y="96"/>
                  </a:lnTo>
                  <a:lnTo>
                    <a:pt x="2824" y="72"/>
                  </a:lnTo>
                  <a:lnTo>
                    <a:pt x="2808" y="60"/>
                  </a:lnTo>
                  <a:lnTo>
                    <a:pt x="2796" y="44"/>
                  </a:lnTo>
                  <a:lnTo>
                    <a:pt x="2796" y="36"/>
                  </a:lnTo>
                  <a:lnTo>
                    <a:pt x="2804" y="12"/>
                  </a:lnTo>
                  <a:lnTo>
                    <a:pt x="2808" y="0"/>
                  </a:lnTo>
                  <a:lnTo>
                    <a:pt x="2804" y="0"/>
                  </a:lnTo>
                  <a:lnTo>
                    <a:pt x="2796" y="12"/>
                  </a:lnTo>
                  <a:lnTo>
                    <a:pt x="2792" y="36"/>
                  </a:lnTo>
                  <a:lnTo>
                    <a:pt x="2796" y="48"/>
                  </a:lnTo>
                  <a:lnTo>
                    <a:pt x="2804" y="60"/>
                  </a:lnTo>
                  <a:lnTo>
                    <a:pt x="2816" y="72"/>
                  </a:lnTo>
                  <a:lnTo>
                    <a:pt x="2860" y="96"/>
                  </a:lnTo>
                  <a:lnTo>
                    <a:pt x="2912" y="116"/>
                  </a:lnTo>
                  <a:lnTo>
                    <a:pt x="2972" y="132"/>
                  </a:lnTo>
                  <a:lnTo>
                    <a:pt x="3096" y="156"/>
                  </a:lnTo>
                  <a:lnTo>
                    <a:pt x="3192" y="168"/>
                  </a:lnTo>
                  <a:lnTo>
                    <a:pt x="3120" y="180"/>
                  </a:lnTo>
                  <a:lnTo>
                    <a:pt x="3020" y="164"/>
                  </a:lnTo>
                  <a:lnTo>
                    <a:pt x="2936" y="140"/>
                  </a:lnTo>
                  <a:lnTo>
                    <a:pt x="2848" y="116"/>
                  </a:lnTo>
                  <a:lnTo>
                    <a:pt x="2804" y="96"/>
                  </a:lnTo>
                  <a:lnTo>
                    <a:pt x="2772" y="80"/>
                  </a:lnTo>
                  <a:lnTo>
                    <a:pt x="2756" y="60"/>
                  </a:lnTo>
                  <a:lnTo>
                    <a:pt x="2744" y="44"/>
                  </a:lnTo>
                  <a:lnTo>
                    <a:pt x="2736" y="20"/>
                  </a:lnTo>
                  <a:lnTo>
                    <a:pt x="2744" y="12"/>
                  </a:lnTo>
                  <a:lnTo>
                    <a:pt x="2744" y="0"/>
                  </a:lnTo>
                  <a:lnTo>
                    <a:pt x="2736" y="8"/>
                  </a:lnTo>
                  <a:lnTo>
                    <a:pt x="2736" y="20"/>
                  </a:lnTo>
                  <a:lnTo>
                    <a:pt x="2736" y="44"/>
                  </a:lnTo>
                  <a:lnTo>
                    <a:pt x="2748" y="60"/>
                  </a:lnTo>
                  <a:lnTo>
                    <a:pt x="2768" y="80"/>
                  </a:lnTo>
                  <a:lnTo>
                    <a:pt x="2796" y="96"/>
                  </a:lnTo>
                  <a:lnTo>
                    <a:pt x="2840" y="120"/>
                  </a:lnTo>
                  <a:lnTo>
                    <a:pt x="2924" y="144"/>
                  </a:lnTo>
                  <a:lnTo>
                    <a:pt x="3008" y="164"/>
                  </a:lnTo>
                  <a:lnTo>
                    <a:pt x="3100" y="180"/>
                  </a:lnTo>
                  <a:lnTo>
                    <a:pt x="3056" y="188"/>
                  </a:lnTo>
                  <a:lnTo>
                    <a:pt x="2992" y="176"/>
                  </a:lnTo>
                  <a:lnTo>
                    <a:pt x="2956" y="168"/>
                  </a:lnTo>
                  <a:lnTo>
                    <a:pt x="2920" y="164"/>
                  </a:lnTo>
                  <a:lnTo>
                    <a:pt x="2828" y="140"/>
                  </a:lnTo>
                  <a:lnTo>
                    <a:pt x="2732" y="96"/>
                  </a:lnTo>
                  <a:lnTo>
                    <a:pt x="2688" y="72"/>
                  </a:lnTo>
                  <a:lnTo>
                    <a:pt x="2664" y="48"/>
                  </a:lnTo>
                  <a:lnTo>
                    <a:pt x="2660" y="36"/>
                  </a:lnTo>
                  <a:lnTo>
                    <a:pt x="2660" y="24"/>
                  </a:lnTo>
                  <a:lnTo>
                    <a:pt x="2660" y="12"/>
                  </a:lnTo>
                  <a:lnTo>
                    <a:pt x="2660" y="0"/>
                  </a:lnTo>
                  <a:lnTo>
                    <a:pt x="2652" y="12"/>
                  </a:lnTo>
                  <a:lnTo>
                    <a:pt x="2652" y="24"/>
                  </a:lnTo>
                  <a:lnTo>
                    <a:pt x="2652" y="36"/>
                  </a:lnTo>
                  <a:lnTo>
                    <a:pt x="2664" y="48"/>
                  </a:lnTo>
                  <a:lnTo>
                    <a:pt x="2688" y="80"/>
                  </a:lnTo>
                  <a:lnTo>
                    <a:pt x="2724" y="104"/>
                  </a:lnTo>
                  <a:lnTo>
                    <a:pt x="2824" y="140"/>
                  </a:lnTo>
                  <a:lnTo>
                    <a:pt x="2912" y="164"/>
                  </a:lnTo>
                  <a:lnTo>
                    <a:pt x="2956" y="176"/>
                  </a:lnTo>
                  <a:lnTo>
                    <a:pt x="2992" y="180"/>
                  </a:lnTo>
                  <a:lnTo>
                    <a:pt x="2852" y="168"/>
                  </a:lnTo>
                  <a:lnTo>
                    <a:pt x="2848" y="168"/>
                  </a:lnTo>
                  <a:lnTo>
                    <a:pt x="2836" y="164"/>
                  </a:lnTo>
                  <a:lnTo>
                    <a:pt x="2772" y="144"/>
                  </a:lnTo>
                  <a:lnTo>
                    <a:pt x="2720" y="128"/>
                  </a:lnTo>
                  <a:lnTo>
                    <a:pt x="2648" y="84"/>
                  </a:lnTo>
                  <a:lnTo>
                    <a:pt x="2592" y="56"/>
                  </a:lnTo>
                  <a:lnTo>
                    <a:pt x="2576" y="36"/>
                  </a:lnTo>
                  <a:lnTo>
                    <a:pt x="2564" y="20"/>
                  </a:lnTo>
                  <a:lnTo>
                    <a:pt x="2564" y="0"/>
                  </a:lnTo>
                  <a:lnTo>
                    <a:pt x="2564" y="24"/>
                  </a:lnTo>
                  <a:lnTo>
                    <a:pt x="2576" y="44"/>
                  </a:lnTo>
                  <a:lnTo>
                    <a:pt x="2588" y="56"/>
                  </a:lnTo>
                  <a:lnTo>
                    <a:pt x="2628" y="84"/>
                  </a:lnTo>
                  <a:lnTo>
                    <a:pt x="2696" y="120"/>
                  </a:lnTo>
                  <a:lnTo>
                    <a:pt x="2796" y="156"/>
                  </a:lnTo>
                  <a:lnTo>
                    <a:pt x="2724" y="140"/>
                  </a:lnTo>
                  <a:lnTo>
                    <a:pt x="2648" y="116"/>
                  </a:lnTo>
                  <a:lnTo>
                    <a:pt x="2568" y="80"/>
                  </a:lnTo>
                  <a:lnTo>
                    <a:pt x="2532" y="60"/>
                  </a:lnTo>
                  <a:lnTo>
                    <a:pt x="2508" y="36"/>
                  </a:lnTo>
                  <a:lnTo>
                    <a:pt x="2500" y="24"/>
                  </a:lnTo>
                  <a:lnTo>
                    <a:pt x="2496" y="0"/>
                  </a:lnTo>
                  <a:lnTo>
                    <a:pt x="2488" y="0"/>
                  </a:lnTo>
                  <a:lnTo>
                    <a:pt x="2496" y="24"/>
                  </a:lnTo>
                  <a:lnTo>
                    <a:pt x="2500" y="36"/>
                  </a:lnTo>
                  <a:lnTo>
                    <a:pt x="2524" y="60"/>
                  </a:lnTo>
                  <a:lnTo>
                    <a:pt x="2556" y="80"/>
                  </a:lnTo>
                  <a:lnTo>
                    <a:pt x="2624" y="116"/>
                  </a:lnTo>
                  <a:lnTo>
                    <a:pt x="2696" y="140"/>
                  </a:lnTo>
                  <a:lnTo>
                    <a:pt x="2760" y="156"/>
                  </a:lnTo>
                  <a:lnTo>
                    <a:pt x="2664" y="132"/>
                  </a:lnTo>
                  <a:lnTo>
                    <a:pt x="2624" y="128"/>
                  </a:lnTo>
                  <a:lnTo>
                    <a:pt x="2532" y="92"/>
                  </a:lnTo>
                  <a:lnTo>
                    <a:pt x="2472" y="60"/>
                  </a:lnTo>
                  <a:lnTo>
                    <a:pt x="2436" y="36"/>
                  </a:lnTo>
                  <a:lnTo>
                    <a:pt x="2424" y="24"/>
                  </a:lnTo>
                  <a:lnTo>
                    <a:pt x="2412" y="0"/>
                  </a:lnTo>
                  <a:lnTo>
                    <a:pt x="2404" y="0"/>
                  </a:lnTo>
                  <a:lnTo>
                    <a:pt x="2416" y="32"/>
                  </a:lnTo>
                  <a:lnTo>
                    <a:pt x="2428" y="36"/>
                  </a:lnTo>
                  <a:lnTo>
                    <a:pt x="2472" y="68"/>
                  </a:lnTo>
                  <a:lnTo>
                    <a:pt x="2532" y="96"/>
                  </a:lnTo>
                  <a:lnTo>
                    <a:pt x="2624" y="128"/>
                  </a:lnTo>
                  <a:lnTo>
                    <a:pt x="2652" y="140"/>
                  </a:lnTo>
                  <a:lnTo>
                    <a:pt x="2732" y="156"/>
                  </a:lnTo>
                  <a:lnTo>
                    <a:pt x="2700" y="152"/>
                  </a:lnTo>
                  <a:lnTo>
                    <a:pt x="2648" y="152"/>
                  </a:lnTo>
                  <a:lnTo>
                    <a:pt x="2592" y="156"/>
                  </a:lnTo>
                  <a:lnTo>
                    <a:pt x="2556" y="168"/>
                  </a:lnTo>
                  <a:lnTo>
                    <a:pt x="2532" y="176"/>
                  </a:lnTo>
                  <a:lnTo>
                    <a:pt x="2512" y="188"/>
                  </a:lnTo>
                  <a:lnTo>
                    <a:pt x="2508" y="200"/>
                  </a:lnTo>
                  <a:lnTo>
                    <a:pt x="2500" y="212"/>
                  </a:lnTo>
                  <a:lnTo>
                    <a:pt x="2500" y="228"/>
                  </a:lnTo>
                  <a:lnTo>
                    <a:pt x="2508" y="236"/>
                  </a:lnTo>
                  <a:lnTo>
                    <a:pt x="2532" y="252"/>
                  </a:lnTo>
                  <a:lnTo>
                    <a:pt x="2564" y="264"/>
                  </a:lnTo>
                  <a:lnTo>
                    <a:pt x="2636" y="284"/>
                  </a:lnTo>
                  <a:lnTo>
                    <a:pt x="2600" y="284"/>
                  </a:lnTo>
                  <a:lnTo>
                    <a:pt x="2600" y="292"/>
                  </a:lnTo>
                  <a:lnTo>
                    <a:pt x="2548" y="276"/>
                  </a:lnTo>
                  <a:lnTo>
                    <a:pt x="2496" y="272"/>
                  </a:lnTo>
                  <a:lnTo>
                    <a:pt x="2520" y="276"/>
                  </a:lnTo>
                  <a:lnTo>
                    <a:pt x="2520" y="272"/>
                  </a:lnTo>
                  <a:lnTo>
                    <a:pt x="2476" y="260"/>
                  </a:lnTo>
                  <a:lnTo>
                    <a:pt x="2448" y="240"/>
                  </a:lnTo>
                  <a:lnTo>
                    <a:pt x="2428" y="228"/>
                  </a:lnTo>
                  <a:lnTo>
                    <a:pt x="2424" y="216"/>
                  </a:lnTo>
                  <a:lnTo>
                    <a:pt x="2428" y="204"/>
                  </a:lnTo>
                  <a:lnTo>
                    <a:pt x="2436" y="192"/>
                  </a:lnTo>
                  <a:lnTo>
                    <a:pt x="2460" y="176"/>
                  </a:lnTo>
                  <a:lnTo>
                    <a:pt x="2508" y="156"/>
                  </a:lnTo>
                  <a:lnTo>
                    <a:pt x="2536" y="144"/>
                  </a:lnTo>
                  <a:lnTo>
                    <a:pt x="2580" y="144"/>
                  </a:lnTo>
                  <a:lnTo>
                    <a:pt x="2592" y="144"/>
                  </a:lnTo>
                  <a:lnTo>
                    <a:pt x="2564" y="140"/>
                  </a:lnTo>
                  <a:lnTo>
                    <a:pt x="2500" y="132"/>
                  </a:lnTo>
                  <a:lnTo>
                    <a:pt x="2472" y="128"/>
                  </a:lnTo>
                  <a:lnTo>
                    <a:pt x="2424" y="120"/>
                  </a:lnTo>
                  <a:lnTo>
                    <a:pt x="2364" y="104"/>
                  </a:lnTo>
                  <a:lnTo>
                    <a:pt x="2316" y="84"/>
                  </a:lnTo>
                  <a:lnTo>
                    <a:pt x="2276" y="68"/>
                  </a:lnTo>
                  <a:lnTo>
                    <a:pt x="2252" y="56"/>
                  </a:lnTo>
                  <a:lnTo>
                    <a:pt x="2228" y="24"/>
                  </a:lnTo>
                  <a:lnTo>
                    <a:pt x="2224" y="20"/>
                  </a:lnTo>
                  <a:lnTo>
                    <a:pt x="2216" y="0"/>
                  </a:lnTo>
                  <a:lnTo>
                    <a:pt x="2216" y="20"/>
                  </a:lnTo>
                  <a:lnTo>
                    <a:pt x="2224" y="24"/>
                  </a:lnTo>
                  <a:lnTo>
                    <a:pt x="2240" y="48"/>
                  </a:lnTo>
                  <a:lnTo>
                    <a:pt x="2288" y="80"/>
                  </a:lnTo>
                  <a:lnTo>
                    <a:pt x="2364" y="108"/>
                  </a:lnTo>
                  <a:lnTo>
                    <a:pt x="2296" y="96"/>
                  </a:lnTo>
                  <a:lnTo>
                    <a:pt x="2272" y="92"/>
                  </a:lnTo>
                  <a:lnTo>
                    <a:pt x="2224" y="72"/>
                  </a:lnTo>
                  <a:lnTo>
                    <a:pt x="2200" y="60"/>
                  </a:lnTo>
                  <a:lnTo>
                    <a:pt x="2176" y="44"/>
                  </a:lnTo>
                  <a:lnTo>
                    <a:pt x="2156" y="24"/>
                  </a:lnTo>
                  <a:lnTo>
                    <a:pt x="2152" y="0"/>
                  </a:lnTo>
                  <a:lnTo>
                    <a:pt x="2144" y="0"/>
                  </a:lnTo>
                  <a:lnTo>
                    <a:pt x="2152" y="20"/>
                  </a:lnTo>
                  <a:lnTo>
                    <a:pt x="2164" y="36"/>
                  </a:lnTo>
                  <a:lnTo>
                    <a:pt x="2192" y="60"/>
                  </a:lnTo>
                  <a:lnTo>
                    <a:pt x="2228" y="80"/>
                  </a:lnTo>
                  <a:lnTo>
                    <a:pt x="2264" y="92"/>
                  </a:lnTo>
                  <a:lnTo>
                    <a:pt x="2204" y="84"/>
                  </a:lnTo>
                  <a:lnTo>
                    <a:pt x="2168" y="84"/>
                  </a:lnTo>
                  <a:lnTo>
                    <a:pt x="2132" y="92"/>
                  </a:lnTo>
                  <a:lnTo>
                    <a:pt x="2084" y="92"/>
                  </a:lnTo>
                  <a:lnTo>
                    <a:pt x="2048" y="84"/>
                  </a:lnTo>
                  <a:lnTo>
                    <a:pt x="2004" y="72"/>
                  </a:lnTo>
                  <a:lnTo>
                    <a:pt x="1964" y="60"/>
                  </a:lnTo>
                  <a:lnTo>
                    <a:pt x="1916" y="48"/>
                  </a:lnTo>
                  <a:lnTo>
                    <a:pt x="1884" y="32"/>
                  </a:lnTo>
                  <a:lnTo>
                    <a:pt x="1868" y="12"/>
                  </a:lnTo>
                  <a:lnTo>
                    <a:pt x="1860" y="0"/>
                  </a:lnTo>
                  <a:lnTo>
                    <a:pt x="1856" y="0"/>
                  </a:lnTo>
                  <a:lnTo>
                    <a:pt x="1860" y="12"/>
                  </a:lnTo>
                  <a:lnTo>
                    <a:pt x="1868" y="24"/>
                  </a:lnTo>
                  <a:lnTo>
                    <a:pt x="1884" y="36"/>
                  </a:lnTo>
                  <a:lnTo>
                    <a:pt x="1916" y="56"/>
                  </a:lnTo>
                  <a:lnTo>
                    <a:pt x="1964" y="68"/>
                  </a:lnTo>
                  <a:lnTo>
                    <a:pt x="2000" y="80"/>
                  </a:lnTo>
                  <a:lnTo>
                    <a:pt x="2068" y="92"/>
                  </a:lnTo>
                  <a:lnTo>
                    <a:pt x="2036" y="96"/>
                  </a:lnTo>
                  <a:lnTo>
                    <a:pt x="2000" y="92"/>
                  </a:lnTo>
                  <a:lnTo>
                    <a:pt x="1928" y="80"/>
                  </a:lnTo>
                  <a:lnTo>
                    <a:pt x="1848" y="56"/>
                  </a:lnTo>
                  <a:lnTo>
                    <a:pt x="1820" y="36"/>
                  </a:lnTo>
                  <a:lnTo>
                    <a:pt x="1800" y="20"/>
                  </a:lnTo>
                  <a:lnTo>
                    <a:pt x="1796" y="0"/>
                  </a:lnTo>
                  <a:lnTo>
                    <a:pt x="1788" y="0"/>
                  </a:lnTo>
                  <a:lnTo>
                    <a:pt x="1796" y="20"/>
                  </a:lnTo>
                  <a:lnTo>
                    <a:pt x="1812" y="36"/>
                  </a:lnTo>
                  <a:lnTo>
                    <a:pt x="1836" y="56"/>
                  </a:lnTo>
                  <a:lnTo>
                    <a:pt x="1904" y="72"/>
                  </a:lnTo>
                  <a:lnTo>
                    <a:pt x="1968" y="92"/>
                  </a:lnTo>
                  <a:lnTo>
                    <a:pt x="2024" y="96"/>
                  </a:lnTo>
                  <a:lnTo>
                    <a:pt x="1988" y="108"/>
                  </a:lnTo>
                  <a:lnTo>
                    <a:pt x="1896" y="92"/>
                  </a:lnTo>
                  <a:lnTo>
                    <a:pt x="1824" y="68"/>
                  </a:lnTo>
                  <a:lnTo>
                    <a:pt x="1764" y="44"/>
                  </a:lnTo>
                  <a:lnTo>
                    <a:pt x="1740" y="24"/>
                  </a:lnTo>
                  <a:lnTo>
                    <a:pt x="1728" y="0"/>
                  </a:lnTo>
                  <a:lnTo>
                    <a:pt x="1732" y="24"/>
                  </a:lnTo>
                  <a:lnTo>
                    <a:pt x="1756" y="48"/>
                  </a:lnTo>
                  <a:lnTo>
                    <a:pt x="1820" y="72"/>
                  </a:lnTo>
                  <a:lnTo>
                    <a:pt x="1892" y="96"/>
                  </a:lnTo>
                  <a:lnTo>
                    <a:pt x="1980" y="116"/>
                  </a:lnTo>
                  <a:lnTo>
                    <a:pt x="1964" y="120"/>
                  </a:lnTo>
                  <a:lnTo>
                    <a:pt x="1916" y="108"/>
                  </a:lnTo>
                  <a:lnTo>
                    <a:pt x="1820" y="84"/>
                  </a:lnTo>
                  <a:lnTo>
                    <a:pt x="1720" y="56"/>
                  </a:lnTo>
                  <a:lnTo>
                    <a:pt x="1684" y="36"/>
                  </a:lnTo>
                  <a:lnTo>
                    <a:pt x="1660" y="12"/>
                  </a:lnTo>
                  <a:lnTo>
                    <a:pt x="1656" y="0"/>
                  </a:lnTo>
                  <a:lnTo>
                    <a:pt x="1648" y="0"/>
                  </a:lnTo>
                  <a:lnTo>
                    <a:pt x="1656" y="20"/>
                  </a:lnTo>
                  <a:lnTo>
                    <a:pt x="1680" y="36"/>
                  </a:lnTo>
                  <a:lnTo>
                    <a:pt x="1716" y="56"/>
                  </a:lnTo>
                  <a:lnTo>
                    <a:pt x="1808" y="92"/>
                  </a:lnTo>
                  <a:lnTo>
                    <a:pt x="1896" y="116"/>
                  </a:lnTo>
                  <a:lnTo>
                    <a:pt x="1956" y="128"/>
                  </a:lnTo>
                  <a:lnTo>
                    <a:pt x="1952" y="132"/>
                  </a:lnTo>
                  <a:lnTo>
                    <a:pt x="1880" y="132"/>
                  </a:lnTo>
                  <a:lnTo>
                    <a:pt x="1820" y="128"/>
                  </a:lnTo>
                  <a:lnTo>
                    <a:pt x="1752" y="120"/>
                  </a:lnTo>
                  <a:lnTo>
                    <a:pt x="1636" y="92"/>
                  </a:lnTo>
                  <a:lnTo>
                    <a:pt x="1560" y="68"/>
                  </a:lnTo>
                  <a:lnTo>
                    <a:pt x="1528" y="56"/>
                  </a:lnTo>
                  <a:lnTo>
                    <a:pt x="1480" y="32"/>
                  </a:lnTo>
                  <a:lnTo>
                    <a:pt x="1468" y="12"/>
                  </a:lnTo>
                  <a:lnTo>
                    <a:pt x="1460" y="0"/>
                  </a:lnTo>
                  <a:lnTo>
                    <a:pt x="1456" y="0"/>
                  </a:lnTo>
                  <a:lnTo>
                    <a:pt x="1460" y="20"/>
                  </a:lnTo>
                  <a:lnTo>
                    <a:pt x="1472" y="32"/>
                  </a:lnTo>
                  <a:lnTo>
                    <a:pt x="1520" y="60"/>
                  </a:lnTo>
                  <a:lnTo>
                    <a:pt x="1612" y="92"/>
                  </a:lnTo>
                  <a:lnTo>
                    <a:pt x="1696" y="116"/>
                  </a:lnTo>
                  <a:lnTo>
                    <a:pt x="1808" y="132"/>
                  </a:lnTo>
                  <a:lnTo>
                    <a:pt x="1744" y="140"/>
                  </a:lnTo>
                  <a:lnTo>
                    <a:pt x="1720" y="132"/>
                  </a:lnTo>
                  <a:lnTo>
                    <a:pt x="1668" y="128"/>
                  </a:lnTo>
                  <a:lnTo>
                    <a:pt x="1552" y="96"/>
                  </a:lnTo>
                  <a:lnTo>
                    <a:pt x="1492" y="80"/>
                  </a:lnTo>
                  <a:lnTo>
                    <a:pt x="1436" y="56"/>
                  </a:lnTo>
                  <a:lnTo>
                    <a:pt x="1396" y="32"/>
                  </a:lnTo>
                  <a:lnTo>
                    <a:pt x="1384" y="20"/>
                  </a:lnTo>
                  <a:lnTo>
                    <a:pt x="1376" y="0"/>
                  </a:lnTo>
                  <a:lnTo>
                    <a:pt x="1372" y="0"/>
                  </a:lnTo>
                  <a:lnTo>
                    <a:pt x="1376" y="20"/>
                  </a:lnTo>
                  <a:lnTo>
                    <a:pt x="1388" y="32"/>
                  </a:lnTo>
                  <a:lnTo>
                    <a:pt x="1420" y="56"/>
                  </a:lnTo>
                  <a:lnTo>
                    <a:pt x="1468" y="80"/>
                  </a:lnTo>
                  <a:lnTo>
                    <a:pt x="1520" y="96"/>
                  </a:lnTo>
                  <a:lnTo>
                    <a:pt x="1632" y="120"/>
                  </a:lnTo>
                  <a:lnTo>
                    <a:pt x="1708" y="132"/>
                  </a:lnTo>
                  <a:lnTo>
                    <a:pt x="1648" y="140"/>
                  </a:lnTo>
                  <a:lnTo>
                    <a:pt x="1612" y="132"/>
                  </a:lnTo>
                  <a:lnTo>
                    <a:pt x="1564" y="128"/>
                  </a:lnTo>
                  <a:lnTo>
                    <a:pt x="1520" y="120"/>
                  </a:lnTo>
                  <a:lnTo>
                    <a:pt x="1444" y="92"/>
                  </a:lnTo>
                  <a:lnTo>
                    <a:pt x="1396" y="68"/>
                  </a:lnTo>
                  <a:lnTo>
                    <a:pt x="1372" y="56"/>
                  </a:lnTo>
                  <a:lnTo>
                    <a:pt x="1336" y="32"/>
                  </a:lnTo>
                  <a:lnTo>
                    <a:pt x="1324" y="20"/>
                  </a:lnTo>
                  <a:lnTo>
                    <a:pt x="1316" y="0"/>
                  </a:lnTo>
                  <a:lnTo>
                    <a:pt x="1312" y="0"/>
                  </a:lnTo>
                  <a:lnTo>
                    <a:pt x="1316" y="20"/>
                  </a:lnTo>
                  <a:lnTo>
                    <a:pt x="1328" y="32"/>
                  </a:lnTo>
                  <a:lnTo>
                    <a:pt x="1372" y="60"/>
                  </a:lnTo>
                  <a:lnTo>
                    <a:pt x="1388" y="72"/>
                  </a:lnTo>
                  <a:lnTo>
                    <a:pt x="1444" y="96"/>
                  </a:lnTo>
                  <a:lnTo>
                    <a:pt x="1520" y="120"/>
                  </a:lnTo>
                  <a:lnTo>
                    <a:pt x="1564" y="132"/>
                  </a:lnTo>
                  <a:lnTo>
                    <a:pt x="1612" y="140"/>
                  </a:lnTo>
                  <a:lnTo>
                    <a:pt x="1620" y="140"/>
                  </a:lnTo>
                  <a:lnTo>
                    <a:pt x="1588" y="144"/>
                  </a:lnTo>
                  <a:lnTo>
                    <a:pt x="1540" y="132"/>
                  </a:lnTo>
                  <a:lnTo>
                    <a:pt x="1436" y="108"/>
                  </a:lnTo>
                  <a:lnTo>
                    <a:pt x="1376" y="84"/>
                  </a:lnTo>
                  <a:lnTo>
                    <a:pt x="1324" y="68"/>
                  </a:lnTo>
                  <a:lnTo>
                    <a:pt x="1280" y="44"/>
                  </a:lnTo>
                  <a:lnTo>
                    <a:pt x="1256" y="12"/>
                  </a:lnTo>
                  <a:lnTo>
                    <a:pt x="1248" y="0"/>
                  </a:lnTo>
                  <a:lnTo>
                    <a:pt x="1248" y="20"/>
                  </a:lnTo>
                  <a:lnTo>
                    <a:pt x="1272" y="44"/>
                  </a:lnTo>
                  <a:lnTo>
                    <a:pt x="1312" y="68"/>
                  </a:lnTo>
                  <a:lnTo>
                    <a:pt x="1360" y="84"/>
                  </a:lnTo>
                  <a:lnTo>
                    <a:pt x="1408" y="104"/>
                  </a:lnTo>
                  <a:lnTo>
                    <a:pt x="1508" y="132"/>
                  </a:lnTo>
                  <a:lnTo>
                    <a:pt x="1576" y="144"/>
                  </a:lnTo>
                  <a:lnTo>
                    <a:pt x="1560" y="144"/>
                  </a:lnTo>
                  <a:lnTo>
                    <a:pt x="1560" y="152"/>
                  </a:lnTo>
                  <a:lnTo>
                    <a:pt x="1548" y="152"/>
                  </a:lnTo>
                  <a:lnTo>
                    <a:pt x="1548" y="144"/>
                  </a:lnTo>
                  <a:lnTo>
                    <a:pt x="1480" y="140"/>
                  </a:lnTo>
                  <a:lnTo>
                    <a:pt x="1400" y="120"/>
                  </a:lnTo>
                  <a:lnTo>
                    <a:pt x="1336" y="104"/>
                  </a:lnTo>
                  <a:lnTo>
                    <a:pt x="1280" y="80"/>
                  </a:lnTo>
                  <a:lnTo>
                    <a:pt x="1244" y="60"/>
                  </a:lnTo>
                  <a:lnTo>
                    <a:pt x="1220" y="44"/>
                  </a:lnTo>
                  <a:lnTo>
                    <a:pt x="1200" y="24"/>
                  </a:lnTo>
                  <a:lnTo>
                    <a:pt x="1184" y="0"/>
                  </a:lnTo>
                  <a:lnTo>
                    <a:pt x="1176" y="0"/>
                  </a:lnTo>
                  <a:lnTo>
                    <a:pt x="1188" y="24"/>
                  </a:lnTo>
                  <a:lnTo>
                    <a:pt x="1208" y="44"/>
                  </a:lnTo>
                  <a:lnTo>
                    <a:pt x="1236" y="60"/>
                  </a:lnTo>
                  <a:lnTo>
                    <a:pt x="1272" y="84"/>
                  </a:lnTo>
                  <a:lnTo>
                    <a:pt x="1328" y="104"/>
                  </a:lnTo>
                  <a:lnTo>
                    <a:pt x="1396" y="128"/>
                  </a:lnTo>
                  <a:lnTo>
                    <a:pt x="1480" y="144"/>
                  </a:lnTo>
                  <a:lnTo>
                    <a:pt x="1540" y="152"/>
                  </a:lnTo>
                  <a:lnTo>
                    <a:pt x="1536" y="152"/>
                  </a:lnTo>
                  <a:lnTo>
                    <a:pt x="1492" y="144"/>
                  </a:lnTo>
                  <a:lnTo>
                    <a:pt x="1448" y="144"/>
                  </a:lnTo>
                  <a:lnTo>
                    <a:pt x="1396" y="140"/>
                  </a:lnTo>
                  <a:lnTo>
                    <a:pt x="1372" y="132"/>
                  </a:lnTo>
                  <a:lnTo>
                    <a:pt x="1268" y="108"/>
                  </a:lnTo>
                  <a:lnTo>
                    <a:pt x="1196" y="84"/>
                  </a:lnTo>
                  <a:lnTo>
                    <a:pt x="1152" y="56"/>
                  </a:lnTo>
                  <a:lnTo>
                    <a:pt x="1128" y="32"/>
                  </a:lnTo>
                  <a:lnTo>
                    <a:pt x="1112" y="0"/>
                  </a:lnTo>
                  <a:lnTo>
                    <a:pt x="1124" y="32"/>
                  </a:lnTo>
                  <a:lnTo>
                    <a:pt x="1148" y="60"/>
                  </a:lnTo>
                  <a:lnTo>
                    <a:pt x="1196" y="92"/>
                  </a:lnTo>
                  <a:lnTo>
                    <a:pt x="1268" y="116"/>
                  </a:lnTo>
                  <a:lnTo>
                    <a:pt x="1364" y="140"/>
                  </a:lnTo>
                  <a:lnTo>
                    <a:pt x="1424" y="144"/>
                  </a:lnTo>
                  <a:lnTo>
                    <a:pt x="1360" y="156"/>
                  </a:lnTo>
                  <a:lnTo>
                    <a:pt x="1324" y="168"/>
                  </a:lnTo>
                  <a:lnTo>
                    <a:pt x="1288" y="164"/>
                  </a:lnTo>
                  <a:lnTo>
                    <a:pt x="1224" y="156"/>
                  </a:lnTo>
                  <a:lnTo>
                    <a:pt x="1184" y="152"/>
                  </a:lnTo>
                  <a:lnTo>
                    <a:pt x="1148" y="140"/>
                  </a:lnTo>
                  <a:lnTo>
                    <a:pt x="1044" y="116"/>
                  </a:lnTo>
                  <a:lnTo>
                    <a:pt x="984" y="84"/>
                  </a:lnTo>
                  <a:lnTo>
                    <a:pt x="948" y="60"/>
                  </a:lnTo>
                  <a:lnTo>
                    <a:pt x="928" y="36"/>
                  </a:lnTo>
                  <a:lnTo>
                    <a:pt x="928" y="20"/>
                  </a:lnTo>
                  <a:lnTo>
                    <a:pt x="936" y="0"/>
                  </a:lnTo>
                  <a:lnTo>
                    <a:pt x="928" y="0"/>
                  </a:lnTo>
                  <a:lnTo>
                    <a:pt x="924" y="20"/>
                  </a:lnTo>
                  <a:lnTo>
                    <a:pt x="928" y="36"/>
                  </a:lnTo>
                  <a:lnTo>
                    <a:pt x="936" y="56"/>
                  </a:lnTo>
                  <a:lnTo>
                    <a:pt x="948" y="68"/>
                  </a:lnTo>
                  <a:lnTo>
                    <a:pt x="988" y="96"/>
                  </a:lnTo>
                  <a:lnTo>
                    <a:pt x="1056" y="120"/>
                  </a:lnTo>
                  <a:lnTo>
                    <a:pt x="1148" y="144"/>
                  </a:lnTo>
                  <a:lnTo>
                    <a:pt x="1176" y="156"/>
                  </a:lnTo>
                  <a:lnTo>
                    <a:pt x="1256" y="168"/>
                  </a:lnTo>
                  <a:lnTo>
                    <a:pt x="1220" y="168"/>
                  </a:lnTo>
                  <a:lnTo>
                    <a:pt x="1044" y="140"/>
                  </a:lnTo>
                  <a:lnTo>
                    <a:pt x="976" y="120"/>
                  </a:lnTo>
                  <a:lnTo>
                    <a:pt x="928" y="104"/>
                  </a:lnTo>
                  <a:lnTo>
                    <a:pt x="892" y="84"/>
                  </a:lnTo>
                  <a:lnTo>
                    <a:pt x="876" y="68"/>
                  </a:lnTo>
                  <a:lnTo>
                    <a:pt x="852" y="36"/>
                  </a:lnTo>
                  <a:lnTo>
                    <a:pt x="844" y="24"/>
                  </a:lnTo>
                  <a:lnTo>
                    <a:pt x="852" y="0"/>
                  </a:lnTo>
                  <a:lnTo>
                    <a:pt x="844" y="0"/>
                  </a:lnTo>
                  <a:lnTo>
                    <a:pt x="844" y="24"/>
                  </a:lnTo>
                  <a:lnTo>
                    <a:pt x="844" y="36"/>
                  </a:lnTo>
                  <a:lnTo>
                    <a:pt x="856" y="48"/>
                  </a:lnTo>
                  <a:lnTo>
                    <a:pt x="868" y="68"/>
                  </a:lnTo>
                  <a:lnTo>
                    <a:pt x="892" y="84"/>
                  </a:lnTo>
                  <a:lnTo>
                    <a:pt x="924" y="108"/>
                  </a:lnTo>
                  <a:lnTo>
                    <a:pt x="976" y="128"/>
                  </a:lnTo>
                  <a:lnTo>
                    <a:pt x="1044" y="144"/>
                  </a:lnTo>
                  <a:lnTo>
                    <a:pt x="1212" y="176"/>
                  </a:lnTo>
                  <a:lnTo>
                    <a:pt x="1148" y="192"/>
                  </a:lnTo>
                  <a:lnTo>
                    <a:pt x="1116" y="200"/>
                  </a:lnTo>
                  <a:lnTo>
                    <a:pt x="1112" y="200"/>
                  </a:lnTo>
                  <a:lnTo>
                    <a:pt x="1112" y="204"/>
                  </a:lnTo>
                  <a:lnTo>
                    <a:pt x="1044" y="204"/>
                  </a:lnTo>
                  <a:lnTo>
                    <a:pt x="984" y="212"/>
                  </a:lnTo>
                  <a:lnTo>
                    <a:pt x="904" y="228"/>
                  </a:lnTo>
                  <a:lnTo>
                    <a:pt x="916" y="204"/>
                  </a:lnTo>
                  <a:lnTo>
                    <a:pt x="916" y="180"/>
                  </a:lnTo>
                  <a:lnTo>
                    <a:pt x="904" y="164"/>
                  </a:lnTo>
                  <a:lnTo>
                    <a:pt x="892" y="152"/>
                  </a:lnTo>
                  <a:lnTo>
                    <a:pt x="880" y="144"/>
                  </a:lnTo>
                  <a:lnTo>
                    <a:pt x="868" y="140"/>
                  </a:lnTo>
                  <a:lnTo>
                    <a:pt x="832" y="132"/>
                  </a:lnTo>
                  <a:lnTo>
                    <a:pt x="760" y="108"/>
                  </a:lnTo>
                  <a:lnTo>
                    <a:pt x="716" y="92"/>
                  </a:lnTo>
                  <a:lnTo>
                    <a:pt x="688" y="72"/>
                  </a:lnTo>
                  <a:lnTo>
                    <a:pt x="664" y="48"/>
                  </a:lnTo>
                  <a:lnTo>
                    <a:pt x="652" y="24"/>
                  </a:lnTo>
                  <a:lnTo>
                    <a:pt x="664" y="0"/>
                  </a:lnTo>
                  <a:lnTo>
                    <a:pt x="656" y="0"/>
                  </a:lnTo>
                  <a:lnTo>
                    <a:pt x="652" y="24"/>
                  </a:lnTo>
                  <a:lnTo>
                    <a:pt x="652" y="44"/>
                  </a:lnTo>
                  <a:lnTo>
                    <a:pt x="664" y="60"/>
                  </a:lnTo>
                  <a:lnTo>
                    <a:pt x="704" y="92"/>
                  </a:lnTo>
                  <a:lnTo>
                    <a:pt x="760" y="116"/>
                  </a:lnTo>
                  <a:lnTo>
                    <a:pt x="816" y="128"/>
                  </a:lnTo>
                  <a:lnTo>
                    <a:pt x="748" y="128"/>
                  </a:lnTo>
                  <a:lnTo>
                    <a:pt x="692" y="116"/>
                  </a:lnTo>
                  <a:lnTo>
                    <a:pt x="652" y="96"/>
                  </a:lnTo>
                  <a:lnTo>
                    <a:pt x="620" y="84"/>
                  </a:lnTo>
                  <a:lnTo>
                    <a:pt x="596" y="68"/>
                  </a:lnTo>
                  <a:lnTo>
                    <a:pt x="580" y="44"/>
                  </a:lnTo>
                  <a:lnTo>
                    <a:pt x="580" y="36"/>
                  </a:lnTo>
                  <a:lnTo>
                    <a:pt x="584" y="20"/>
                  </a:lnTo>
                  <a:lnTo>
                    <a:pt x="604" y="0"/>
                  </a:lnTo>
                  <a:lnTo>
                    <a:pt x="596" y="0"/>
                  </a:lnTo>
                  <a:lnTo>
                    <a:pt x="584" y="20"/>
                  </a:lnTo>
                  <a:lnTo>
                    <a:pt x="572" y="36"/>
                  </a:lnTo>
                  <a:lnTo>
                    <a:pt x="572" y="48"/>
                  </a:lnTo>
                  <a:lnTo>
                    <a:pt x="592" y="72"/>
                  </a:lnTo>
                  <a:lnTo>
                    <a:pt x="616" y="84"/>
                  </a:lnTo>
                  <a:lnTo>
                    <a:pt x="640" y="104"/>
                  </a:lnTo>
                  <a:lnTo>
                    <a:pt x="680" y="116"/>
                  </a:lnTo>
                  <a:lnTo>
                    <a:pt x="736" y="128"/>
                  </a:lnTo>
                  <a:lnTo>
                    <a:pt x="704" y="128"/>
                  </a:lnTo>
                  <a:lnTo>
                    <a:pt x="640" y="128"/>
                  </a:lnTo>
                  <a:lnTo>
                    <a:pt x="592" y="116"/>
                  </a:lnTo>
                  <a:lnTo>
                    <a:pt x="568" y="96"/>
                  </a:lnTo>
                  <a:lnTo>
                    <a:pt x="560" y="92"/>
                  </a:lnTo>
                  <a:lnTo>
                    <a:pt x="560" y="84"/>
                  </a:lnTo>
                  <a:lnTo>
                    <a:pt x="544" y="72"/>
                  </a:lnTo>
                  <a:lnTo>
                    <a:pt x="532" y="56"/>
                  </a:lnTo>
                  <a:lnTo>
                    <a:pt x="524" y="32"/>
                  </a:lnTo>
                  <a:lnTo>
                    <a:pt x="532" y="20"/>
                  </a:lnTo>
                  <a:lnTo>
                    <a:pt x="544" y="0"/>
                  </a:lnTo>
                  <a:lnTo>
                    <a:pt x="512" y="0"/>
                  </a:lnTo>
                  <a:lnTo>
                    <a:pt x="532" y="8"/>
                  </a:lnTo>
                  <a:lnTo>
                    <a:pt x="524" y="20"/>
                  </a:lnTo>
                  <a:lnTo>
                    <a:pt x="520" y="32"/>
                  </a:lnTo>
                  <a:lnTo>
                    <a:pt x="520" y="36"/>
                  </a:lnTo>
                  <a:lnTo>
                    <a:pt x="520" y="44"/>
                  </a:lnTo>
                  <a:lnTo>
                    <a:pt x="456" y="44"/>
                  </a:lnTo>
                  <a:lnTo>
                    <a:pt x="452" y="36"/>
                  </a:lnTo>
                  <a:lnTo>
                    <a:pt x="452" y="44"/>
                  </a:lnTo>
                  <a:lnTo>
                    <a:pt x="356" y="44"/>
                  </a:lnTo>
                  <a:lnTo>
                    <a:pt x="232" y="36"/>
                  </a:lnTo>
                  <a:lnTo>
                    <a:pt x="112" y="24"/>
                  </a:lnTo>
                  <a:lnTo>
                    <a:pt x="64" y="12"/>
                  </a:lnTo>
                  <a:lnTo>
                    <a:pt x="16" y="0"/>
                  </a:lnTo>
                  <a:lnTo>
                    <a:pt x="0" y="0"/>
                  </a:lnTo>
                  <a:lnTo>
                    <a:pt x="12" y="8"/>
                  </a:lnTo>
                  <a:lnTo>
                    <a:pt x="108" y="32"/>
                  </a:lnTo>
                  <a:lnTo>
                    <a:pt x="220" y="44"/>
                  </a:lnTo>
                  <a:lnTo>
                    <a:pt x="344" y="48"/>
                  </a:lnTo>
                  <a:lnTo>
                    <a:pt x="440" y="48"/>
                  </a:lnTo>
                  <a:lnTo>
                    <a:pt x="416" y="60"/>
                  </a:lnTo>
                  <a:lnTo>
                    <a:pt x="368" y="80"/>
                  </a:lnTo>
                  <a:lnTo>
                    <a:pt x="324" y="84"/>
                  </a:lnTo>
                  <a:lnTo>
                    <a:pt x="272" y="84"/>
                  </a:lnTo>
                  <a:lnTo>
                    <a:pt x="196" y="80"/>
                  </a:lnTo>
                  <a:lnTo>
                    <a:pt x="112" y="68"/>
                  </a:lnTo>
                  <a:lnTo>
                    <a:pt x="0" y="20"/>
                  </a:lnTo>
                  <a:lnTo>
                    <a:pt x="0" y="32"/>
                  </a:lnTo>
                  <a:lnTo>
                    <a:pt x="76" y="60"/>
                  </a:lnTo>
                  <a:lnTo>
                    <a:pt x="112" y="72"/>
                  </a:lnTo>
                  <a:lnTo>
                    <a:pt x="204" y="84"/>
                  </a:lnTo>
                  <a:lnTo>
                    <a:pt x="276" y="92"/>
                  </a:lnTo>
                  <a:lnTo>
                    <a:pt x="336" y="84"/>
                  </a:lnTo>
                  <a:lnTo>
                    <a:pt x="380" y="80"/>
                  </a:lnTo>
                  <a:lnTo>
                    <a:pt x="408" y="72"/>
                  </a:lnTo>
                  <a:lnTo>
                    <a:pt x="428" y="60"/>
                  </a:lnTo>
                  <a:lnTo>
                    <a:pt x="444" y="48"/>
                  </a:lnTo>
                  <a:lnTo>
                    <a:pt x="456" y="48"/>
                  </a:lnTo>
                  <a:lnTo>
                    <a:pt x="476" y="60"/>
                  </a:lnTo>
                  <a:lnTo>
                    <a:pt x="508" y="72"/>
                  </a:lnTo>
                  <a:lnTo>
                    <a:pt x="556" y="92"/>
                  </a:lnTo>
                  <a:lnTo>
                    <a:pt x="568" y="104"/>
                  </a:lnTo>
                  <a:lnTo>
                    <a:pt x="592" y="116"/>
                  </a:lnTo>
                  <a:lnTo>
                    <a:pt x="632" y="128"/>
                  </a:lnTo>
                  <a:lnTo>
                    <a:pt x="704" y="132"/>
                  </a:lnTo>
                  <a:lnTo>
                    <a:pt x="768" y="132"/>
                  </a:lnTo>
                  <a:lnTo>
                    <a:pt x="820" y="132"/>
                  </a:lnTo>
                  <a:lnTo>
                    <a:pt x="880" y="144"/>
                  </a:lnTo>
                  <a:lnTo>
                    <a:pt x="892" y="156"/>
                  </a:lnTo>
                  <a:lnTo>
                    <a:pt x="904" y="168"/>
                  </a:lnTo>
                  <a:lnTo>
                    <a:pt x="912" y="180"/>
                  </a:lnTo>
                  <a:lnTo>
                    <a:pt x="912" y="204"/>
                  </a:lnTo>
                  <a:lnTo>
                    <a:pt x="900" y="236"/>
                  </a:lnTo>
                  <a:lnTo>
                    <a:pt x="892" y="252"/>
                  </a:lnTo>
                  <a:lnTo>
                    <a:pt x="888" y="276"/>
                  </a:lnTo>
                  <a:lnTo>
                    <a:pt x="888" y="308"/>
                  </a:lnTo>
                  <a:lnTo>
                    <a:pt x="892" y="332"/>
                  </a:lnTo>
                  <a:lnTo>
                    <a:pt x="900" y="356"/>
                  </a:lnTo>
                  <a:lnTo>
                    <a:pt x="924" y="376"/>
                  </a:lnTo>
                  <a:lnTo>
                    <a:pt x="952" y="400"/>
                  </a:lnTo>
                  <a:lnTo>
                    <a:pt x="1020" y="428"/>
                  </a:lnTo>
                  <a:lnTo>
                    <a:pt x="1028" y="428"/>
                  </a:lnTo>
                  <a:lnTo>
                    <a:pt x="1124" y="460"/>
                  </a:lnTo>
                  <a:lnTo>
                    <a:pt x="1196" y="464"/>
                  </a:lnTo>
                  <a:lnTo>
                    <a:pt x="1280" y="464"/>
                  </a:lnTo>
                  <a:lnTo>
                    <a:pt x="1328" y="452"/>
                  </a:lnTo>
                  <a:lnTo>
                    <a:pt x="1372" y="448"/>
                  </a:lnTo>
                  <a:lnTo>
                    <a:pt x="1412" y="428"/>
                  </a:lnTo>
                  <a:lnTo>
                    <a:pt x="1456" y="436"/>
                  </a:lnTo>
                  <a:lnTo>
                    <a:pt x="1540" y="436"/>
                  </a:lnTo>
                  <a:lnTo>
                    <a:pt x="1552" y="436"/>
                  </a:lnTo>
                  <a:lnTo>
                    <a:pt x="1560" y="436"/>
                  </a:lnTo>
                  <a:lnTo>
                    <a:pt x="1608" y="428"/>
                  </a:lnTo>
                  <a:lnTo>
                    <a:pt x="1608" y="436"/>
                  </a:lnTo>
                  <a:lnTo>
                    <a:pt x="1632" y="428"/>
                  </a:lnTo>
                  <a:lnTo>
                    <a:pt x="1728" y="416"/>
                  </a:lnTo>
                  <a:lnTo>
                    <a:pt x="1836" y="400"/>
                  </a:lnTo>
                  <a:lnTo>
                    <a:pt x="1908" y="400"/>
                  </a:lnTo>
                  <a:lnTo>
                    <a:pt x="1988" y="400"/>
                  </a:lnTo>
                  <a:lnTo>
                    <a:pt x="2024" y="412"/>
                  </a:lnTo>
                  <a:lnTo>
                    <a:pt x="2072" y="424"/>
                  </a:lnTo>
                  <a:lnTo>
                    <a:pt x="2108" y="436"/>
                  </a:lnTo>
                  <a:lnTo>
                    <a:pt x="2152" y="452"/>
                  </a:lnTo>
                  <a:lnTo>
                    <a:pt x="2156" y="452"/>
                  </a:lnTo>
                  <a:lnTo>
                    <a:pt x="2176" y="464"/>
                  </a:lnTo>
                  <a:lnTo>
                    <a:pt x="2180" y="484"/>
                  </a:lnTo>
                  <a:lnTo>
                    <a:pt x="2176" y="500"/>
                  </a:lnTo>
                  <a:lnTo>
                    <a:pt x="2156" y="512"/>
                  </a:lnTo>
                  <a:lnTo>
                    <a:pt x="2132" y="532"/>
                  </a:lnTo>
                  <a:lnTo>
                    <a:pt x="2120" y="548"/>
                  </a:lnTo>
                  <a:lnTo>
                    <a:pt x="2116" y="576"/>
                  </a:lnTo>
                  <a:lnTo>
                    <a:pt x="2128" y="600"/>
                  </a:lnTo>
                  <a:lnTo>
                    <a:pt x="2152" y="616"/>
                  </a:lnTo>
                  <a:lnTo>
                    <a:pt x="2168" y="628"/>
                  </a:lnTo>
                  <a:lnTo>
                    <a:pt x="2224" y="652"/>
                  </a:lnTo>
                  <a:lnTo>
                    <a:pt x="2316" y="676"/>
                  </a:lnTo>
                  <a:lnTo>
                    <a:pt x="2436" y="700"/>
                  </a:lnTo>
                  <a:lnTo>
                    <a:pt x="2440" y="700"/>
                  </a:lnTo>
                  <a:lnTo>
                    <a:pt x="2476" y="700"/>
                  </a:lnTo>
                  <a:lnTo>
                    <a:pt x="2476" y="700"/>
                  </a:lnTo>
                  <a:lnTo>
                    <a:pt x="2476" y="700"/>
                  </a:lnTo>
                  <a:lnTo>
                    <a:pt x="2496" y="700"/>
                  </a:lnTo>
                  <a:lnTo>
                    <a:pt x="2564" y="700"/>
                  </a:lnTo>
                  <a:lnTo>
                    <a:pt x="2600" y="708"/>
                  </a:lnTo>
                  <a:lnTo>
                    <a:pt x="2628" y="712"/>
                  </a:lnTo>
                  <a:lnTo>
                    <a:pt x="2636" y="720"/>
                  </a:lnTo>
                  <a:lnTo>
                    <a:pt x="2660" y="724"/>
                  </a:lnTo>
                  <a:lnTo>
                    <a:pt x="2700" y="756"/>
                  </a:lnTo>
                  <a:lnTo>
                    <a:pt x="2724" y="772"/>
                  </a:lnTo>
                  <a:lnTo>
                    <a:pt x="2748" y="804"/>
                  </a:lnTo>
                  <a:lnTo>
                    <a:pt x="2760" y="832"/>
                  </a:lnTo>
                  <a:lnTo>
                    <a:pt x="2768" y="876"/>
                  </a:lnTo>
                  <a:lnTo>
                    <a:pt x="2768" y="896"/>
                  </a:lnTo>
                  <a:lnTo>
                    <a:pt x="2768" y="908"/>
                  </a:lnTo>
                  <a:lnTo>
                    <a:pt x="2756" y="936"/>
                  </a:lnTo>
                  <a:lnTo>
                    <a:pt x="2736" y="960"/>
                  </a:lnTo>
                  <a:lnTo>
                    <a:pt x="2724" y="972"/>
                  </a:lnTo>
                  <a:lnTo>
                    <a:pt x="2700" y="980"/>
                  </a:lnTo>
                  <a:lnTo>
                    <a:pt x="2684" y="984"/>
                  </a:lnTo>
                  <a:lnTo>
                    <a:pt x="2628" y="1008"/>
                  </a:lnTo>
                  <a:lnTo>
                    <a:pt x="2604" y="1020"/>
                  </a:lnTo>
                  <a:lnTo>
                    <a:pt x="2580" y="1044"/>
                  </a:lnTo>
                  <a:lnTo>
                    <a:pt x="2564" y="1068"/>
                  </a:lnTo>
                  <a:lnTo>
                    <a:pt x="2548" y="1092"/>
                  </a:lnTo>
                  <a:lnTo>
                    <a:pt x="2564" y="1124"/>
                  </a:lnTo>
                  <a:lnTo>
                    <a:pt x="2580" y="1148"/>
                  </a:lnTo>
                  <a:lnTo>
                    <a:pt x="2600" y="1172"/>
                  </a:lnTo>
                  <a:lnTo>
                    <a:pt x="2604" y="1180"/>
                  </a:lnTo>
                  <a:lnTo>
                    <a:pt x="2660" y="1220"/>
                  </a:lnTo>
                  <a:lnTo>
                    <a:pt x="2688" y="1240"/>
                  </a:lnTo>
                  <a:lnTo>
                    <a:pt x="2724" y="1256"/>
                  </a:lnTo>
                  <a:lnTo>
                    <a:pt x="2756" y="1268"/>
                  </a:lnTo>
                  <a:lnTo>
                    <a:pt x="2824" y="1288"/>
                  </a:lnTo>
                  <a:lnTo>
                    <a:pt x="2900" y="1304"/>
                  </a:lnTo>
                  <a:lnTo>
                    <a:pt x="3088" y="1340"/>
                  </a:lnTo>
                  <a:lnTo>
                    <a:pt x="3268" y="1364"/>
                  </a:lnTo>
                  <a:lnTo>
                    <a:pt x="3360" y="1376"/>
                  </a:lnTo>
                  <a:lnTo>
                    <a:pt x="3452" y="1376"/>
                  </a:lnTo>
                  <a:lnTo>
                    <a:pt x="3576" y="1384"/>
                  </a:lnTo>
                  <a:lnTo>
                    <a:pt x="3576" y="1376"/>
                  </a:lnTo>
                  <a:lnTo>
                    <a:pt x="3452" y="1372"/>
                  </a:lnTo>
                  <a:lnTo>
                    <a:pt x="3292" y="1364"/>
                  </a:lnTo>
                  <a:lnTo>
                    <a:pt x="3136" y="1348"/>
                  </a:lnTo>
                  <a:lnTo>
                    <a:pt x="3288" y="1352"/>
                  </a:lnTo>
                  <a:lnTo>
                    <a:pt x="3372" y="1352"/>
                  </a:lnTo>
                  <a:lnTo>
                    <a:pt x="3452" y="1348"/>
                  </a:lnTo>
                  <a:lnTo>
                    <a:pt x="3452" y="1340"/>
                  </a:lnTo>
                  <a:lnTo>
                    <a:pt x="3348" y="1348"/>
                  </a:lnTo>
                  <a:lnTo>
                    <a:pt x="3240" y="1348"/>
                  </a:lnTo>
                  <a:lnTo>
                    <a:pt x="3088" y="1336"/>
                  </a:lnTo>
                  <a:lnTo>
                    <a:pt x="3016" y="1324"/>
                  </a:lnTo>
                  <a:lnTo>
                    <a:pt x="2920" y="1292"/>
                  </a:lnTo>
                  <a:lnTo>
                    <a:pt x="2852" y="1264"/>
                  </a:lnTo>
                  <a:lnTo>
                    <a:pt x="2804" y="1240"/>
                  </a:lnTo>
                  <a:lnTo>
                    <a:pt x="2772" y="1208"/>
                  </a:lnTo>
                  <a:lnTo>
                    <a:pt x="2756" y="1184"/>
                  </a:lnTo>
                  <a:lnTo>
                    <a:pt x="2744" y="1168"/>
                  </a:lnTo>
                  <a:lnTo>
                    <a:pt x="2744" y="1156"/>
                  </a:lnTo>
                  <a:lnTo>
                    <a:pt x="2748" y="1136"/>
                  </a:lnTo>
                  <a:lnTo>
                    <a:pt x="2756" y="1120"/>
                  </a:lnTo>
                  <a:lnTo>
                    <a:pt x="2792" y="1088"/>
                  </a:lnTo>
                  <a:lnTo>
                    <a:pt x="2840" y="1056"/>
                  </a:lnTo>
                  <a:lnTo>
                    <a:pt x="2900" y="1040"/>
                  </a:lnTo>
                  <a:lnTo>
                    <a:pt x="3008" y="1016"/>
                  </a:lnTo>
                  <a:lnTo>
                    <a:pt x="3056" y="1004"/>
                  </a:lnTo>
                  <a:lnTo>
                    <a:pt x="3100" y="992"/>
                  </a:lnTo>
                  <a:lnTo>
                    <a:pt x="3136" y="972"/>
                  </a:lnTo>
                  <a:lnTo>
                    <a:pt x="3160" y="956"/>
                  </a:lnTo>
                  <a:lnTo>
                    <a:pt x="3172" y="932"/>
                  </a:lnTo>
                  <a:lnTo>
                    <a:pt x="3180" y="912"/>
                  </a:lnTo>
                  <a:lnTo>
                    <a:pt x="3180" y="900"/>
                  </a:lnTo>
                  <a:lnTo>
                    <a:pt x="3180" y="888"/>
                  </a:lnTo>
                  <a:lnTo>
                    <a:pt x="3156" y="864"/>
                  </a:lnTo>
                  <a:lnTo>
                    <a:pt x="3124" y="848"/>
                  </a:lnTo>
                  <a:lnTo>
                    <a:pt x="3088" y="828"/>
                  </a:lnTo>
                  <a:lnTo>
                    <a:pt x="3052" y="820"/>
                  </a:lnTo>
                  <a:lnTo>
                    <a:pt x="2984" y="816"/>
                  </a:lnTo>
                  <a:lnTo>
                    <a:pt x="2956" y="816"/>
                  </a:lnTo>
                  <a:lnTo>
                    <a:pt x="2872" y="808"/>
                  </a:lnTo>
                  <a:lnTo>
                    <a:pt x="2760" y="816"/>
                  </a:lnTo>
                  <a:lnTo>
                    <a:pt x="2756" y="808"/>
                  </a:lnTo>
                  <a:lnTo>
                    <a:pt x="2912" y="808"/>
                  </a:lnTo>
                  <a:lnTo>
                    <a:pt x="3020" y="816"/>
                  </a:lnTo>
                  <a:lnTo>
                    <a:pt x="3076" y="820"/>
                  </a:lnTo>
                  <a:lnTo>
                    <a:pt x="3120" y="832"/>
                  </a:lnTo>
                  <a:lnTo>
                    <a:pt x="3168" y="852"/>
                  </a:lnTo>
                  <a:lnTo>
                    <a:pt x="3196" y="876"/>
                  </a:lnTo>
                  <a:lnTo>
                    <a:pt x="3216" y="888"/>
                  </a:lnTo>
                  <a:lnTo>
                    <a:pt x="3220" y="908"/>
                  </a:lnTo>
                  <a:lnTo>
                    <a:pt x="3220" y="932"/>
                  </a:lnTo>
                  <a:lnTo>
                    <a:pt x="3204" y="956"/>
                  </a:lnTo>
                  <a:lnTo>
                    <a:pt x="3196" y="968"/>
                  </a:lnTo>
                  <a:lnTo>
                    <a:pt x="3172" y="980"/>
                  </a:lnTo>
                  <a:lnTo>
                    <a:pt x="3120" y="1004"/>
                  </a:lnTo>
                  <a:lnTo>
                    <a:pt x="3020" y="1028"/>
                  </a:lnTo>
                  <a:lnTo>
                    <a:pt x="2992" y="1032"/>
                  </a:lnTo>
                  <a:lnTo>
                    <a:pt x="2920" y="1052"/>
                  </a:lnTo>
                  <a:lnTo>
                    <a:pt x="2884" y="1064"/>
                  </a:lnTo>
                  <a:lnTo>
                    <a:pt x="2848" y="1080"/>
                  </a:lnTo>
                  <a:lnTo>
                    <a:pt x="2824" y="1104"/>
                  </a:lnTo>
                  <a:lnTo>
                    <a:pt x="2796" y="1136"/>
                  </a:lnTo>
                  <a:lnTo>
                    <a:pt x="2796" y="1156"/>
                  </a:lnTo>
                  <a:lnTo>
                    <a:pt x="2796" y="1168"/>
                  </a:lnTo>
                  <a:lnTo>
                    <a:pt x="2808" y="1192"/>
                  </a:lnTo>
                  <a:lnTo>
                    <a:pt x="2828" y="1216"/>
                  </a:lnTo>
                  <a:lnTo>
                    <a:pt x="2864" y="1244"/>
                  </a:lnTo>
                  <a:lnTo>
                    <a:pt x="2924" y="1276"/>
                  </a:lnTo>
                  <a:lnTo>
                    <a:pt x="3016" y="1292"/>
                  </a:lnTo>
                  <a:lnTo>
                    <a:pt x="3148" y="1316"/>
                  </a:lnTo>
                  <a:lnTo>
                    <a:pt x="3264" y="1336"/>
                  </a:lnTo>
                  <a:lnTo>
                    <a:pt x="3368" y="1340"/>
                  </a:lnTo>
                  <a:lnTo>
                    <a:pt x="3368" y="1336"/>
                  </a:lnTo>
                  <a:lnTo>
                    <a:pt x="3268" y="1324"/>
                  </a:lnTo>
                  <a:lnTo>
                    <a:pt x="3156" y="1300"/>
                  </a:lnTo>
                  <a:lnTo>
                    <a:pt x="3020" y="1276"/>
                  </a:lnTo>
                  <a:lnTo>
                    <a:pt x="2960" y="1256"/>
                  </a:lnTo>
                  <a:lnTo>
                    <a:pt x="2912" y="1232"/>
                  </a:lnTo>
                  <a:lnTo>
                    <a:pt x="2884" y="1216"/>
                  </a:lnTo>
                  <a:lnTo>
                    <a:pt x="2864" y="1184"/>
                  </a:lnTo>
                  <a:lnTo>
                    <a:pt x="2864" y="1168"/>
                  </a:lnTo>
                  <a:lnTo>
                    <a:pt x="2876" y="1148"/>
                  </a:lnTo>
                  <a:lnTo>
                    <a:pt x="2888" y="1132"/>
                  </a:lnTo>
                  <a:lnTo>
                    <a:pt x="2924" y="1104"/>
                  </a:lnTo>
                  <a:lnTo>
                    <a:pt x="2968" y="1080"/>
                  </a:lnTo>
                  <a:lnTo>
                    <a:pt x="3016" y="1064"/>
                  </a:lnTo>
                  <a:lnTo>
                    <a:pt x="3064" y="1052"/>
                  </a:lnTo>
                  <a:lnTo>
                    <a:pt x="3144" y="1040"/>
                  </a:lnTo>
                  <a:lnTo>
                    <a:pt x="3180" y="1032"/>
                  </a:lnTo>
                  <a:lnTo>
                    <a:pt x="3216" y="1028"/>
                  </a:lnTo>
                  <a:lnTo>
                    <a:pt x="3216" y="1032"/>
                  </a:lnTo>
                  <a:lnTo>
                    <a:pt x="3268" y="1028"/>
                  </a:lnTo>
                  <a:lnTo>
                    <a:pt x="3292" y="1020"/>
                  </a:lnTo>
                  <a:lnTo>
                    <a:pt x="3344" y="1004"/>
                  </a:lnTo>
                  <a:lnTo>
                    <a:pt x="3380" y="984"/>
                  </a:lnTo>
                  <a:lnTo>
                    <a:pt x="3396" y="960"/>
                  </a:lnTo>
                  <a:lnTo>
                    <a:pt x="3408" y="948"/>
                  </a:lnTo>
                  <a:lnTo>
                    <a:pt x="3416" y="924"/>
                  </a:lnTo>
                  <a:lnTo>
                    <a:pt x="3408" y="920"/>
                  </a:lnTo>
                  <a:lnTo>
                    <a:pt x="3396" y="888"/>
                  </a:lnTo>
                  <a:lnTo>
                    <a:pt x="3372" y="872"/>
                  </a:lnTo>
                  <a:lnTo>
                    <a:pt x="3336" y="852"/>
                  </a:lnTo>
                  <a:lnTo>
                    <a:pt x="3300" y="840"/>
                  </a:lnTo>
                  <a:lnTo>
                    <a:pt x="3232" y="828"/>
                  </a:lnTo>
                  <a:lnTo>
                    <a:pt x="3196" y="828"/>
                  </a:lnTo>
                  <a:lnTo>
                    <a:pt x="3124" y="808"/>
                  </a:lnTo>
                  <a:lnTo>
                    <a:pt x="3088" y="808"/>
                  </a:lnTo>
                  <a:lnTo>
                    <a:pt x="2920" y="796"/>
                  </a:lnTo>
                  <a:lnTo>
                    <a:pt x="2796" y="772"/>
                  </a:lnTo>
                  <a:lnTo>
                    <a:pt x="2732" y="756"/>
                  </a:lnTo>
                  <a:lnTo>
                    <a:pt x="2708" y="748"/>
                  </a:lnTo>
                  <a:lnTo>
                    <a:pt x="2672" y="724"/>
                  </a:lnTo>
                  <a:lnTo>
                    <a:pt x="2640" y="712"/>
                  </a:lnTo>
                  <a:lnTo>
                    <a:pt x="2648" y="712"/>
                  </a:lnTo>
                  <a:lnTo>
                    <a:pt x="2636" y="708"/>
                  </a:lnTo>
                  <a:lnTo>
                    <a:pt x="2600" y="696"/>
                  </a:lnTo>
                  <a:lnTo>
                    <a:pt x="2568" y="672"/>
                  </a:lnTo>
                  <a:lnTo>
                    <a:pt x="2556" y="652"/>
                  </a:lnTo>
                  <a:lnTo>
                    <a:pt x="2544" y="628"/>
                  </a:lnTo>
                  <a:lnTo>
                    <a:pt x="2548" y="600"/>
                  </a:lnTo>
                  <a:lnTo>
                    <a:pt x="2564" y="580"/>
                  </a:lnTo>
                  <a:lnTo>
                    <a:pt x="2580" y="564"/>
                  </a:lnTo>
                  <a:lnTo>
                    <a:pt x="2624" y="532"/>
                  </a:lnTo>
                  <a:lnTo>
                    <a:pt x="2672" y="512"/>
                  </a:lnTo>
                  <a:lnTo>
                    <a:pt x="2732" y="496"/>
                  </a:lnTo>
                  <a:lnTo>
                    <a:pt x="2852" y="464"/>
                  </a:lnTo>
                  <a:lnTo>
                    <a:pt x="2884" y="452"/>
                  </a:lnTo>
                  <a:lnTo>
                    <a:pt x="2912" y="436"/>
                  </a:lnTo>
                  <a:lnTo>
                    <a:pt x="2932" y="416"/>
                  </a:lnTo>
                  <a:lnTo>
                    <a:pt x="2936" y="400"/>
                  </a:lnTo>
                  <a:lnTo>
                    <a:pt x="2936" y="388"/>
                  </a:lnTo>
                  <a:lnTo>
                    <a:pt x="2932" y="376"/>
                  </a:lnTo>
                  <a:lnTo>
                    <a:pt x="2920" y="356"/>
                  </a:lnTo>
                  <a:lnTo>
                    <a:pt x="2936" y="356"/>
                  </a:lnTo>
                  <a:lnTo>
                    <a:pt x="2972" y="368"/>
                  </a:lnTo>
                  <a:lnTo>
                    <a:pt x="2996" y="380"/>
                  </a:lnTo>
                  <a:lnTo>
                    <a:pt x="3004" y="388"/>
                  </a:lnTo>
                  <a:lnTo>
                    <a:pt x="3008" y="400"/>
                  </a:lnTo>
                  <a:lnTo>
                    <a:pt x="3004" y="412"/>
                  </a:lnTo>
                  <a:lnTo>
                    <a:pt x="2992" y="424"/>
                  </a:lnTo>
                  <a:lnTo>
                    <a:pt x="2956" y="448"/>
                  </a:lnTo>
                  <a:lnTo>
                    <a:pt x="2920" y="460"/>
                  </a:lnTo>
                  <a:lnTo>
                    <a:pt x="2884" y="472"/>
                  </a:lnTo>
                  <a:lnTo>
                    <a:pt x="2852" y="476"/>
                  </a:lnTo>
                  <a:lnTo>
                    <a:pt x="2808" y="484"/>
                  </a:lnTo>
                  <a:lnTo>
                    <a:pt x="2724" y="500"/>
                  </a:lnTo>
                  <a:lnTo>
                    <a:pt x="2688" y="520"/>
                  </a:lnTo>
                  <a:lnTo>
                    <a:pt x="2648" y="544"/>
                  </a:lnTo>
                  <a:lnTo>
                    <a:pt x="2616" y="576"/>
                  </a:lnTo>
                  <a:lnTo>
                    <a:pt x="2604" y="592"/>
                  </a:lnTo>
                  <a:lnTo>
                    <a:pt x="2600" y="612"/>
                  </a:lnTo>
                  <a:lnTo>
                    <a:pt x="2600" y="628"/>
                  </a:lnTo>
                  <a:lnTo>
                    <a:pt x="2604" y="648"/>
                  </a:lnTo>
                  <a:lnTo>
                    <a:pt x="2624" y="672"/>
                  </a:lnTo>
                  <a:lnTo>
                    <a:pt x="2652" y="700"/>
                  </a:lnTo>
                  <a:lnTo>
                    <a:pt x="2700" y="732"/>
                  </a:lnTo>
                  <a:lnTo>
                    <a:pt x="2780" y="760"/>
                  </a:lnTo>
                  <a:lnTo>
                    <a:pt x="2896" y="780"/>
                  </a:lnTo>
                  <a:lnTo>
                    <a:pt x="3040" y="784"/>
                  </a:lnTo>
                  <a:lnTo>
                    <a:pt x="3160" y="796"/>
                  </a:lnTo>
                  <a:lnTo>
                    <a:pt x="3252" y="808"/>
                  </a:lnTo>
                  <a:lnTo>
                    <a:pt x="3292" y="816"/>
                  </a:lnTo>
                  <a:lnTo>
                    <a:pt x="3396" y="832"/>
                  </a:lnTo>
                  <a:lnTo>
                    <a:pt x="3444" y="852"/>
                  </a:lnTo>
                  <a:lnTo>
                    <a:pt x="3488" y="876"/>
                  </a:lnTo>
                  <a:lnTo>
                    <a:pt x="3524" y="908"/>
                  </a:lnTo>
                  <a:lnTo>
                    <a:pt x="3528" y="920"/>
                  </a:lnTo>
                  <a:lnTo>
                    <a:pt x="3528" y="936"/>
                  </a:lnTo>
                  <a:lnTo>
                    <a:pt x="3528" y="948"/>
                  </a:lnTo>
                  <a:lnTo>
                    <a:pt x="3504" y="972"/>
                  </a:lnTo>
                  <a:lnTo>
                    <a:pt x="3488" y="992"/>
                  </a:lnTo>
                  <a:lnTo>
                    <a:pt x="3464" y="1004"/>
                  </a:lnTo>
                  <a:lnTo>
                    <a:pt x="3428" y="1008"/>
                  </a:lnTo>
                  <a:lnTo>
                    <a:pt x="3380" y="1016"/>
                  </a:lnTo>
                  <a:lnTo>
                    <a:pt x="3240" y="1040"/>
                  </a:lnTo>
                  <a:lnTo>
                    <a:pt x="3124" y="1052"/>
                  </a:lnTo>
                  <a:lnTo>
                    <a:pt x="3044" y="1068"/>
                  </a:lnTo>
                  <a:lnTo>
                    <a:pt x="3004" y="1088"/>
                  </a:lnTo>
                  <a:lnTo>
                    <a:pt x="2992" y="1092"/>
                  </a:lnTo>
                  <a:lnTo>
                    <a:pt x="2960" y="1112"/>
                  </a:lnTo>
                  <a:lnTo>
                    <a:pt x="2936" y="1124"/>
                  </a:lnTo>
                  <a:lnTo>
                    <a:pt x="2924" y="1144"/>
                  </a:lnTo>
                  <a:lnTo>
                    <a:pt x="2920" y="1168"/>
                  </a:lnTo>
                  <a:lnTo>
                    <a:pt x="2924" y="1184"/>
                  </a:lnTo>
                  <a:lnTo>
                    <a:pt x="2936" y="1204"/>
                  </a:lnTo>
                  <a:lnTo>
                    <a:pt x="2960" y="1220"/>
                  </a:lnTo>
                  <a:lnTo>
                    <a:pt x="3028" y="1256"/>
                  </a:lnTo>
                  <a:lnTo>
                    <a:pt x="3120" y="1288"/>
                  </a:lnTo>
                  <a:lnTo>
                    <a:pt x="3216" y="1304"/>
                  </a:lnTo>
                  <a:lnTo>
                    <a:pt x="3312" y="1324"/>
                  </a:lnTo>
                  <a:lnTo>
                    <a:pt x="3480" y="1348"/>
                  </a:lnTo>
                  <a:lnTo>
                    <a:pt x="3552" y="1352"/>
                  </a:lnTo>
                  <a:lnTo>
                    <a:pt x="3576" y="1352"/>
                  </a:lnTo>
                  <a:lnTo>
                    <a:pt x="3576" y="1348"/>
                  </a:lnTo>
                  <a:lnTo>
                    <a:pt x="3552" y="1348"/>
                  </a:lnTo>
                  <a:lnTo>
                    <a:pt x="3480" y="1340"/>
                  </a:lnTo>
                  <a:lnTo>
                    <a:pt x="3312" y="1316"/>
                  </a:lnTo>
                  <a:lnTo>
                    <a:pt x="3216" y="1304"/>
                  </a:lnTo>
                  <a:lnTo>
                    <a:pt x="3120" y="1280"/>
                  </a:lnTo>
                  <a:lnTo>
                    <a:pt x="3032" y="1252"/>
                  </a:lnTo>
                  <a:lnTo>
                    <a:pt x="2968" y="1220"/>
                  </a:lnTo>
                  <a:lnTo>
                    <a:pt x="2944" y="1204"/>
                  </a:lnTo>
                  <a:lnTo>
                    <a:pt x="2932" y="1180"/>
                  </a:lnTo>
                  <a:lnTo>
                    <a:pt x="2924" y="1168"/>
                  </a:lnTo>
                  <a:lnTo>
                    <a:pt x="2932" y="1148"/>
                  </a:lnTo>
                  <a:lnTo>
                    <a:pt x="2944" y="1132"/>
                  </a:lnTo>
                  <a:lnTo>
                    <a:pt x="2960" y="1112"/>
                  </a:lnTo>
                  <a:lnTo>
                    <a:pt x="2992" y="1100"/>
                  </a:lnTo>
                  <a:lnTo>
                    <a:pt x="3004" y="1092"/>
                  </a:lnTo>
                  <a:lnTo>
                    <a:pt x="3052" y="1076"/>
                  </a:lnTo>
                  <a:lnTo>
                    <a:pt x="3124" y="1056"/>
                  </a:lnTo>
                  <a:lnTo>
                    <a:pt x="3240" y="1044"/>
                  </a:lnTo>
                  <a:lnTo>
                    <a:pt x="3380" y="1020"/>
                  </a:lnTo>
                  <a:lnTo>
                    <a:pt x="3428" y="1016"/>
                  </a:lnTo>
                  <a:lnTo>
                    <a:pt x="3464" y="1008"/>
                  </a:lnTo>
                  <a:lnTo>
                    <a:pt x="3492" y="992"/>
                  </a:lnTo>
                  <a:lnTo>
                    <a:pt x="3512" y="980"/>
                  </a:lnTo>
                  <a:lnTo>
                    <a:pt x="3528" y="948"/>
                  </a:lnTo>
                  <a:lnTo>
                    <a:pt x="3536" y="936"/>
                  </a:lnTo>
                  <a:lnTo>
                    <a:pt x="3536" y="920"/>
                  </a:lnTo>
                  <a:lnTo>
                    <a:pt x="3524" y="896"/>
                  </a:lnTo>
                  <a:lnTo>
                    <a:pt x="3504" y="884"/>
                  </a:lnTo>
                  <a:lnTo>
                    <a:pt x="3480" y="864"/>
                  </a:lnTo>
                  <a:lnTo>
                    <a:pt x="3420" y="840"/>
                  </a:lnTo>
                  <a:lnTo>
                    <a:pt x="3360" y="820"/>
                  </a:lnTo>
                  <a:lnTo>
                    <a:pt x="3408" y="828"/>
                  </a:lnTo>
                  <a:lnTo>
                    <a:pt x="3476" y="832"/>
                  </a:lnTo>
                  <a:lnTo>
                    <a:pt x="3536" y="860"/>
                  </a:lnTo>
                  <a:lnTo>
                    <a:pt x="3560" y="876"/>
                  </a:lnTo>
                  <a:lnTo>
                    <a:pt x="3576" y="896"/>
                  </a:lnTo>
                  <a:lnTo>
                    <a:pt x="3576" y="888"/>
                  </a:lnTo>
                  <a:lnTo>
                    <a:pt x="3560" y="872"/>
                  </a:lnTo>
                  <a:lnTo>
                    <a:pt x="3536" y="852"/>
                  </a:lnTo>
                  <a:lnTo>
                    <a:pt x="3576" y="860"/>
                  </a:lnTo>
                  <a:lnTo>
                    <a:pt x="3576" y="852"/>
                  </a:lnTo>
                  <a:lnTo>
                    <a:pt x="3524" y="848"/>
                  </a:lnTo>
                  <a:lnTo>
                    <a:pt x="3464" y="828"/>
                  </a:lnTo>
                  <a:lnTo>
                    <a:pt x="3408" y="820"/>
                  </a:lnTo>
                  <a:lnTo>
                    <a:pt x="3336" y="816"/>
                  </a:lnTo>
                  <a:lnTo>
                    <a:pt x="3252" y="804"/>
                  </a:lnTo>
                  <a:lnTo>
                    <a:pt x="3172" y="792"/>
                  </a:lnTo>
                  <a:lnTo>
                    <a:pt x="3076" y="784"/>
                  </a:lnTo>
                  <a:lnTo>
                    <a:pt x="3028" y="772"/>
                  </a:lnTo>
                  <a:lnTo>
                    <a:pt x="2936" y="736"/>
                  </a:lnTo>
                  <a:lnTo>
                    <a:pt x="2888" y="708"/>
                  </a:lnTo>
                  <a:lnTo>
                    <a:pt x="2848" y="688"/>
                  </a:lnTo>
                  <a:lnTo>
                    <a:pt x="2816" y="652"/>
                  </a:lnTo>
                  <a:lnTo>
                    <a:pt x="2808" y="640"/>
                  </a:lnTo>
                  <a:lnTo>
                    <a:pt x="2808" y="624"/>
                  </a:lnTo>
                  <a:lnTo>
                    <a:pt x="2808" y="604"/>
                  </a:lnTo>
                  <a:lnTo>
                    <a:pt x="2824" y="580"/>
                  </a:lnTo>
                  <a:lnTo>
                    <a:pt x="2840" y="564"/>
                  </a:lnTo>
                  <a:lnTo>
                    <a:pt x="2864" y="532"/>
                  </a:lnTo>
                  <a:lnTo>
                    <a:pt x="2908" y="508"/>
                  </a:lnTo>
                  <a:lnTo>
                    <a:pt x="2960" y="488"/>
                  </a:lnTo>
                  <a:lnTo>
                    <a:pt x="3028" y="472"/>
                  </a:lnTo>
                  <a:lnTo>
                    <a:pt x="3132" y="460"/>
                  </a:lnTo>
                  <a:lnTo>
                    <a:pt x="3056" y="472"/>
                  </a:lnTo>
                  <a:lnTo>
                    <a:pt x="3004" y="488"/>
                  </a:lnTo>
                  <a:lnTo>
                    <a:pt x="2956" y="508"/>
                  </a:lnTo>
                  <a:lnTo>
                    <a:pt x="2924" y="532"/>
                  </a:lnTo>
                  <a:lnTo>
                    <a:pt x="2884" y="568"/>
                  </a:lnTo>
                  <a:lnTo>
                    <a:pt x="2872" y="580"/>
                  </a:lnTo>
                  <a:lnTo>
                    <a:pt x="2860" y="612"/>
                  </a:lnTo>
                  <a:lnTo>
                    <a:pt x="2864" y="640"/>
                  </a:lnTo>
                  <a:lnTo>
                    <a:pt x="2884" y="664"/>
                  </a:lnTo>
                  <a:lnTo>
                    <a:pt x="2908" y="688"/>
                  </a:lnTo>
                  <a:lnTo>
                    <a:pt x="2968" y="720"/>
                  </a:lnTo>
                  <a:lnTo>
                    <a:pt x="3020" y="736"/>
                  </a:lnTo>
                  <a:lnTo>
                    <a:pt x="3052" y="744"/>
                  </a:lnTo>
                  <a:lnTo>
                    <a:pt x="3160" y="772"/>
                  </a:lnTo>
                  <a:lnTo>
                    <a:pt x="3264" y="796"/>
                  </a:lnTo>
                  <a:lnTo>
                    <a:pt x="3348" y="808"/>
                  </a:lnTo>
                  <a:lnTo>
                    <a:pt x="3420" y="816"/>
                  </a:lnTo>
                  <a:lnTo>
                    <a:pt x="3524" y="816"/>
                  </a:lnTo>
                  <a:lnTo>
                    <a:pt x="3560" y="808"/>
                  </a:lnTo>
                  <a:lnTo>
                    <a:pt x="3576" y="820"/>
                  </a:lnTo>
                  <a:lnTo>
                    <a:pt x="3576" y="816"/>
                  </a:lnTo>
                  <a:lnTo>
                    <a:pt x="3560" y="804"/>
                  </a:lnTo>
                  <a:lnTo>
                    <a:pt x="3536" y="780"/>
                  </a:lnTo>
                  <a:lnTo>
                    <a:pt x="3536" y="760"/>
                  </a:lnTo>
                  <a:lnTo>
                    <a:pt x="3548" y="748"/>
                  </a:lnTo>
                  <a:lnTo>
                    <a:pt x="3572" y="736"/>
                  </a:lnTo>
                  <a:lnTo>
                    <a:pt x="3576" y="736"/>
                  </a:lnTo>
                  <a:lnTo>
                    <a:pt x="3576" y="732"/>
                  </a:lnTo>
                  <a:lnTo>
                    <a:pt x="3572" y="732"/>
                  </a:lnTo>
                  <a:lnTo>
                    <a:pt x="3476" y="712"/>
                  </a:lnTo>
                  <a:lnTo>
                    <a:pt x="3408" y="696"/>
                  </a:lnTo>
                  <a:lnTo>
                    <a:pt x="3368" y="672"/>
                  </a:lnTo>
                  <a:lnTo>
                    <a:pt x="3348" y="648"/>
                  </a:lnTo>
                  <a:lnTo>
                    <a:pt x="3344" y="616"/>
                  </a:lnTo>
                  <a:lnTo>
                    <a:pt x="3344" y="612"/>
                  </a:lnTo>
                  <a:lnTo>
                    <a:pt x="3356" y="588"/>
                  </a:lnTo>
                  <a:lnTo>
                    <a:pt x="3380" y="568"/>
                  </a:lnTo>
                  <a:lnTo>
                    <a:pt x="3408" y="548"/>
                  </a:lnTo>
                  <a:lnTo>
                    <a:pt x="3440" y="532"/>
                  </a:lnTo>
                  <a:lnTo>
                    <a:pt x="3512" y="512"/>
                  </a:lnTo>
                  <a:lnTo>
                    <a:pt x="3576" y="500"/>
                  </a:lnTo>
                  <a:lnTo>
                    <a:pt x="3576" y="496"/>
                  </a:lnTo>
                  <a:lnTo>
                    <a:pt x="3504" y="508"/>
                  </a:lnTo>
                  <a:lnTo>
                    <a:pt x="3432" y="532"/>
                  </a:lnTo>
                  <a:lnTo>
                    <a:pt x="3404" y="544"/>
                  </a:lnTo>
                  <a:lnTo>
                    <a:pt x="3372" y="564"/>
                  </a:lnTo>
                  <a:lnTo>
                    <a:pt x="3356" y="580"/>
                  </a:lnTo>
                  <a:lnTo>
                    <a:pt x="3336" y="604"/>
                  </a:lnTo>
                  <a:lnTo>
                    <a:pt x="3336" y="616"/>
                  </a:lnTo>
                  <a:lnTo>
                    <a:pt x="3336" y="628"/>
                  </a:lnTo>
                  <a:lnTo>
                    <a:pt x="3344" y="648"/>
                  </a:lnTo>
                  <a:lnTo>
                    <a:pt x="3360" y="672"/>
                  </a:lnTo>
                  <a:lnTo>
                    <a:pt x="3404" y="696"/>
                  </a:lnTo>
                  <a:lnTo>
                    <a:pt x="3464" y="712"/>
                  </a:lnTo>
                  <a:lnTo>
                    <a:pt x="3560" y="736"/>
                  </a:lnTo>
                  <a:lnTo>
                    <a:pt x="3540" y="744"/>
                  </a:lnTo>
                  <a:lnTo>
                    <a:pt x="3528" y="756"/>
                  </a:lnTo>
                  <a:lnTo>
                    <a:pt x="3528" y="768"/>
                  </a:lnTo>
                  <a:lnTo>
                    <a:pt x="3464" y="760"/>
                  </a:lnTo>
                  <a:lnTo>
                    <a:pt x="3312" y="744"/>
                  </a:lnTo>
                  <a:lnTo>
                    <a:pt x="3232" y="724"/>
                  </a:lnTo>
                  <a:lnTo>
                    <a:pt x="3168" y="700"/>
                  </a:lnTo>
                  <a:lnTo>
                    <a:pt x="3136" y="688"/>
                  </a:lnTo>
                  <a:lnTo>
                    <a:pt x="3112" y="672"/>
                  </a:lnTo>
                  <a:lnTo>
                    <a:pt x="3100" y="652"/>
                  </a:lnTo>
                  <a:lnTo>
                    <a:pt x="3088" y="636"/>
                  </a:lnTo>
                  <a:lnTo>
                    <a:pt x="3088" y="624"/>
                  </a:lnTo>
                  <a:lnTo>
                    <a:pt x="3096" y="604"/>
                  </a:lnTo>
                  <a:lnTo>
                    <a:pt x="3108" y="588"/>
                  </a:lnTo>
                  <a:lnTo>
                    <a:pt x="3144" y="548"/>
                  </a:lnTo>
                  <a:lnTo>
                    <a:pt x="3172" y="532"/>
                  </a:lnTo>
                  <a:lnTo>
                    <a:pt x="3216" y="520"/>
                  </a:lnTo>
                  <a:lnTo>
                    <a:pt x="3264" y="500"/>
                  </a:lnTo>
                  <a:lnTo>
                    <a:pt x="3324" y="488"/>
                  </a:lnTo>
                  <a:lnTo>
                    <a:pt x="3396" y="476"/>
                  </a:lnTo>
                  <a:lnTo>
                    <a:pt x="3480" y="464"/>
                  </a:lnTo>
                  <a:lnTo>
                    <a:pt x="3576" y="460"/>
                  </a:lnTo>
                  <a:lnTo>
                    <a:pt x="3576" y="452"/>
                  </a:lnTo>
                  <a:lnTo>
                    <a:pt x="3480" y="464"/>
                  </a:lnTo>
                  <a:lnTo>
                    <a:pt x="3396" y="472"/>
                  </a:lnTo>
                  <a:lnTo>
                    <a:pt x="3324" y="484"/>
                  </a:lnTo>
                  <a:lnTo>
                    <a:pt x="3256" y="496"/>
                  </a:lnTo>
                  <a:lnTo>
                    <a:pt x="3208" y="512"/>
                  </a:lnTo>
                  <a:lnTo>
                    <a:pt x="3172" y="532"/>
                  </a:lnTo>
                  <a:lnTo>
                    <a:pt x="3144" y="548"/>
                  </a:lnTo>
                  <a:lnTo>
                    <a:pt x="3120" y="568"/>
                  </a:lnTo>
                  <a:lnTo>
                    <a:pt x="3100" y="588"/>
                  </a:lnTo>
                  <a:lnTo>
                    <a:pt x="3088" y="604"/>
                  </a:lnTo>
                  <a:lnTo>
                    <a:pt x="3088" y="624"/>
                  </a:lnTo>
                  <a:lnTo>
                    <a:pt x="3088" y="636"/>
                  </a:lnTo>
                  <a:lnTo>
                    <a:pt x="3088" y="652"/>
                  </a:lnTo>
                  <a:lnTo>
                    <a:pt x="3100" y="664"/>
                  </a:lnTo>
                  <a:lnTo>
                    <a:pt x="3136" y="696"/>
                  </a:lnTo>
                  <a:lnTo>
                    <a:pt x="3184" y="712"/>
                  </a:lnTo>
                  <a:lnTo>
                    <a:pt x="3244" y="732"/>
                  </a:lnTo>
                  <a:lnTo>
                    <a:pt x="3380" y="756"/>
                  </a:lnTo>
                  <a:lnTo>
                    <a:pt x="3480" y="768"/>
                  </a:lnTo>
                  <a:lnTo>
                    <a:pt x="3372" y="760"/>
                  </a:lnTo>
                  <a:lnTo>
                    <a:pt x="3304" y="748"/>
                  </a:lnTo>
                  <a:lnTo>
                    <a:pt x="3240" y="736"/>
                  </a:lnTo>
                  <a:lnTo>
                    <a:pt x="3180" y="720"/>
                  </a:lnTo>
                  <a:lnTo>
                    <a:pt x="3120" y="700"/>
                  </a:lnTo>
                  <a:lnTo>
                    <a:pt x="3076" y="664"/>
                  </a:lnTo>
                  <a:lnTo>
                    <a:pt x="3056" y="648"/>
                  </a:lnTo>
                  <a:lnTo>
                    <a:pt x="3044" y="624"/>
                  </a:lnTo>
                  <a:lnTo>
                    <a:pt x="3044" y="612"/>
                  </a:lnTo>
                  <a:lnTo>
                    <a:pt x="3052" y="592"/>
                  </a:lnTo>
                  <a:lnTo>
                    <a:pt x="3056" y="576"/>
                  </a:lnTo>
                  <a:lnTo>
                    <a:pt x="3084" y="556"/>
                  </a:lnTo>
                  <a:lnTo>
                    <a:pt x="3120" y="524"/>
                  </a:lnTo>
                  <a:lnTo>
                    <a:pt x="3180" y="508"/>
                  </a:lnTo>
                  <a:lnTo>
                    <a:pt x="3264" y="488"/>
                  </a:lnTo>
                  <a:lnTo>
                    <a:pt x="3380" y="472"/>
                  </a:lnTo>
                  <a:lnTo>
                    <a:pt x="3576" y="440"/>
                  </a:lnTo>
                  <a:lnTo>
                    <a:pt x="3576" y="436"/>
                  </a:lnTo>
                  <a:lnTo>
                    <a:pt x="3380" y="464"/>
                  </a:lnTo>
                  <a:lnTo>
                    <a:pt x="3264" y="484"/>
                  </a:lnTo>
                  <a:lnTo>
                    <a:pt x="3172" y="500"/>
                  </a:lnTo>
                  <a:lnTo>
                    <a:pt x="3112" y="524"/>
                  </a:lnTo>
                  <a:lnTo>
                    <a:pt x="3076" y="548"/>
                  </a:lnTo>
                  <a:lnTo>
                    <a:pt x="3052" y="576"/>
                  </a:lnTo>
                  <a:lnTo>
                    <a:pt x="3044" y="592"/>
                  </a:lnTo>
                  <a:lnTo>
                    <a:pt x="3044" y="612"/>
                  </a:lnTo>
                  <a:lnTo>
                    <a:pt x="3044" y="628"/>
                  </a:lnTo>
                  <a:lnTo>
                    <a:pt x="3056" y="652"/>
                  </a:lnTo>
                  <a:lnTo>
                    <a:pt x="3084" y="676"/>
                  </a:lnTo>
                  <a:lnTo>
                    <a:pt x="3108" y="696"/>
                  </a:lnTo>
                  <a:lnTo>
                    <a:pt x="3144" y="708"/>
                  </a:lnTo>
                  <a:lnTo>
                    <a:pt x="3216" y="736"/>
                  </a:lnTo>
                  <a:lnTo>
                    <a:pt x="3300" y="756"/>
                  </a:lnTo>
                  <a:lnTo>
                    <a:pt x="3380" y="768"/>
                  </a:lnTo>
                  <a:lnTo>
                    <a:pt x="3452" y="772"/>
                  </a:lnTo>
                  <a:lnTo>
                    <a:pt x="3528" y="772"/>
                  </a:lnTo>
                  <a:lnTo>
                    <a:pt x="3540" y="784"/>
                  </a:lnTo>
                  <a:lnTo>
                    <a:pt x="3444" y="784"/>
                  </a:lnTo>
                  <a:lnTo>
                    <a:pt x="3276" y="768"/>
                  </a:lnTo>
                  <a:lnTo>
                    <a:pt x="3184" y="748"/>
                  </a:lnTo>
                  <a:lnTo>
                    <a:pt x="3100" y="732"/>
                  </a:lnTo>
                  <a:lnTo>
                    <a:pt x="3028" y="700"/>
                  </a:lnTo>
                  <a:lnTo>
                    <a:pt x="2996" y="696"/>
                  </a:lnTo>
                  <a:lnTo>
                    <a:pt x="2980" y="676"/>
                  </a:lnTo>
                  <a:lnTo>
                    <a:pt x="2960" y="652"/>
                  </a:lnTo>
                  <a:lnTo>
                    <a:pt x="2948" y="628"/>
                  </a:lnTo>
                  <a:lnTo>
                    <a:pt x="2944" y="600"/>
                  </a:lnTo>
                  <a:lnTo>
                    <a:pt x="2956" y="580"/>
                  </a:lnTo>
                  <a:lnTo>
                    <a:pt x="2968" y="564"/>
                  </a:lnTo>
                  <a:lnTo>
                    <a:pt x="2992" y="544"/>
                  </a:lnTo>
                  <a:lnTo>
                    <a:pt x="3028" y="532"/>
                  </a:lnTo>
                  <a:lnTo>
                    <a:pt x="3044" y="520"/>
                  </a:lnTo>
                  <a:lnTo>
                    <a:pt x="3100" y="500"/>
                  </a:lnTo>
                  <a:lnTo>
                    <a:pt x="3184" y="476"/>
                  </a:lnTo>
                  <a:lnTo>
                    <a:pt x="3304" y="452"/>
                  </a:lnTo>
                  <a:lnTo>
                    <a:pt x="3324" y="452"/>
                  </a:lnTo>
                  <a:lnTo>
                    <a:pt x="3420" y="440"/>
                  </a:lnTo>
                  <a:lnTo>
                    <a:pt x="3500" y="428"/>
                  </a:lnTo>
                  <a:lnTo>
                    <a:pt x="3576" y="416"/>
                  </a:lnTo>
                  <a:lnTo>
                    <a:pt x="3576" y="412"/>
                  </a:lnTo>
                  <a:lnTo>
                    <a:pt x="3468" y="428"/>
                  </a:lnTo>
                  <a:lnTo>
                    <a:pt x="3368" y="440"/>
                  </a:lnTo>
                  <a:lnTo>
                    <a:pt x="3416" y="428"/>
                  </a:lnTo>
                  <a:lnTo>
                    <a:pt x="3432" y="416"/>
                  </a:lnTo>
                  <a:lnTo>
                    <a:pt x="3452" y="400"/>
                  </a:lnTo>
                  <a:lnTo>
                    <a:pt x="3444" y="400"/>
                  </a:lnTo>
                  <a:lnTo>
                    <a:pt x="3576" y="392"/>
                  </a:lnTo>
                  <a:lnTo>
                    <a:pt x="3576" y="388"/>
                  </a:lnTo>
                  <a:lnTo>
                    <a:pt x="3432" y="392"/>
                  </a:lnTo>
                  <a:lnTo>
                    <a:pt x="3304" y="392"/>
                  </a:lnTo>
                  <a:lnTo>
                    <a:pt x="3108" y="380"/>
                  </a:lnTo>
                  <a:lnTo>
                    <a:pt x="3100" y="376"/>
                  </a:lnTo>
                  <a:lnTo>
                    <a:pt x="3100" y="380"/>
                  </a:lnTo>
                  <a:lnTo>
                    <a:pt x="2980" y="364"/>
                  </a:lnTo>
                  <a:lnTo>
                    <a:pt x="2936" y="356"/>
                  </a:lnTo>
                  <a:lnTo>
                    <a:pt x="2912" y="352"/>
                  </a:lnTo>
                  <a:lnTo>
                    <a:pt x="2864" y="328"/>
                  </a:lnTo>
                  <a:lnTo>
                    <a:pt x="2848" y="316"/>
                  </a:lnTo>
                  <a:lnTo>
                    <a:pt x="2840" y="296"/>
                  </a:lnTo>
                  <a:lnTo>
                    <a:pt x="2836" y="292"/>
                  </a:lnTo>
                  <a:lnTo>
                    <a:pt x="2840" y="284"/>
                  </a:lnTo>
                  <a:lnTo>
                    <a:pt x="2848" y="264"/>
                  </a:lnTo>
                  <a:lnTo>
                    <a:pt x="2872" y="248"/>
                  </a:lnTo>
                  <a:lnTo>
                    <a:pt x="2924" y="228"/>
                  </a:lnTo>
                  <a:lnTo>
                    <a:pt x="2992" y="204"/>
                  </a:lnTo>
                  <a:lnTo>
                    <a:pt x="3084" y="188"/>
                  </a:lnTo>
                  <a:lnTo>
                    <a:pt x="3216" y="168"/>
                  </a:lnTo>
                  <a:lnTo>
                    <a:pt x="3220" y="168"/>
                  </a:lnTo>
                  <a:lnTo>
                    <a:pt x="3268" y="168"/>
                  </a:lnTo>
                  <a:lnTo>
                    <a:pt x="3324" y="168"/>
                  </a:lnTo>
                  <a:lnTo>
                    <a:pt x="3444" y="156"/>
                  </a:lnTo>
                  <a:lnTo>
                    <a:pt x="3456" y="164"/>
                  </a:lnTo>
                  <a:lnTo>
                    <a:pt x="3456" y="156"/>
                  </a:lnTo>
                  <a:lnTo>
                    <a:pt x="3540" y="144"/>
                  </a:lnTo>
                  <a:lnTo>
                    <a:pt x="3576" y="140"/>
                  </a:lnTo>
                  <a:lnTo>
                    <a:pt x="3576" y="132"/>
                  </a:lnTo>
                  <a:lnTo>
                    <a:pt x="3540" y="140"/>
                  </a:lnTo>
                  <a:lnTo>
                    <a:pt x="3456" y="128"/>
                  </a:lnTo>
                  <a:lnTo>
                    <a:pt x="3396" y="108"/>
                  </a:lnTo>
                  <a:lnTo>
                    <a:pt x="3380" y="96"/>
                  </a:lnTo>
                  <a:lnTo>
                    <a:pt x="3360" y="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5" name="図形 24"/>
            <p:cNvSpPr>
              <a:spLocks/>
            </p:cNvSpPr>
            <p:nvPr/>
          </p:nvSpPr>
          <p:spPr bwMode="auto">
            <a:xfrm>
              <a:off x="2632" y="48"/>
              <a:ext cx="84" cy="36"/>
            </a:xfrm>
            <a:custGeom>
              <a:avLst/>
              <a:gdLst/>
              <a:ahLst/>
              <a:cxnLst>
                <a:cxn ang="0">
                  <a:pos x="0" y="0"/>
                </a:cxn>
                <a:cxn ang="0">
                  <a:pos x="56" y="0"/>
                </a:cxn>
                <a:cxn ang="0">
                  <a:pos x="68" y="20"/>
                </a:cxn>
                <a:cxn ang="0">
                  <a:pos x="84" y="36"/>
                </a:cxn>
                <a:cxn ang="0">
                  <a:pos x="36" y="20"/>
                </a:cxn>
                <a:cxn ang="0">
                  <a:pos x="0" y="0"/>
                </a:cxn>
              </a:cxnLst>
              <a:rect l="0" t="0" r="0" b="0"/>
              <a:pathLst>
                <a:path w="84" h="36">
                  <a:moveTo>
                    <a:pt x="0" y="0"/>
                  </a:moveTo>
                  <a:lnTo>
                    <a:pt x="56" y="0"/>
                  </a:lnTo>
                  <a:lnTo>
                    <a:pt x="68" y="20"/>
                  </a:lnTo>
                  <a:lnTo>
                    <a:pt x="84" y="36"/>
                  </a:lnTo>
                  <a:lnTo>
                    <a:pt x="36" y="20"/>
                  </a:lnTo>
                  <a:lnTo>
                    <a:pt x="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6" name="図形 25"/>
            <p:cNvSpPr>
              <a:spLocks/>
            </p:cNvSpPr>
            <p:nvPr/>
          </p:nvSpPr>
          <p:spPr bwMode="auto">
            <a:xfrm>
              <a:off x="4904" y="884"/>
              <a:ext cx="104" cy="84"/>
            </a:xfrm>
            <a:custGeom>
              <a:avLst/>
              <a:gdLst/>
              <a:ahLst/>
              <a:cxnLst>
                <a:cxn ang="0">
                  <a:pos x="36" y="12"/>
                </a:cxn>
                <a:cxn ang="0">
                  <a:pos x="36" y="0"/>
                </a:cxn>
                <a:cxn ang="0">
                  <a:pos x="68" y="4"/>
                </a:cxn>
                <a:cxn ang="0">
                  <a:pos x="92" y="16"/>
                </a:cxn>
                <a:cxn ang="0">
                  <a:pos x="104" y="28"/>
                </a:cxn>
                <a:cxn ang="0">
                  <a:pos x="104" y="40"/>
                </a:cxn>
                <a:cxn ang="0">
                  <a:pos x="100" y="60"/>
                </a:cxn>
                <a:cxn ang="0">
                  <a:pos x="100" y="64"/>
                </a:cxn>
                <a:cxn ang="0">
                  <a:pos x="80" y="72"/>
                </a:cxn>
                <a:cxn ang="0">
                  <a:pos x="56" y="84"/>
                </a:cxn>
                <a:cxn ang="0">
                  <a:pos x="0" y="84"/>
                </a:cxn>
                <a:cxn ang="0">
                  <a:pos x="20" y="64"/>
                </a:cxn>
                <a:cxn ang="0">
                  <a:pos x="32" y="40"/>
                </a:cxn>
                <a:cxn ang="0">
                  <a:pos x="36" y="12"/>
                </a:cxn>
              </a:cxnLst>
              <a:rect l="0" t="0" r="0" b="0"/>
              <a:pathLst>
                <a:path w="104" h="84">
                  <a:moveTo>
                    <a:pt x="36" y="12"/>
                  </a:moveTo>
                  <a:lnTo>
                    <a:pt x="36" y="0"/>
                  </a:lnTo>
                  <a:lnTo>
                    <a:pt x="68" y="4"/>
                  </a:lnTo>
                  <a:lnTo>
                    <a:pt x="92" y="16"/>
                  </a:lnTo>
                  <a:lnTo>
                    <a:pt x="104" y="28"/>
                  </a:lnTo>
                  <a:lnTo>
                    <a:pt x="104" y="40"/>
                  </a:lnTo>
                  <a:lnTo>
                    <a:pt x="100" y="60"/>
                  </a:lnTo>
                  <a:lnTo>
                    <a:pt x="100" y="64"/>
                  </a:lnTo>
                  <a:lnTo>
                    <a:pt x="80" y="72"/>
                  </a:lnTo>
                  <a:lnTo>
                    <a:pt x="56" y="84"/>
                  </a:lnTo>
                  <a:lnTo>
                    <a:pt x="0" y="84"/>
                  </a:lnTo>
                  <a:lnTo>
                    <a:pt x="20" y="64"/>
                  </a:lnTo>
                  <a:lnTo>
                    <a:pt x="32" y="40"/>
                  </a:lnTo>
                  <a:lnTo>
                    <a:pt x="36" y="1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7" name="図形 26"/>
            <p:cNvSpPr>
              <a:spLocks/>
            </p:cNvSpPr>
            <p:nvPr/>
          </p:nvSpPr>
          <p:spPr bwMode="auto">
            <a:xfrm>
              <a:off x="4828" y="864"/>
              <a:ext cx="248" cy="132"/>
            </a:xfrm>
            <a:custGeom>
              <a:avLst/>
              <a:gdLst/>
              <a:ahLst/>
              <a:cxnLst>
                <a:cxn ang="0">
                  <a:pos x="48" y="116"/>
                </a:cxn>
                <a:cxn ang="0">
                  <a:pos x="72" y="108"/>
                </a:cxn>
                <a:cxn ang="0">
                  <a:pos x="124" y="104"/>
                </a:cxn>
                <a:cxn ang="0">
                  <a:pos x="164" y="96"/>
                </a:cxn>
                <a:cxn ang="0">
                  <a:pos x="176" y="84"/>
                </a:cxn>
                <a:cxn ang="0">
                  <a:pos x="180" y="80"/>
                </a:cxn>
                <a:cxn ang="0">
                  <a:pos x="188" y="60"/>
                </a:cxn>
                <a:cxn ang="0">
                  <a:pos x="188" y="48"/>
                </a:cxn>
                <a:cxn ang="0">
                  <a:pos x="168" y="32"/>
                </a:cxn>
                <a:cxn ang="0">
                  <a:pos x="148" y="20"/>
                </a:cxn>
                <a:cxn ang="0">
                  <a:pos x="112" y="12"/>
                </a:cxn>
                <a:cxn ang="0">
                  <a:pos x="112" y="0"/>
                </a:cxn>
                <a:cxn ang="0">
                  <a:pos x="168" y="0"/>
                </a:cxn>
                <a:cxn ang="0">
                  <a:pos x="204" y="12"/>
                </a:cxn>
                <a:cxn ang="0">
                  <a:pos x="236" y="24"/>
                </a:cxn>
                <a:cxn ang="0">
                  <a:pos x="248" y="44"/>
                </a:cxn>
                <a:cxn ang="0">
                  <a:pos x="248" y="60"/>
                </a:cxn>
                <a:cxn ang="0">
                  <a:pos x="240" y="72"/>
                </a:cxn>
                <a:cxn ang="0">
                  <a:pos x="236" y="84"/>
                </a:cxn>
                <a:cxn ang="0">
                  <a:pos x="224" y="96"/>
                </a:cxn>
                <a:cxn ang="0">
                  <a:pos x="200" y="108"/>
                </a:cxn>
                <a:cxn ang="0">
                  <a:pos x="164" y="120"/>
                </a:cxn>
                <a:cxn ang="0">
                  <a:pos x="112" y="128"/>
                </a:cxn>
                <a:cxn ang="0">
                  <a:pos x="52" y="132"/>
                </a:cxn>
                <a:cxn ang="0">
                  <a:pos x="0" y="132"/>
                </a:cxn>
                <a:cxn ang="0">
                  <a:pos x="48" y="116"/>
                </a:cxn>
              </a:cxnLst>
              <a:rect l="0" t="0" r="0" b="0"/>
              <a:pathLst>
                <a:path w="248" h="132">
                  <a:moveTo>
                    <a:pt x="48" y="116"/>
                  </a:moveTo>
                  <a:lnTo>
                    <a:pt x="72" y="108"/>
                  </a:lnTo>
                  <a:lnTo>
                    <a:pt x="124" y="104"/>
                  </a:lnTo>
                  <a:lnTo>
                    <a:pt x="164" y="96"/>
                  </a:lnTo>
                  <a:lnTo>
                    <a:pt x="176" y="84"/>
                  </a:lnTo>
                  <a:lnTo>
                    <a:pt x="180" y="80"/>
                  </a:lnTo>
                  <a:lnTo>
                    <a:pt x="188" y="60"/>
                  </a:lnTo>
                  <a:lnTo>
                    <a:pt x="188" y="48"/>
                  </a:lnTo>
                  <a:lnTo>
                    <a:pt x="168" y="32"/>
                  </a:lnTo>
                  <a:lnTo>
                    <a:pt x="148" y="20"/>
                  </a:lnTo>
                  <a:lnTo>
                    <a:pt x="112" y="12"/>
                  </a:lnTo>
                  <a:lnTo>
                    <a:pt x="112" y="0"/>
                  </a:lnTo>
                  <a:lnTo>
                    <a:pt x="168" y="0"/>
                  </a:lnTo>
                  <a:lnTo>
                    <a:pt x="204" y="12"/>
                  </a:lnTo>
                  <a:lnTo>
                    <a:pt x="236" y="24"/>
                  </a:lnTo>
                  <a:lnTo>
                    <a:pt x="248" y="44"/>
                  </a:lnTo>
                  <a:lnTo>
                    <a:pt x="248" y="60"/>
                  </a:lnTo>
                  <a:lnTo>
                    <a:pt x="240" y="72"/>
                  </a:lnTo>
                  <a:lnTo>
                    <a:pt x="236" y="84"/>
                  </a:lnTo>
                  <a:lnTo>
                    <a:pt x="224" y="96"/>
                  </a:lnTo>
                  <a:lnTo>
                    <a:pt x="200" y="108"/>
                  </a:lnTo>
                  <a:lnTo>
                    <a:pt x="164" y="120"/>
                  </a:lnTo>
                  <a:lnTo>
                    <a:pt x="112" y="128"/>
                  </a:lnTo>
                  <a:lnTo>
                    <a:pt x="52" y="132"/>
                  </a:lnTo>
                  <a:lnTo>
                    <a:pt x="0" y="132"/>
                  </a:lnTo>
                  <a:lnTo>
                    <a:pt x="48"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8" name="図形 27"/>
            <p:cNvSpPr>
              <a:spLocks/>
            </p:cNvSpPr>
            <p:nvPr/>
          </p:nvSpPr>
          <p:spPr bwMode="auto">
            <a:xfrm>
              <a:off x="4772" y="1056"/>
              <a:ext cx="128" cy="176"/>
            </a:xfrm>
            <a:custGeom>
              <a:avLst/>
              <a:gdLst/>
              <a:ahLst/>
              <a:cxnLst>
                <a:cxn ang="0">
                  <a:pos x="0" y="116"/>
                </a:cxn>
                <a:cxn ang="0">
                  <a:pos x="0" y="100"/>
                </a:cxn>
                <a:cxn ang="0">
                  <a:pos x="8" y="68"/>
                </a:cxn>
                <a:cxn ang="0">
                  <a:pos x="32" y="44"/>
                </a:cxn>
                <a:cxn ang="0">
                  <a:pos x="56" y="24"/>
                </a:cxn>
                <a:cxn ang="0">
                  <a:pos x="84" y="12"/>
                </a:cxn>
                <a:cxn ang="0">
                  <a:pos x="128" y="0"/>
                </a:cxn>
                <a:cxn ang="0">
                  <a:pos x="84" y="32"/>
                </a:cxn>
                <a:cxn ang="0">
                  <a:pos x="60" y="56"/>
                </a:cxn>
                <a:cxn ang="0">
                  <a:pos x="36" y="88"/>
                </a:cxn>
                <a:cxn ang="0">
                  <a:pos x="36" y="112"/>
                </a:cxn>
                <a:cxn ang="0">
                  <a:pos x="48" y="140"/>
                </a:cxn>
                <a:cxn ang="0">
                  <a:pos x="68" y="160"/>
                </a:cxn>
                <a:cxn ang="0">
                  <a:pos x="84" y="176"/>
                </a:cxn>
                <a:cxn ang="0">
                  <a:pos x="36" y="148"/>
                </a:cxn>
                <a:cxn ang="0">
                  <a:pos x="0" y="116"/>
                </a:cxn>
              </a:cxnLst>
              <a:rect l="0" t="0" r="0" b="0"/>
              <a:pathLst>
                <a:path w="128" h="176">
                  <a:moveTo>
                    <a:pt x="0" y="116"/>
                  </a:moveTo>
                  <a:lnTo>
                    <a:pt x="0" y="100"/>
                  </a:lnTo>
                  <a:lnTo>
                    <a:pt x="8" y="68"/>
                  </a:lnTo>
                  <a:lnTo>
                    <a:pt x="32" y="44"/>
                  </a:lnTo>
                  <a:lnTo>
                    <a:pt x="56" y="24"/>
                  </a:lnTo>
                  <a:lnTo>
                    <a:pt x="84" y="12"/>
                  </a:lnTo>
                  <a:lnTo>
                    <a:pt x="128" y="0"/>
                  </a:lnTo>
                  <a:lnTo>
                    <a:pt x="84" y="32"/>
                  </a:lnTo>
                  <a:lnTo>
                    <a:pt x="60" y="56"/>
                  </a:lnTo>
                  <a:lnTo>
                    <a:pt x="36" y="88"/>
                  </a:lnTo>
                  <a:lnTo>
                    <a:pt x="36" y="112"/>
                  </a:lnTo>
                  <a:lnTo>
                    <a:pt x="48" y="140"/>
                  </a:lnTo>
                  <a:lnTo>
                    <a:pt x="68" y="160"/>
                  </a:lnTo>
                  <a:lnTo>
                    <a:pt x="84" y="176"/>
                  </a:lnTo>
                  <a:lnTo>
                    <a:pt x="36" y="148"/>
                  </a:lnTo>
                  <a:lnTo>
                    <a:pt x="0"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9" name="図形 28"/>
            <p:cNvSpPr>
              <a:spLocks/>
            </p:cNvSpPr>
            <p:nvPr/>
          </p:nvSpPr>
          <p:spPr bwMode="auto">
            <a:xfrm>
              <a:off x="4816" y="820"/>
              <a:ext cx="532" cy="492"/>
            </a:xfrm>
            <a:custGeom>
              <a:avLst/>
              <a:gdLst/>
              <a:ahLst/>
              <a:cxnLst>
                <a:cxn ang="0">
                  <a:pos x="524" y="68"/>
                </a:cxn>
                <a:cxn ang="0">
                  <a:pos x="532" y="80"/>
                </a:cxn>
                <a:cxn ang="0">
                  <a:pos x="524" y="92"/>
                </a:cxn>
                <a:cxn ang="0">
                  <a:pos x="524" y="112"/>
                </a:cxn>
                <a:cxn ang="0">
                  <a:pos x="512" y="128"/>
                </a:cxn>
                <a:cxn ang="0">
                  <a:pos x="488" y="148"/>
                </a:cxn>
                <a:cxn ang="0">
                  <a:pos x="460" y="164"/>
                </a:cxn>
                <a:cxn ang="0">
                  <a:pos x="408" y="184"/>
                </a:cxn>
                <a:cxn ang="0">
                  <a:pos x="356" y="188"/>
                </a:cxn>
                <a:cxn ang="0">
                  <a:pos x="248" y="212"/>
                </a:cxn>
                <a:cxn ang="0">
                  <a:pos x="188" y="236"/>
                </a:cxn>
                <a:cxn ang="0">
                  <a:pos x="136" y="260"/>
                </a:cxn>
                <a:cxn ang="0">
                  <a:pos x="108" y="300"/>
                </a:cxn>
                <a:cxn ang="0">
                  <a:pos x="96" y="316"/>
                </a:cxn>
                <a:cxn ang="0">
                  <a:pos x="88" y="336"/>
                </a:cxn>
                <a:cxn ang="0">
                  <a:pos x="96" y="348"/>
                </a:cxn>
                <a:cxn ang="0">
                  <a:pos x="100" y="364"/>
                </a:cxn>
                <a:cxn ang="0">
                  <a:pos x="112" y="384"/>
                </a:cxn>
                <a:cxn ang="0">
                  <a:pos x="136" y="412"/>
                </a:cxn>
                <a:cxn ang="0">
                  <a:pos x="180" y="436"/>
                </a:cxn>
                <a:cxn ang="0">
                  <a:pos x="236" y="460"/>
                </a:cxn>
                <a:cxn ang="0">
                  <a:pos x="308" y="492"/>
                </a:cxn>
                <a:cxn ang="0">
                  <a:pos x="180" y="460"/>
                </a:cxn>
                <a:cxn ang="0">
                  <a:pos x="84" y="436"/>
                </a:cxn>
                <a:cxn ang="0">
                  <a:pos x="52" y="420"/>
                </a:cxn>
                <a:cxn ang="0">
                  <a:pos x="24" y="396"/>
                </a:cxn>
                <a:cxn ang="0">
                  <a:pos x="4" y="360"/>
                </a:cxn>
                <a:cxn ang="0">
                  <a:pos x="0" y="348"/>
                </a:cxn>
                <a:cxn ang="0">
                  <a:pos x="0" y="328"/>
                </a:cxn>
                <a:cxn ang="0">
                  <a:pos x="4" y="316"/>
                </a:cxn>
                <a:cxn ang="0">
                  <a:pos x="24" y="292"/>
                </a:cxn>
                <a:cxn ang="0">
                  <a:pos x="60" y="256"/>
                </a:cxn>
                <a:cxn ang="0">
                  <a:pos x="88" y="244"/>
                </a:cxn>
                <a:cxn ang="0">
                  <a:pos x="132" y="224"/>
                </a:cxn>
                <a:cxn ang="0">
                  <a:pos x="228" y="200"/>
                </a:cxn>
                <a:cxn ang="0">
                  <a:pos x="308" y="188"/>
                </a:cxn>
                <a:cxn ang="0">
                  <a:pos x="372" y="176"/>
                </a:cxn>
                <a:cxn ang="0">
                  <a:pos x="420" y="164"/>
                </a:cxn>
                <a:cxn ang="0">
                  <a:pos x="460" y="148"/>
                </a:cxn>
                <a:cxn ang="0">
                  <a:pos x="472" y="136"/>
                </a:cxn>
                <a:cxn ang="0">
                  <a:pos x="484" y="116"/>
                </a:cxn>
                <a:cxn ang="0">
                  <a:pos x="484" y="92"/>
                </a:cxn>
                <a:cxn ang="0">
                  <a:pos x="472" y="64"/>
                </a:cxn>
                <a:cxn ang="0">
                  <a:pos x="464" y="52"/>
                </a:cxn>
                <a:cxn ang="0">
                  <a:pos x="440" y="32"/>
                </a:cxn>
                <a:cxn ang="0">
                  <a:pos x="396" y="12"/>
                </a:cxn>
                <a:cxn ang="0">
                  <a:pos x="332" y="0"/>
                </a:cxn>
                <a:cxn ang="0">
                  <a:pos x="380" y="0"/>
                </a:cxn>
                <a:cxn ang="0">
                  <a:pos x="436" y="12"/>
                </a:cxn>
                <a:cxn ang="0">
                  <a:pos x="488" y="32"/>
                </a:cxn>
                <a:cxn ang="0">
                  <a:pos x="512" y="52"/>
                </a:cxn>
                <a:cxn ang="0">
                  <a:pos x="524" y="68"/>
                </a:cxn>
              </a:cxnLst>
              <a:rect l="0" t="0" r="0" b="0"/>
              <a:pathLst>
                <a:path w="532" h="492">
                  <a:moveTo>
                    <a:pt x="524" y="68"/>
                  </a:moveTo>
                  <a:lnTo>
                    <a:pt x="532" y="80"/>
                  </a:lnTo>
                  <a:lnTo>
                    <a:pt x="524" y="92"/>
                  </a:lnTo>
                  <a:lnTo>
                    <a:pt x="524" y="112"/>
                  </a:lnTo>
                  <a:lnTo>
                    <a:pt x="512" y="128"/>
                  </a:lnTo>
                  <a:lnTo>
                    <a:pt x="488" y="148"/>
                  </a:lnTo>
                  <a:lnTo>
                    <a:pt x="460" y="164"/>
                  </a:lnTo>
                  <a:lnTo>
                    <a:pt x="408" y="184"/>
                  </a:lnTo>
                  <a:lnTo>
                    <a:pt x="356" y="188"/>
                  </a:lnTo>
                  <a:lnTo>
                    <a:pt x="248" y="212"/>
                  </a:lnTo>
                  <a:lnTo>
                    <a:pt x="188" y="236"/>
                  </a:lnTo>
                  <a:lnTo>
                    <a:pt x="136" y="260"/>
                  </a:lnTo>
                  <a:lnTo>
                    <a:pt x="108" y="300"/>
                  </a:lnTo>
                  <a:lnTo>
                    <a:pt x="96" y="316"/>
                  </a:lnTo>
                  <a:lnTo>
                    <a:pt x="88" y="336"/>
                  </a:lnTo>
                  <a:lnTo>
                    <a:pt x="96" y="348"/>
                  </a:lnTo>
                  <a:lnTo>
                    <a:pt x="100" y="364"/>
                  </a:lnTo>
                  <a:lnTo>
                    <a:pt x="112" y="384"/>
                  </a:lnTo>
                  <a:lnTo>
                    <a:pt x="136" y="412"/>
                  </a:lnTo>
                  <a:lnTo>
                    <a:pt x="180" y="436"/>
                  </a:lnTo>
                  <a:lnTo>
                    <a:pt x="236" y="460"/>
                  </a:lnTo>
                  <a:lnTo>
                    <a:pt x="308" y="492"/>
                  </a:lnTo>
                  <a:lnTo>
                    <a:pt x="180" y="460"/>
                  </a:lnTo>
                  <a:lnTo>
                    <a:pt x="84" y="436"/>
                  </a:lnTo>
                  <a:lnTo>
                    <a:pt x="52" y="420"/>
                  </a:lnTo>
                  <a:lnTo>
                    <a:pt x="24" y="396"/>
                  </a:lnTo>
                  <a:lnTo>
                    <a:pt x="4" y="360"/>
                  </a:lnTo>
                  <a:lnTo>
                    <a:pt x="0" y="348"/>
                  </a:lnTo>
                  <a:lnTo>
                    <a:pt x="0" y="328"/>
                  </a:lnTo>
                  <a:lnTo>
                    <a:pt x="4" y="316"/>
                  </a:lnTo>
                  <a:lnTo>
                    <a:pt x="24" y="292"/>
                  </a:lnTo>
                  <a:lnTo>
                    <a:pt x="60" y="256"/>
                  </a:lnTo>
                  <a:lnTo>
                    <a:pt x="88" y="244"/>
                  </a:lnTo>
                  <a:lnTo>
                    <a:pt x="132" y="224"/>
                  </a:lnTo>
                  <a:lnTo>
                    <a:pt x="228" y="200"/>
                  </a:lnTo>
                  <a:lnTo>
                    <a:pt x="308" y="188"/>
                  </a:lnTo>
                  <a:lnTo>
                    <a:pt x="372" y="176"/>
                  </a:lnTo>
                  <a:lnTo>
                    <a:pt x="420" y="164"/>
                  </a:lnTo>
                  <a:lnTo>
                    <a:pt x="460" y="148"/>
                  </a:lnTo>
                  <a:lnTo>
                    <a:pt x="472" y="136"/>
                  </a:lnTo>
                  <a:lnTo>
                    <a:pt x="484" y="116"/>
                  </a:lnTo>
                  <a:lnTo>
                    <a:pt x="484" y="92"/>
                  </a:lnTo>
                  <a:lnTo>
                    <a:pt x="472" y="64"/>
                  </a:lnTo>
                  <a:lnTo>
                    <a:pt x="464" y="52"/>
                  </a:lnTo>
                  <a:lnTo>
                    <a:pt x="440" y="32"/>
                  </a:lnTo>
                  <a:lnTo>
                    <a:pt x="396" y="12"/>
                  </a:lnTo>
                  <a:lnTo>
                    <a:pt x="332" y="0"/>
                  </a:lnTo>
                  <a:lnTo>
                    <a:pt x="380" y="0"/>
                  </a:lnTo>
                  <a:lnTo>
                    <a:pt x="436" y="12"/>
                  </a:lnTo>
                  <a:lnTo>
                    <a:pt x="488" y="32"/>
                  </a:lnTo>
                  <a:lnTo>
                    <a:pt x="512" y="52"/>
                  </a:lnTo>
                  <a:lnTo>
                    <a:pt x="524" y="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0" name="図形 29"/>
            <p:cNvSpPr>
              <a:spLocks/>
            </p:cNvSpPr>
            <p:nvPr/>
          </p:nvSpPr>
          <p:spPr bwMode="auto">
            <a:xfrm>
              <a:off x="4724" y="816"/>
              <a:ext cx="576" cy="352"/>
            </a:xfrm>
            <a:custGeom>
              <a:avLst/>
              <a:gdLst/>
              <a:ahLst/>
              <a:cxnLst>
                <a:cxn ang="0">
                  <a:pos x="576" y="96"/>
                </a:cxn>
                <a:cxn ang="0">
                  <a:pos x="564" y="140"/>
                </a:cxn>
                <a:cxn ang="0">
                  <a:pos x="512" y="168"/>
                </a:cxn>
                <a:cxn ang="0">
                  <a:pos x="400" y="188"/>
                </a:cxn>
                <a:cxn ang="0">
                  <a:pos x="224" y="228"/>
                </a:cxn>
                <a:cxn ang="0">
                  <a:pos x="192" y="236"/>
                </a:cxn>
                <a:cxn ang="0">
                  <a:pos x="108" y="260"/>
                </a:cxn>
                <a:cxn ang="0">
                  <a:pos x="56" y="308"/>
                </a:cxn>
                <a:cxn ang="0">
                  <a:pos x="44" y="352"/>
                </a:cxn>
                <a:cxn ang="0">
                  <a:pos x="20" y="284"/>
                </a:cxn>
                <a:cxn ang="0">
                  <a:pos x="56" y="248"/>
                </a:cxn>
                <a:cxn ang="0">
                  <a:pos x="132" y="216"/>
                </a:cxn>
                <a:cxn ang="0">
                  <a:pos x="356" y="176"/>
                </a:cxn>
                <a:cxn ang="0">
                  <a:pos x="460" y="152"/>
                </a:cxn>
                <a:cxn ang="0">
                  <a:pos x="496" y="120"/>
                </a:cxn>
                <a:cxn ang="0">
                  <a:pos x="500" y="92"/>
                </a:cxn>
                <a:cxn ang="0">
                  <a:pos x="484" y="60"/>
                </a:cxn>
                <a:cxn ang="0">
                  <a:pos x="400" y="24"/>
                </a:cxn>
                <a:cxn ang="0">
                  <a:pos x="260" y="16"/>
                </a:cxn>
                <a:cxn ang="0">
                  <a:pos x="212" y="32"/>
                </a:cxn>
                <a:cxn ang="0">
                  <a:pos x="344" y="24"/>
                </a:cxn>
                <a:cxn ang="0">
                  <a:pos x="440" y="44"/>
                </a:cxn>
                <a:cxn ang="0">
                  <a:pos x="488" y="80"/>
                </a:cxn>
                <a:cxn ang="0">
                  <a:pos x="500" y="104"/>
                </a:cxn>
                <a:cxn ang="0">
                  <a:pos x="484" y="132"/>
                </a:cxn>
                <a:cxn ang="0">
                  <a:pos x="416" y="164"/>
                </a:cxn>
                <a:cxn ang="0">
                  <a:pos x="228" y="188"/>
                </a:cxn>
                <a:cxn ang="0">
                  <a:pos x="92" y="224"/>
                </a:cxn>
                <a:cxn ang="0">
                  <a:pos x="32" y="252"/>
                </a:cxn>
                <a:cxn ang="0">
                  <a:pos x="8" y="304"/>
                </a:cxn>
                <a:cxn ang="0">
                  <a:pos x="12" y="248"/>
                </a:cxn>
                <a:cxn ang="0">
                  <a:pos x="60" y="204"/>
                </a:cxn>
                <a:cxn ang="0">
                  <a:pos x="156" y="188"/>
                </a:cxn>
                <a:cxn ang="0">
                  <a:pos x="272" y="176"/>
                </a:cxn>
                <a:cxn ang="0">
                  <a:pos x="328" y="144"/>
                </a:cxn>
                <a:cxn ang="0">
                  <a:pos x="352" y="120"/>
                </a:cxn>
                <a:cxn ang="0">
                  <a:pos x="352" y="84"/>
                </a:cxn>
                <a:cxn ang="0">
                  <a:pos x="308" y="56"/>
                </a:cxn>
                <a:cxn ang="0">
                  <a:pos x="216" y="44"/>
                </a:cxn>
                <a:cxn ang="0">
                  <a:pos x="304" y="0"/>
                </a:cxn>
                <a:cxn ang="0">
                  <a:pos x="440" y="12"/>
                </a:cxn>
                <a:cxn ang="0">
                  <a:pos x="520" y="36"/>
                </a:cxn>
                <a:cxn ang="0">
                  <a:pos x="556" y="68"/>
                </a:cxn>
              </a:cxnLst>
              <a:rect l="0" t="0" r="0" b="0"/>
              <a:pathLst>
                <a:path w="576" h="352">
                  <a:moveTo>
                    <a:pt x="556" y="68"/>
                  </a:moveTo>
                  <a:lnTo>
                    <a:pt x="576" y="96"/>
                  </a:lnTo>
                  <a:lnTo>
                    <a:pt x="568" y="120"/>
                  </a:lnTo>
                  <a:lnTo>
                    <a:pt x="564" y="140"/>
                  </a:lnTo>
                  <a:lnTo>
                    <a:pt x="544" y="152"/>
                  </a:lnTo>
                  <a:lnTo>
                    <a:pt x="512" y="168"/>
                  </a:lnTo>
                  <a:lnTo>
                    <a:pt x="464" y="180"/>
                  </a:lnTo>
                  <a:lnTo>
                    <a:pt x="400" y="188"/>
                  </a:lnTo>
                  <a:lnTo>
                    <a:pt x="320" y="200"/>
                  </a:lnTo>
                  <a:lnTo>
                    <a:pt x="224" y="228"/>
                  </a:lnTo>
                  <a:lnTo>
                    <a:pt x="216" y="228"/>
                  </a:lnTo>
                  <a:lnTo>
                    <a:pt x="192" y="236"/>
                  </a:lnTo>
                  <a:lnTo>
                    <a:pt x="144" y="248"/>
                  </a:lnTo>
                  <a:lnTo>
                    <a:pt x="108" y="260"/>
                  </a:lnTo>
                  <a:lnTo>
                    <a:pt x="72" y="284"/>
                  </a:lnTo>
                  <a:lnTo>
                    <a:pt x="56" y="308"/>
                  </a:lnTo>
                  <a:lnTo>
                    <a:pt x="44" y="332"/>
                  </a:lnTo>
                  <a:lnTo>
                    <a:pt x="44" y="352"/>
                  </a:lnTo>
                  <a:lnTo>
                    <a:pt x="12" y="308"/>
                  </a:lnTo>
                  <a:lnTo>
                    <a:pt x="20" y="284"/>
                  </a:lnTo>
                  <a:lnTo>
                    <a:pt x="32" y="260"/>
                  </a:lnTo>
                  <a:lnTo>
                    <a:pt x="56" y="248"/>
                  </a:lnTo>
                  <a:lnTo>
                    <a:pt x="92" y="228"/>
                  </a:lnTo>
                  <a:lnTo>
                    <a:pt x="132" y="216"/>
                  </a:lnTo>
                  <a:lnTo>
                    <a:pt x="236" y="192"/>
                  </a:lnTo>
                  <a:lnTo>
                    <a:pt x="356" y="176"/>
                  </a:lnTo>
                  <a:lnTo>
                    <a:pt x="416" y="168"/>
                  </a:lnTo>
                  <a:lnTo>
                    <a:pt x="460" y="152"/>
                  </a:lnTo>
                  <a:lnTo>
                    <a:pt x="484" y="140"/>
                  </a:lnTo>
                  <a:lnTo>
                    <a:pt x="496" y="120"/>
                  </a:lnTo>
                  <a:lnTo>
                    <a:pt x="508" y="104"/>
                  </a:lnTo>
                  <a:lnTo>
                    <a:pt x="500" y="92"/>
                  </a:lnTo>
                  <a:lnTo>
                    <a:pt x="496" y="72"/>
                  </a:lnTo>
                  <a:lnTo>
                    <a:pt x="484" y="60"/>
                  </a:lnTo>
                  <a:lnTo>
                    <a:pt x="448" y="36"/>
                  </a:lnTo>
                  <a:lnTo>
                    <a:pt x="400" y="24"/>
                  </a:lnTo>
                  <a:lnTo>
                    <a:pt x="352" y="16"/>
                  </a:lnTo>
                  <a:lnTo>
                    <a:pt x="260" y="16"/>
                  </a:lnTo>
                  <a:lnTo>
                    <a:pt x="212" y="24"/>
                  </a:lnTo>
                  <a:lnTo>
                    <a:pt x="212" y="32"/>
                  </a:lnTo>
                  <a:lnTo>
                    <a:pt x="252" y="24"/>
                  </a:lnTo>
                  <a:lnTo>
                    <a:pt x="344" y="24"/>
                  </a:lnTo>
                  <a:lnTo>
                    <a:pt x="392" y="32"/>
                  </a:lnTo>
                  <a:lnTo>
                    <a:pt x="440" y="44"/>
                  </a:lnTo>
                  <a:lnTo>
                    <a:pt x="476" y="60"/>
                  </a:lnTo>
                  <a:lnTo>
                    <a:pt x="488" y="80"/>
                  </a:lnTo>
                  <a:lnTo>
                    <a:pt x="500" y="92"/>
                  </a:lnTo>
                  <a:lnTo>
                    <a:pt x="500" y="104"/>
                  </a:lnTo>
                  <a:lnTo>
                    <a:pt x="496" y="120"/>
                  </a:lnTo>
                  <a:lnTo>
                    <a:pt x="484" y="132"/>
                  </a:lnTo>
                  <a:lnTo>
                    <a:pt x="452" y="152"/>
                  </a:lnTo>
                  <a:lnTo>
                    <a:pt x="416" y="164"/>
                  </a:lnTo>
                  <a:lnTo>
                    <a:pt x="356" y="176"/>
                  </a:lnTo>
                  <a:lnTo>
                    <a:pt x="228" y="188"/>
                  </a:lnTo>
                  <a:lnTo>
                    <a:pt x="132" y="212"/>
                  </a:lnTo>
                  <a:lnTo>
                    <a:pt x="92" y="224"/>
                  </a:lnTo>
                  <a:lnTo>
                    <a:pt x="56" y="240"/>
                  </a:lnTo>
                  <a:lnTo>
                    <a:pt x="32" y="252"/>
                  </a:lnTo>
                  <a:lnTo>
                    <a:pt x="20" y="272"/>
                  </a:lnTo>
                  <a:lnTo>
                    <a:pt x="8" y="304"/>
                  </a:lnTo>
                  <a:lnTo>
                    <a:pt x="0" y="276"/>
                  </a:lnTo>
                  <a:lnTo>
                    <a:pt x="12" y="248"/>
                  </a:lnTo>
                  <a:lnTo>
                    <a:pt x="32" y="224"/>
                  </a:lnTo>
                  <a:lnTo>
                    <a:pt x="60" y="204"/>
                  </a:lnTo>
                  <a:lnTo>
                    <a:pt x="96" y="188"/>
                  </a:lnTo>
                  <a:lnTo>
                    <a:pt x="156" y="188"/>
                  </a:lnTo>
                  <a:lnTo>
                    <a:pt x="224" y="180"/>
                  </a:lnTo>
                  <a:lnTo>
                    <a:pt x="272" y="176"/>
                  </a:lnTo>
                  <a:lnTo>
                    <a:pt x="304" y="164"/>
                  </a:lnTo>
                  <a:lnTo>
                    <a:pt x="328" y="144"/>
                  </a:lnTo>
                  <a:lnTo>
                    <a:pt x="344" y="132"/>
                  </a:lnTo>
                  <a:lnTo>
                    <a:pt x="352" y="120"/>
                  </a:lnTo>
                  <a:lnTo>
                    <a:pt x="356" y="108"/>
                  </a:lnTo>
                  <a:lnTo>
                    <a:pt x="352" y="84"/>
                  </a:lnTo>
                  <a:lnTo>
                    <a:pt x="340" y="72"/>
                  </a:lnTo>
                  <a:lnTo>
                    <a:pt x="308" y="56"/>
                  </a:lnTo>
                  <a:lnTo>
                    <a:pt x="272" y="44"/>
                  </a:lnTo>
                  <a:lnTo>
                    <a:pt x="216" y="44"/>
                  </a:lnTo>
                  <a:lnTo>
                    <a:pt x="204" y="4"/>
                  </a:lnTo>
                  <a:lnTo>
                    <a:pt x="304" y="0"/>
                  </a:lnTo>
                  <a:lnTo>
                    <a:pt x="380" y="0"/>
                  </a:lnTo>
                  <a:lnTo>
                    <a:pt x="440" y="12"/>
                  </a:lnTo>
                  <a:lnTo>
                    <a:pt x="488" y="24"/>
                  </a:lnTo>
                  <a:lnTo>
                    <a:pt x="520" y="36"/>
                  </a:lnTo>
                  <a:lnTo>
                    <a:pt x="544" y="56"/>
                  </a:lnTo>
                  <a:lnTo>
                    <a:pt x="556" y="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1" name="図形 30"/>
            <p:cNvSpPr>
              <a:spLocks/>
            </p:cNvSpPr>
            <p:nvPr/>
          </p:nvSpPr>
          <p:spPr bwMode="auto">
            <a:xfrm>
              <a:off x="5232" y="848"/>
              <a:ext cx="292" cy="196"/>
            </a:xfrm>
            <a:custGeom>
              <a:avLst/>
              <a:gdLst/>
              <a:ahLst/>
              <a:cxnLst>
                <a:cxn ang="0">
                  <a:pos x="116" y="184"/>
                </a:cxn>
                <a:cxn ang="0">
                  <a:pos x="80" y="184"/>
                </a:cxn>
                <a:cxn ang="0">
                  <a:pos x="0" y="196"/>
                </a:cxn>
                <a:cxn ang="0">
                  <a:pos x="12" y="192"/>
                </a:cxn>
                <a:cxn ang="0">
                  <a:pos x="36" y="180"/>
                </a:cxn>
                <a:cxn ang="0">
                  <a:pos x="92" y="172"/>
                </a:cxn>
                <a:cxn ang="0">
                  <a:pos x="156" y="148"/>
                </a:cxn>
                <a:cxn ang="0">
                  <a:pos x="200" y="132"/>
                </a:cxn>
                <a:cxn ang="0">
                  <a:pos x="228" y="108"/>
                </a:cxn>
                <a:cxn ang="0">
                  <a:pos x="240" y="88"/>
                </a:cxn>
                <a:cxn ang="0">
                  <a:pos x="248" y="72"/>
                </a:cxn>
                <a:cxn ang="0">
                  <a:pos x="240" y="60"/>
                </a:cxn>
                <a:cxn ang="0">
                  <a:pos x="236" y="40"/>
                </a:cxn>
                <a:cxn ang="0">
                  <a:pos x="216" y="24"/>
                </a:cxn>
                <a:cxn ang="0">
                  <a:pos x="180" y="0"/>
                </a:cxn>
                <a:cxn ang="0">
                  <a:pos x="216" y="4"/>
                </a:cxn>
                <a:cxn ang="0">
                  <a:pos x="240" y="12"/>
                </a:cxn>
                <a:cxn ang="0">
                  <a:pos x="260" y="28"/>
                </a:cxn>
                <a:cxn ang="0">
                  <a:pos x="280" y="40"/>
                </a:cxn>
                <a:cxn ang="0">
                  <a:pos x="292" y="64"/>
                </a:cxn>
                <a:cxn ang="0">
                  <a:pos x="292" y="76"/>
                </a:cxn>
                <a:cxn ang="0">
                  <a:pos x="292" y="84"/>
                </a:cxn>
                <a:cxn ang="0">
                  <a:pos x="284" y="108"/>
                </a:cxn>
                <a:cxn ang="0">
                  <a:pos x="260" y="132"/>
                </a:cxn>
                <a:cxn ang="0">
                  <a:pos x="228" y="148"/>
                </a:cxn>
                <a:cxn ang="0">
                  <a:pos x="200" y="160"/>
                </a:cxn>
                <a:cxn ang="0">
                  <a:pos x="140" y="180"/>
                </a:cxn>
                <a:cxn ang="0">
                  <a:pos x="116" y="184"/>
                </a:cxn>
              </a:cxnLst>
              <a:rect l="0" t="0" r="0" b="0"/>
              <a:pathLst>
                <a:path w="292" h="196">
                  <a:moveTo>
                    <a:pt x="116" y="184"/>
                  </a:moveTo>
                  <a:lnTo>
                    <a:pt x="80" y="184"/>
                  </a:lnTo>
                  <a:lnTo>
                    <a:pt x="0" y="196"/>
                  </a:lnTo>
                  <a:lnTo>
                    <a:pt x="12" y="192"/>
                  </a:lnTo>
                  <a:lnTo>
                    <a:pt x="36" y="180"/>
                  </a:lnTo>
                  <a:lnTo>
                    <a:pt x="92" y="172"/>
                  </a:lnTo>
                  <a:lnTo>
                    <a:pt x="156" y="148"/>
                  </a:lnTo>
                  <a:lnTo>
                    <a:pt x="200" y="132"/>
                  </a:lnTo>
                  <a:lnTo>
                    <a:pt x="228" y="108"/>
                  </a:lnTo>
                  <a:lnTo>
                    <a:pt x="240" y="88"/>
                  </a:lnTo>
                  <a:lnTo>
                    <a:pt x="248" y="72"/>
                  </a:lnTo>
                  <a:lnTo>
                    <a:pt x="240" y="60"/>
                  </a:lnTo>
                  <a:lnTo>
                    <a:pt x="236" y="40"/>
                  </a:lnTo>
                  <a:lnTo>
                    <a:pt x="216" y="24"/>
                  </a:lnTo>
                  <a:lnTo>
                    <a:pt x="180" y="0"/>
                  </a:lnTo>
                  <a:lnTo>
                    <a:pt x="216" y="4"/>
                  </a:lnTo>
                  <a:lnTo>
                    <a:pt x="240" y="12"/>
                  </a:lnTo>
                  <a:lnTo>
                    <a:pt x="260" y="28"/>
                  </a:lnTo>
                  <a:lnTo>
                    <a:pt x="280" y="40"/>
                  </a:lnTo>
                  <a:lnTo>
                    <a:pt x="292" y="64"/>
                  </a:lnTo>
                  <a:lnTo>
                    <a:pt x="292" y="76"/>
                  </a:lnTo>
                  <a:lnTo>
                    <a:pt x="292" y="84"/>
                  </a:lnTo>
                  <a:lnTo>
                    <a:pt x="284" y="108"/>
                  </a:lnTo>
                  <a:lnTo>
                    <a:pt x="260" y="132"/>
                  </a:lnTo>
                  <a:lnTo>
                    <a:pt x="228" y="148"/>
                  </a:lnTo>
                  <a:lnTo>
                    <a:pt x="200" y="160"/>
                  </a:lnTo>
                  <a:lnTo>
                    <a:pt x="140" y="180"/>
                  </a:lnTo>
                  <a:lnTo>
                    <a:pt x="116" y="1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2" name="図形 31"/>
            <p:cNvSpPr>
              <a:spLocks/>
            </p:cNvSpPr>
            <p:nvPr/>
          </p:nvSpPr>
          <p:spPr bwMode="auto">
            <a:xfrm>
              <a:off x="5384" y="832"/>
              <a:ext cx="192" cy="196"/>
            </a:xfrm>
            <a:custGeom>
              <a:avLst/>
              <a:gdLst/>
              <a:ahLst/>
              <a:cxnLst>
                <a:cxn ang="0">
                  <a:pos x="192" y="88"/>
                </a:cxn>
                <a:cxn ang="0">
                  <a:pos x="192" y="92"/>
                </a:cxn>
                <a:cxn ang="0">
                  <a:pos x="188" y="112"/>
                </a:cxn>
                <a:cxn ang="0">
                  <a:pos x="176" y="128"/>
                </a:cxn>
                <a:cxn ang="0">
                  <a:pos x="156" y="148"/>
                </a:cxn>
                <a:cxn ang="0">
                  <a:pos x="128" y="164"/>
                </a:cxn>
                <a:cxn ang="0">
                  <a:pos x="72" y="184"/>
                </a:cxn>
                <a:cxn ang="0">
                  <a:pos x="52" y="188"/>
                </a:cxn>
                <a:cxn ang="0">
                  <a:pos x="12" y="196"/>
                </a:cxn>
                <a:cxn ang="0">
                  <a:pos x="48" y="184"/>
                </a:cxn>
                <a:cxn ang="0">
                  <a:pos x="88" y="164"/>
                </a:cxn>
                <a:cxn ang="0">
                  <a:pos x="128" y="136"/>
                </a:cxn>
                <a:cxn ang="0">
                  <a:pos x="140" y="116"/>
                </a:cxn>
                <a:cxn ang="0">
                  <a:pos x="144" y="100"/>
                </a:cxn>
                <a:cxn ang="0">
                  <a:pos x="144" y="92"/>
                </a:cxn>
                <a:cxn ang="0">
                  <a:pos x="144" y="80"/>
                </a:cxn>
                <a:cxn ang="0">
                  <a:pos x="128" y="52"/>
                </a:cxn>
                <a:cxn ang="0">
                  <a:pos x="116" y="40"/>
                </a:cxn>
                <a:cxn ang="0">
                  <a:pos x="88" y="28"/>
                </a:cxn>
                <a:cxn ang="0">
                  <a:pos x="60" y="16"/>
                </a:cxn>
                <a:cxn ang="0">
                  <a:pos x="16" y="8"/>
                </a:cxn>
                <a:cxn ang="0">
                  <a:pos x="0" y="0"/>
                </a:cxn>
                <a:cxn ang="0">
                  <a:pos x="48" y="8"/>
                </a:cxn>
                <a:cxn ang="0">
                  <a:pos x="108" y="20"/>
                </a:cxn>
                <a:cxn ang="0">
                  <a:pos x="132" y="32"/>
                </a:cxn>
                <a:cxn ang="0">
                  <a:pos x="164" y="44"/>
                </a:cxn>
                <a:cxn ang="0">
                  <a:pos x="180" y="64"/>
                </a:cxn>
                <a:cxn ang="0">
                  <a:pos x="192" y="88"/>
                </a:cxn>
              </a:cxnLst>
              <a:rect l="0" t="0" r="0" b="0"/>
              <a:pathLst>
                <a:path w="192" h="196">
                  <a:moveTo>
                    <a:pt x="192" y="88"/>
                  </a:moveTo>
                  <a:lnTo>
                    <a:pt x="192" y="92"/>
                  </a:lnTo>
                  <a:lnTo>
                    <a:pt x="188" y="112"/>
                  </a:lnTo>
                  <a:lnTo>
                    <a:pt x="176" y="128"/>
                  </a:lnTo>
                  <a:lnTo>
                    <a:pt x="156" y="148"/>
                  </a:lnTo>
                  <a:lnTo>
                    <a:pt x="128" y="164"/>
                  </a:lnTo>
                  <a:lnTo>
                    <a:pt x="72" y="184"/>
                  </a:lnTo>
                  <a:lnTo>
                    <a:pt x="52" y="188"/>
                  </a:lnTo>
                  <a:lnTo>
                    <a:pt x="12" y="196"/>
                  </a:lnTo>
                  <a:lnTo>
                    <a:pt x="48" y="184"/>
                  </a:lnTo>
                  <a:lnTo>
                    <a:pt x="88" y="164"/>
                  </a:lnTo>
                  <a:lnTo>
                    <a:pt x="128" y="136"/>
                  </a:lnTo>
                  <a:lnTo>
                    <a:pt x="140" y="116"/>
                  </a:lnTo>
                  <a:lnTo>
                    <a:pt x="144" y="100"/>
                  </a:lnTo>
                  <a:lnTo>
                    <a:pt x="144" y="92"/>
                  </a:lnTo>
                  <a:lnTo>
                    <a:pt x="144" y="80"/>
                  </a:lnTo>
                  <a:lnTo>
                    <a:pt x="128" y="52"/>
                  </a:lnTo>
                  <a:lnTo>
                    <a:pt x="116" y="40"/>
                  </a:lnTo>
                  <a:lnTo>
                    <a:pt x="88" y="28"/>
                  </a:lnTo>
                  <a:lnTo>
                    <a:pt x="60" y="16"/>
                  </a:lnTo>
                  <a:lnTo>
                    <a:pt x="16" y="8"/>
                  </a:lnTo>
                  <a:lnTo>
                    <a:pt x="0" y="0"/>
                  </a:lnTo>
                  <a:lnTo>
                    <a:pt x="48" y="8"/>
                  </a:lnTo>
                  <a:lnTo>
                    <a:pt x="108" y="20"/>
                  </a:lnTo>
                  <a:lnTo>
                    <a:pt x="132" y="32"/>
                  </a:lnTo>
                  <a:lnTo>
                    <a:pt x="164" y="44"/>
                  </a:lnTo>
                  <a:lnTo>
                    <a:pt x="180" y="64"/>
                  </a:lnTo>
                  <a:lnTo>
                    <a:pt x="192" y="8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3" name="図形 32"/>
            <p:cNvSpPr>
              <a:spLocks/>
            </p:cNvSpPr>
            <p:nvPr/>
          </p:nvSpPr>
          <p:spPr bwMode="auto">
            <a:xfrm>
              <a:off x="4880" y="756"/>
              <a:ext cx="624" cy="580"/>
            </a:xfrm>
            <a:custGeom>
              <a:avLst/>
              <a:gdLst/>
              <a:ahLst/>
              <a:cxnLst>
                <a:cxn ang="0">
                  <a:pos x="408" y="60"/>
                </a:cxn>
                <a:cxn ang="0">
                  <a:pos x="516" y="84"/>
                </a:cxn>
                <a:cxn ang="0">
                  <a:pos x="576" y="128"/>
                </a:cxn>
                <a:cxn ang="0">
                  <a:pos x="592" y="164"/>
                </a:cxn>
                <a:cxn ang="0">
                  <a:pos x="576" y="200"/>
                </a:cxn>
                <a:cxn ang="0">
                  <a:pos x="504" y="240"/>
                </a:cxn>
                <a:cxn ang="0">
                  <a:pos x="396" y="264"/>
                </a:cxn>
                <a:cxn ang="0">
                  <a:pos x="344" y="288"/>
                </a:cxn>
                <a:cxn ang="0">
                  <a:pos x="248" y="320"/>
                </a:cxn>
                <a:cxn ang="0">
                  <a:pos x="172" y="376"/>
                </a:cxn>
                <a:cxn ang="0">
                  <a:pos x="152" y="404"/>
                </a:cxn>
                <a:cxn ang="0">
                  <a:pos x="152" y="428"/>
                </a:cxn>
                <a:cxn ang="0">
                  <a:pos x="196" y="484"/>
                </a:cxn>
                <a:cxn ang="0">
                  <a:pos x="308" y="520"/>
                </a:cxn>
                <a:cxn ang="0">
                  <a:pos x="624" y="580"/>
                </a:cxn>
                <a:cxn ang="0">
                  <a:pos x="420" y="556"/>
                </a:cxn>
                <a:cxn ang="0">
                  <a:pos x="220" y="512"/>
                </a:cxn>
                <a:cxn ang="0">
                  <a:pos x="124" y="460"/>
                </a:cxn>
                <a:cxn ang="0">
                  <a:pos x="92" y="412"/>
                </a:cxn>
                <a:cxn ang="0">
                  <a:pos x="92" y="380"/>
                </a:cxn>
                <a:cxn ang="0">
                  <a:pos x="140" y="332"/>
                </a:cxn>
                <a:cxn ang="0">
                  <a:pos x="212" y="296"/>
                </a:cxn>
                <a:cxn ang="0">
                  <a:pos x="308" y="276"/>
                </a:cxn>
                <a:cxn ang="0">
                  <a:pos x="460" y="228"/>
                </a:cxn>
                <a:cxn ang="0">
                  <a:pos x="496" y="204"/>
                </a:cxn>
                <a:cxn ang="0">
                  <a:pos x="516" y="152"/>
                </a:cxn>
                <a:cxn ang="0">
                  <a:pos x="492" y="120"/>
                </a:cxn>
                <a:cxn ang="0">
                  <a:pos x="408" y="72"/>
                </a:cxn>
                <a:cxn ang="0">
                  <a:pos x="308" y="52"/>
                </a:cxn>
                <a:cxn ang="0">
                  <a:pos x="44" y="52"/>
                </a:cxn>
                <a:cxn ang="0">
                  <a:pos x="0" y="0"/>
                </a:cxn>
                <a:cxn ang="0">
                  <a:pos x="112" y="28"/>
                </a:cxn>
                <a:cxn ang="0">
                  <a:pos x="376" y="60"/>
                </a:cxn>
              </a:cxnLst>
              <a:rect l="0" t="0" r="0" b="0"/>
              <a:pathLst>
                <a:path w="624" h="580">
                  <a:moveTo>
                    <a:pt x="376" y="60"/>
                  </a:moveTo>
                  <a:lnTo>
                    <a:pt x="408" y="60"/>
                  </a:lnTo>
                  <a:lnTo>
                    <a:pt x="472" y="72"/>
                  </a:lnTo>
                  <a:lnTo>
                    <a:pt x="516" y="84"/>
                  </a:lnTo>
                  <a:lnTo>
                    <a:pt x="544" y="104"/>
                  </a:lnTo>
                  <a:lnTo>
                    <a:pt x="576" y="128"/>
                  </a:lnTo>
                  <a:lnTo>
                    <a:pt x="592" y="156"/>
                  </a:lnTo>
                  <a:lnTo>
                    <a:pt x="592" y="164"/>
                  </a:lnTo>
                  <a:lnTo>
                    <a:pt x="588" y="180"/>
                  </a:lnTo>
                  <a:lnTo>
                    <a:pt x="576" y="200"/>
                  </a:lnTo>
                  <a:lnTo>
                    <a:pt x="552" y="216"/>
                  </a:lnTo>
                  <a:lnTo>
                    <a:pt x="504" y="240"/>
                  </a:lnTo>
                  <a:lnTo>
                    <a:pt x="436" y="260"/>
                  </a:lnTo>
                  <a:lnTo>
                    <a:pt x="396" y="264"/>
                  </a:lnTo>
                  <a:lnTo>
                    <a:pt x="364" y="276"/>
                  </a:lnTo>
                  <a:lnTo>
                    <a:pt x="344" y="288"/>
                  </a:lnTo>
                  <a:lnTo>
                    <a:pt x="296" y="300"/>
                  </a:lnTo>
                  <a:lnTo>
                    <a:pt x="248" y="320"/>
                  </a:lnTo>
                  <a:lnTo>
                    <a:pt x="208" y="344"/>
                  </a:lnTo>
                  <a:lnTo>
                    <a:pt x="172" y="376"/>
                  </a:lnTo>
                  <a:lnTo>
                    <a:pt x="160" y="388"/>
                  </a:lnTo>
                  <a:lnTo>
                    <a:pt x="152" y="404"/>
                  </a:lnTo>
                  <a:lnTo>
                    <a:pt x="148" y="416"/>
                  </a:lnTo>
                  <a:lnTo>
                    <a:pt x="152" y="428"/>
                  </a:lnTo>
                  <a:lnTo>
                    <a:pt x="164" y="460"/>
                  </a:lnTo>
                  <a:lnTo>
                    <a:pt x="196" y="484"/>
                  </a:lnTo>
                  <a:lnTo>
                    <a:pt x="244" y="500"/>
                  </a:lnTo>
                  <a:lnTo>
                    <a:pt x="308" y="520"/>
                  </a:lnTo>
                  <a:lnTo>
                    <a:pt x="424" y="544"/>
                  </a:lnTo>
                  <a:lnTo>
                    <a:pt x="624" y="580"/>
                  </a:lnTo>
                  <a:lnTo>
                    <a:pt x="520" y="572"/>
                  </a:lnTo>
                  <a:lnTo>
                    <a:pt x="420" y="556"/>
                  </a:lnTo>
                  <a:lnTo>
                    <a:pt x="304" y="536"/>
                  </a:lnTo>
                  <a:lnTo>
                    <a:pt x="220" y="512"/>
                  </a:lnTo>
                  <a:lnTo>
                    <a:pt x="160" y="484"/>
                  </a:lnTo>
                  <a:lnTo>
                    <a:pt x="124" y="460"/>
                  </a:lnTo>
                  <a:lnTo>
                    <a:pt x="96" y="428"/>
                  </a:lnTo>
                  <a:lnTo>
                    <a:pt x="92" y="412"/>
                  </a:lnTo>
                  <a:lnTo>
                    <a:pt x="92" y="400"/>
                  </a:lnTo>
                  <a:lnTo>
                    <a:pt x="92" y="380"/>
                  </a:lnTo>
                  <a:lnTo>
                    <a:pt x="112" y="348"/>
                  </a:lnTo>
                  <a:lnTo>
                    <a:pt x="140" y="332"/>
                  </a:lnTo>
                  <a:lnTo>
                    <a:pt x="176" y="312"/>
                  </a:lnTo>
                  <a:lnTo>
                    <a:pt x="212" y="296"/>
                  </a:lnTo>
                  <a:lnTo>
                    <a:pt x="280" y="284"/>
                  </a:lnTo>
                  <a:lnTo>
                    <a:pt x="308" y="276"/>
                  </a:lnTo>
                  <a:lnTo>
                    <a:pt x="408" y="252"/>
                  </a:lnTo>
                  <a:lnTo>
                    <a:pt x="460" y="228"/>
                  </a:lnTo>
                  <a:lnTo>
                    <a:pt x="492" y="212"/>
                  </a:lnTo>
                  <a:lnTo>
                    <a:pt x="496" y="204"/>
                  </a:lnTo>
                  <a:lnTo>
                    <a:pt x="516" y="176"/>
                  </a:lnTo>
                  <a:lnTo>
                    <a:pt x="516" y="152"/>
                  </a:lnTo>
                  <a:lnTo>
                    <a:pt x="504" y="132"/>
                  </a:lnTo>
                  <a:lnTo>
                    <a:pt x="492" y="120"/>
                  </a:lnTo>
                  <a:lnTo>
                    <a:pt x="456" y="96"/>
                  </a:lnTo>
                  <a:lnTo>
                    <a:pt x="408" y="72"/>
                  </a:lnTo>
                  <a:lnTo>
                    <a:pt x="364" y="60"/>
                  </a:lnTo>
                  <a:lnTo>
                    <a:pt x="308" y="52"/>
                  </a:lnTo>
                  <a:lnTo>
                    <a:pt x="196" y="48"/>
                  </a:lnTo>
                  <a:lnTo>
                    <a:pt x="44" y="52"/>
                  </a:lnTo>
                  <a:lnTo>
                    <a:pt x="24" y="24"/>
                  </a:lnTo>
                  <a:lnTo>
                    <a:pt x="0" y="0"/>
                  </a:lnTo>
                  <a:lnTo>
                    <a:pt x="36" y="12"/>
                  </a:lnTo>
                  <a:lnTo>
                    <a:pt x="112" y="28"/>
                  </a:lnTo>
                  <a:lnTo>
                    <a:pt x="224" y="48"/>
                  </a:lnTo>
                  <a:lnTo>
                    <a:pt x="376" y="6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4" name="図形 33"/>
            <p:cNvSpPr>
              <a:spLocks/>
            </p:cNvSpPr>
            <p:nvPr/>
          </p:nvSpPr>
          <p:spPr bwMode="auto">
            <a:xfrm>
              <a:off x="5696" y="768"/>
              <a:ext cx="1" cy="4"/>
            </a:xfrm>
            <a:custGeom>
              <a:avLst/>
              <a:gdLst/>
              <a:ahLst/>
              <a:cxnLst>
                <a:cxn ang="0">
                  <a:pos x="0" y="4"/>
                </a:cxn>
                <a:cxn ang="0">
                  <a:pos x="0" y="0"/>
                </a:cxn>
                <a:cxn ang="0">
                  <a:pos x="0" y="4"/>
                </a:cxn>
              </a:cxnLst>
              <a:rect l="0" t="0" r="0" b="0"/>
              <a:pathLst>
                <a:path h="4">
                  <a:moveTo>
                    <a:pt x="0" y="4"/>
                  </a:moveTo>
                  <a:lnTo>
                    <a:pt x="0" y="0"/>
                  </a:lnTo>
                  <a:lnTo>
                    <a:pt x="0"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5" name="図形 34"/>
            <p:cNvSpPr>
              <a:spLocks/>
            </p:cNvSpPr>
            <p:nvPr/>
          </p:nvSpPr>
          <p:spPr bwMode="auto">
            <a:xfrm>
              <a:off x="4924" y="472"/>
              <a:ext cx="276" cy="308"/>
            </a:xfrm>
            <a:custGeom>
              <a:avLst/>
              <a:gdLst/>
              <a:ahLst/>
              <a:cxnLst>
                <a:cxn ang="0">
                  <a:pos x="48" y="152"/>
                </a:cxn>
                <a:cxn ang="0">
                  <a:pos x="52" y="176"/>
                </a:cxn>
                <a:cxn ang="0">
                  <a:pos x="68" y="204"/>
                </a:cxn>
                <a:cxn ang="0">
                  <a:pos x="96" y="228"/>
                </a:cxn>
                <a:cxn ang="0">
                  <a:pos x="132" y="240"/>
                </a:cxn>
                <a:cxn ang="0">
                  <a:pos x="204" y="276"/>
                </a:cxn>
                <a:cxn ang="0">
                  <a:pos x="276" y="308"/>
                </a:cxn>
                <a:cxn ang="0">
                  <a:pos x="200" y="284"/>
                </a:cxn>
                <a:cxn ang="0">
                  <a:pos x="104" y="248"/>
                </a:cxn>
                <a:cxn ang="0">
                  <a:pos x="60" y="228"/>
                </a:cxn>
                <a:cxn ang="0">
                  <a:pos x="24" y="204"/>
                </a:cxn>
                <a:cxn ang="0">
                  <a:pos x="0" y="176"/>
                </a:cxn>
                <a:cxn ang="0">
                  <a:pos x="0" y="156"/>
                </a:cxn>
                <a:cxn ang="0">
                  <a:pos x="0" y="140"/>
                </a:cxn>
                <a:cxn ang="0">
                  <a:pos x="4" y="120"/>
                </a:cxn>
                <a:cxn ang="0">
                  <a:pos x="16" y="104"/>
                </a:cxn>
                <a:cxn ang="0">
                  <a:pos x="36" y="76"/>
                </a:cxn>
                <a:cxn ang="0">
                  <a:pos x="68" y="60"/>
                </a:cxn>
                <a:cxn ang="0">
                  <a:pos x="108" y="36"/>
                </a:cxn>
                <a:cxn ang="0">
                  <a:pos x="168" y="16"/>
                </a:cxn>
                <a:cxn ang="0">
                  <a:pos x="240" y="0"/>
                </a:cxn>
                <a:cxn ang="0">
                  <a:pos x="248" y="0"/>
                </a:cxn>
                <a:cxn ang="0">
                  <a:pos x="188" y="16"/>
                </a:cxn>
                <a:cxn ang="0">
                  <a:pos x="140" y="40"/>
                </a:cxn>
                <a:cxn ang="0">
                  <a:pos x="104" y="64"/>
                </a:cxn>
                <a:cxn ang="0">
                  <a:pos x="80" y="92"/>
                </a:cxn>
                <a:cxn ang="0">
                  <a:pos x="60" y="116"/>
                </a:cxn>
                <a:cxn ang="0">
                  <a:pos x="52" y="132"/>
                </a:cxn>
                <a:cxn ang="0">
                  <a:pos x="48" y="152"/>
                </a:cxn>
              </a:cxnLst>
              <a:rect l="0" t="0" r="0" b="0"/>
              <a:pathLst>
                <a:path w="276" h="308">
                  <a:moveTo>
                    <a:pt x="48" y="152"/>
                  </a:moveTo>
                  <a:lnTo>
                    <a:pt x="52" y="176"/>
                  </a:lnTo>
                  <a:lnTo>
                    <a:pt x="68" y="204"/>
                  </a:lnTo>
                  <a:lnTo>
                    <a:pt x="96" y="228"/>
                  </a:lnTo>
                  <a:lnTo>
                    <a:pt x="132" y="240"/>
                  </a:lnTo>
                  <a:lnTo>
                    <a:pt x="204" y="276"/>
                  </a:lnTo>
                  <a:lnTo>
                    <a:pt x="276" y="308"/>
                  </a:lnTo>
                  <a:lnTo>
                    <a:pt x="200" y="284"/>
                  </a:lnTo>
                  <a:lnTo>
                    <a:pt x="104" y="248"/>
                  </a:lnTo>
                  <a:lnTo>
                    <a:pt x="60" y="228"/>
                  </a:lnTo>
                  <a:lnTo>
                    <a:pt x="24" y="204"/>
                  </a:lnTo>
                  <a:lnTo>
                    <a:pt x="0" y="176"/>
                  </a:lnTo>
                  <a:lnTo>
                    <a:pt x="0" y="156"/>
                  </a:lnTo>
                  <a:lnTo>
                    <a:pt x="0" y="140"/>
                  </a:lnTo>
                  <a:lnTo>
                    <a:pt x="4" y="120"/>
                  </a:lnTo>
                  <a:lnTo>
                    <a:pt x="16" y="104"/>
                  </a:lnTo>
                  <a:lnTo>
                    <a:pt x="36" y="76"/>
                  </a:lnTo>
                  <a:lnTo>
                    <a:pt x="68" y="60"/>
                  </a:lnTo>
                  <a:lnTo>
                    <a:pt x="108" y="36"/>
                  </a:lnTo>
                  <a:lnTo>
                    <a:pt x="168" y="16"/>
                  </a:lnTo>
                  <a:lnTo>
                    <a:pt x="240" y="0"/>
                  </a:lnTo>
                  <a:lnTo>
                    <a:pt x="248" y="0"/>
                  </a:lnTo>
                  <a:lnTo>
                    <a:pt x="188" y="16"/>
                  </a:lnTo>
                  <a:lnTo>
                    <a:pt x="140" y="40"/>
                  </a:lnTo>
                  <a:lnTo>
                    <a:pt x="104" y="64"/>
                  </a:lnTo>
                  <a:lnTo>
                    <a:pt x="80" y="92"/>
                  </a:lnTo>
                  <a:lnTo>
                    <a:pt x="60" y="116"/>
                  </a:lnTo>
                  <a:lnTo>
                    <a:pt x="52" y="132"/>
                  </a:lnTo>
                  <a:lnTo>
                    <a:pt x="48" y="1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6" name="図形 35"/>
            <p:cNvSpPr>
              <a:spLocks/>
            </p:cNvSpPr>
            <p:nvPr/>
          </p:nvSpPr>
          <p:spPr bwMode="auto">
            <a:xfrm>
              <a:off x="5032" y="448"/>
              <a:ext cx="696" cy="360"/>
            </a:xfrm>
            <a:custGeom>
              <a:avLst/>
              <a:gdLst/>
              <a:ahLst/>
              <a:cxnLst>
                <a:cxn ang="0">
                  <a:pos x="164" y="76"/>
                </a:cxn>
                <a:cxn ang="0">
                  <a:pos x="128" y="96"/>
                </a:cxn>
                <a:cxn ang="0">
                  <a:pos x="104" y="116"/>
                </a:cxn>
                <a:cxn ang="0">
                  <a:pos x="84" y="132"/>
                </a:cxn>
                <a:cxn ang="0">
                  <a:pos x="80" y="152"/>
                </a:cxn>
                <a:cxn ang="0">
                  <a:pos x="80" y="180"/>
                </a:cxn>
                <a:cxn ang="0">
                  <a:pos x="92" y="204"/>
                </a:cxn>
                <a:cxn ang="0">
                  <a:pos x="116" y="228"/>
                </a:cxn>
                <a:cxn ang="0">
                  <a:pos x="132" y="248"/>
                </a:cxn>
                <a:cxn ang="0">
                  <a:pos x="164" y="260"/>
                </a:cxn>
                <a:cxn ang="0">
                  <a:pos x="236" y="288"/>
                </a:cxn>
                <a:cxn ang="0">
                  <a:pos x="328" y="308"/>
                </a:cxn>
                <a:cxn ang="0">
                  <a:pos x="424" y="324"/>
                </a:cxn>
                <a:cxn ang="0">
                  <a:pos x="592" y="344"/>
                </a:cxn>
                <a:cxn ang="0">
                  <a:pos x="676" y="344"/>
                </a:cxn>
                <a:cxn ang="0">
                  <a:pos x="688" y="356"/>
                </a:cxn>
                <a:cxn ang="0">
                  <a:pos x="696" y="360"/>
                </a:cxn>
                <a:cxn ang="0">
                  <a:pos x="648" y="360"/>
                </a:cxn>
                <a:cxn ang="0">
                  <a:pos x="544" y="360"/>
                </a:cxn>
                <a:cxn ang="0">
                  <a:pos x="472" y="356"/>
                </a:cxn>
                <a:cxn ang="0">
                  <a:pos x="388" y="344"/>
                </a:cxn>
                <a:cxn ang="0">
                  <a:pos x="292" y="320"/>
                </a:cxn>
                <a:cxn ang="0">
                  <a:pos x="188" y="296"/>
                </a:cxn>
                <a:cxn ang="0">
                  <a:pos x="164" y="284"/>
                </a:cxn>
                <a:cxn ang="0">
                  <a:pos x="108" y="264"/>
                </a:cxn>
                <a:cxn ang="0">
                  <a:pos x="44" y="240"/>
                </a:cxn>
                <a:cxn ang="0">
                  <a:pos x="20" y="216"/>
                </a:cxn>
                <a:cxn ang="0">
                  <a:pos x="8" y="192"/>
                </a:cxn>
                <a:cxn ang="0">
                  <a:pos x="0" y="164"/>
                </a:cxn>
                <a:cxn ang="0">
                  <a:pos x="12" y="132"/>
                </a:cxn>
                <a:cxn ang="0">
                  <a:pos x="24" y="120"/>
                </a:cxn>
                <a:cxn ang="0">
                  <a:pos x="68" y="84"/>
                </a:cxn>
                <a:cxn ang="0">
                  <a:pos x="104" y="60"/>
                </a:cxn>
                <a:cxn ang="0">
                  <a:pos x="152" y="40"/>
                </a:cxn>
                <a:cxn ang="0">
                  <a:pos x="220" y="24"/>
                </a:cxn>
                <a:cxn ang="0">
                  <a:pos x="296" y="12"/>
                </a:cxn>
                <a:cxn ang="0">
                  <a:pos x="436" y="0"/>
                </a:cxn>
                <a:cxn ang="0">
                  <a:pos x="316" y="24"/>
                </a:cxn>
                <a:cxn ang="0">
                  <a:pos x="232" y="48"/>
                </a:cxn>
                <a:cxn ang="0">
                  <a:pos x="164" y="76"/>
                </a:cxn>
              </a:cxnLst>
              <a:rect l="0" t="0" r="0" b="0"/>
              <a:pathLst>
                <a:path w="696" h="360">
                  <a:moveTo>
                    <a:pt x="164" y="76"/>
                  </a:moveTo>
                  <a:lnTo>
                    <a:pt x="128" y="96"/>
                  </a:lnTo>
                  <a:lnTo>
                    <a:pt x="104" y="116"/>
                  </a:lnTo>
                  <a:lnTo>
                    <a:pt x="84" y="132"/>
                  </a:lnTo>
                  <a:lnTo>
                    <a:pt x="80" y="152"/>
                  </a:lnTo>
                  <a:lnTo>
                    <a:pt x="80" y="180"/>
                  </a:lnTo>
                  <a:lnTo>
                    <a:pt x="92" y="204"/>
                  </a:lnTo>
                  <a:lnTo>
                    <a:pt x="116" y="228"/>
                  </a:lnTo>
                  <a:lnTo>
                    <a:pt x="132" y="248"/>
                  </a:lnTo>
                  <a:lnTo>
                    <a:pt x="164" y="260"/>
                  </a:lnTo>
                  <a:lnTo>
                    <a:pt x="236" y="288"/>
                  </a:lnTo>
                  <a:lnTo>
                    <a:pt x="328" y="308"/>
                  </a:lnTo>
                  <a:lnTo>
                    <a:pt x="424" y="324"/>
                  </a:lnTo>
                  <a:lnTo>
                    <a:pt x="592" y="344"/>
                  </a:lnTo>
                  <a:lnTo>
                    <a:pt x="676" y="344"/>
                  </a:lnTo>
                  <a:lnTo>
                    <a:pt x="688" y="356"/>
                  </a:lnTo>
                  <a:lnTo>
                    <a:pt x="696" y="360"/>
                  </a:lnTo>
                  <a:lnTo>
                    <a:pt x="648" y="360"/>
                  </a:lnTo>
                  <a:lnTo>
                    <a:pt x="544" y="360"/>
                  </a:lnTo>
                  <a:lnTo>
                    <a:pt x="472" y="356"/>
                  </a:lnTo>
                  <a:lnTo>
                    <a:pt x="388" y="344"/>
                  </a:lnTo>
                  <a:lnTo>
                    <a:pt x="292" y="320"/>
                  </a:lnTo>
                  <a:lnTo>
                    <a:pt x="188" y="296"/>
                  </a:lnTo>
                  <a:lnTo>
                    <a:pt x="164" y="284"/>
                  </a:lnTo>
                  <a:lnTo>
                    <a:pt x="108" y="264"/>
                  </a:lnTo>
                  <a:lnTo>
                    <a:pt x="44" y="240"/>
                  </a:lnTo>
                  <a:lnTo>
                    <a:pt x="20" y="216"/>
                  </a:lnTo>
                  <a:lnTo>
                    <a:pt x="8" y="192"/>
                  </a:lnTo>
                  <a:lnTo>
                    <a:pt x="0" y="164"/>
                  </a:lnTo>
                  <a:lnTo>
                    <a:pt x="12" y="132"/>
                  </a:lnTo>
                  <a:lnTo>
                    <a:pt x="24" y="120"/>
                  </a:lnTo>
                  <a:lnTo>
                    <a:pt x="68" y="84"/>
                  </a:lnTo>
                  <a:lnTo>
                    <a:pt x="104" y="60"/>
                  </a:lnTo>
                  <a:lnTo>
                    <a:pt x="152" y="40"/>
                  </a:lnTo>
                  <a:lnTo>
                    <a:pt x="220" y="24"/>
                  </a:lnTo>
                  <a:lnTo>
                    <a:pt x="296" y="12"/>
                  </a:lnTo>
                  <a:lnTo>
                    <a:pt x="436" y="0"/>
                  </a:lnTo>
                  <a:lnTo>
                    <a:pt x="316" y="24"/>
                  </a:lnTo>
                  <a:lnTo>
                    <a:pt x="232" y="48"/>
                  </a:lnTo>
                  <a:lnTo>
                    <a:pt x="164" y="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7" name="図形 36"/>
            <p:cNvSpPr>
              <a:spLocks/>
            </p:cNvSpPr>
            <p:nvPr/>
          </p:nvSpPr>
          <p:spPr bwMode="auto">
            <a:xfrm>
              <a:off x="4772" y="400"/>
              <a:ext cx="840" cy="384"/>
            </a:xfrm>
            <a:custGeom>
              <a:avLst/>
              <a:gdLst/>
              <a:ahLst/>
              <a:cxnLst>
                <a:cxn ang="0">
                  <a:pos x="840" y="0"/>
                </a:cxn>
                <a:cxn ang="0">
                  <a:pos x="828" y="12"/>
                </a:cxn>
                <a:cxn ang="0">
                  <a:pos x="812" y="24"/>
                </a:cxn>
                <a:cxn ang="0">
                  <a:pos x="764" y="36"/>
                </a:cxn>
                <a:cxn ang="0">
                  <a:pos x="700" y="48"/>
                </a:cxn>
                <a:cxn ang="0">
                  <a:pos x="564" y="52"/>
                </a:cxn>
                <a:cxn ang="0">
                  <a:pos x="464" y="60"/>
                </a:cxn>
                <a:cxn ang="0">
                  <a:pos x="392" y="72"/>
                </a:cxn>
                <a:cxn ang="0">
                  <a:pos x="316" y="84"/>
                </a:cxn>
                <a:cxn ang="0">
                  <a:pos x="260" y="100"/>
                </a:cxn>
                <a:cxn ang="0">
                  <a:pos x="212" y="124"/>
                </a:cxn>
                <a:cxn ang="0">
                  <a:pos x="180" y="148"/>
                </a:cxn>
                <a:cxn ang="0">
                  <a:pos x="164" y="168"/>
                </a:cxn>
                <a:cxn ang="0">
                  <a:pos x="152" y="192"/>
                </a:cxn>
                <a:cxn ang="0">
                  <a:pos x="144" y="212"/>
                </a:cxn>
                <a:cxn ang="0">
                  <a:pos x="144" y="228"/>
                </a:cxn>
                <a:cxn ang="0">
                  <a:pos x="152" y="248"/>
                </a:cxn>
                <a:cxn ang="0">
                  <a:pos x="176" y="276"/>
                </a:cxn>
                <a:cxn ang="0">
                  <a:pos x="212" y="300"/>
                </a:cxn>
                <a:cxn ang="0">
                  <a:pos x="256" y="324"/>
                </a:cxn>
                <a:cxn ang="0">
                  <a:pos x="356" y="360"/>
                </a:cxn>
                <a:cxn ang="0">
                  <a:pos x="436" y="384"/>
                </a:cxn>
                <a:cxn ang="0">
                  <a:pos x="292" y="380"/>
                </a:cxn>
                <a:cxn ang="0">
                  <a:pos x="176" y="356"/>
                </a:cxn>
                <a:cxn ang="0">
                  <a:pos x="96" y="324"/>
                </a:cxn>
                <a:cxn ang="0">
                  <a:pos x="48" y="300"/>
                </a:cxn>
                <a:cxn ang="0">
                  <a:pos x="20" y="272"/>
                </a:cxn>
                <a:cxn ang="0">
                  <a:pos x="8" y="248"/>
                </a:cxn>
                <a:cxn ang="0">
                  <a:pos x="0" y="228"/>
                </a:cxn>
                <a:cxn ang="0">
                  <a:pos x="0" y="212"/>
                </a:cxn>
                <a:cxn ang="0">
                  <a:pos x="8" y="192"/>
                </a:cxn>
                <a:cxn ang="0">
                  <a:pos x="20" y="176"/>
                </a:cxn>
                <a:cxn ang="0">
                  <a:pos x="48" y="144"/>
                </a:cxn>
                <a:cxn ang="0">
                  <a:pos x="84" y="120"/>
                </a:cxn>
                <a:cxn ang="0">
                  <a:pos x="128" y="108"/>
                </a:cxn>
                <a:cxn ang="0">
                  <a:pos x="212" y="84"/>
                </a:cxn>
                <a:cxn ang="0">
                  <a:pos x="256" y="76"/>
                </a:cxn>
                <a:cxn ang="0">
                  <a:pos x="268" y="76"/>
                </a:cxn>
                <a:cxn ang="0">
                  <a:pos x="284" y="72"/>
                </a:cxn>
                <a:cxn ang="0">
                  <a:pos x="292" y="72"/>
                </a:cxn>
                <a:cxn ang="0">
                  <a:pos x="292" y="76"/>
                </a:cxn>
                <a:cxn ang="0">
                  <a:pos x="404" y="64"/>
                </a:cxn>
                <a:cxn ang="0">
                  <a:pos x="424" y="60"/>
                </a:cxn>
                <a:cxn ang="0">
                  <a:pos x="528" y="48"/>
                </a:cxn>
                <a:cxn ang="0">
                  <a:pos x="604" y="36"/>
                </a:cxn>
                <a:cxn ang="0">
                  <a:pos x="652" y="24"/>
                </a:cxn>
                <a:cxn ang="0">
                  <a:pos x="664" y="12"/>
                </a:cxn>
                <a:cxn ang="0">
                  <a:pos x="672" y="4"/>
                </a:cxn>
                <a:cxn ang="0">
                  <a:pos x="664" y="0"/>
                </a:cxn>
                <a:cxn ang="0">
                  <a:pos x="840" y="0"/>
                </a:cxn>
              </a:cxnLst>
              <a:rect l="0" t="0" r="0" b="0"/>
              <a:pathLst>
                <a:path w="840" h="384">
                  <a:moveTo>
                    <a:pt x="840" y="0"/>
                  </a:moveTo>
                  <a:lnTo>
                    <a:pt x="828" y="12"/>
                  </a:lnTo>
                  <a:lnTo>
                    <a:pt x="812" y="24"/>
                  </a:lnTo>
                  <a:lnTo>
                    <a:pt x="764" y="36"/>
                  </a:lnTo>
                  <a:lnTo>
                    <a:pt x="700" y="48"/>
                  </a:lnTo>
                  <a:lnTo>
                    <a:pt x="564" y="52"/>
                  </a:lnTo>
                  <a:lnTo>
                    <a:pt x="464" y="60"/>
                  </a:lnTo>
                  <a:lnTo>
                    <a:pt x="392" y="72"/>
                  </a:lnTo>
                  <a:lnTo>
                    <a:pt x="316" y="84"/>
                  </a:lnTo>
                  <a:lnTo>
                    <a:pt x="260" y="100"/>
                  </a:lnTo>
                  <a:lnTo>
                    <a:pt x="212" y="124"/>
                  </a:lnTo>
                  <a:lnTo>
                    <a:pt x="180" y="148"/>
                  </a:lnTo>
                  <a:lnTo>
                    <a:pt x="164" y="168"/>
                  </a:lnTo>
                  <a:lnTo>
                    <a:pt x="152" y="192"/>
                  </a:lnTo>
                  <a:lnTo>
                    <a:pt x="144" y="212"/>
                  </a:lnTo>
                  <a:lnTo>
                    <a:pt x="144" y="228"/>
                  </a:lnTo>
                  <a:lnTo>
                    <a:pt x="152" y="248"/>
                  </a:lnTo>
                  <a:lnTo>
                    <a:pt x="176" y="276"/>
                  </a:lnTo>
                  <a:lnTo>
                    <a:pt x="212" y="300"/>
                  </a:lnTo>
                  <a:lnTo>
                    <a:pt x="256" y="324"/>
                  </a:lnTo>
                  <a:lnTo>
                    <a:pt x="356" y="360"/>
                  </a:lnTo>
                  <a:lnTo>
                    <a:pt x="436" y="384"/>
                  </a:lnTo>
                  <a:lnTo>
                    <a:pt x="292" y="380"/>
                  </a:lnTo>
                  <a:lnTo>
                    <a:pt x="176" y="356"/>
                  </a:lnTo>
                  <a:lnTo>
                    <a:pt x="96" y="324"/>
                  </a:lnTo>
                  <a:lnTo>
                    <a:pt x="48" y="300"/>
                  </a:lnTo>
                  <a:lnTo>
                    <a:pt x="20" y="272"/>
                  </a:lnTo>
                  <a:lnTo>
                    <a:pt x="8" y="248"/>
                  </a:lnTo>
                  <a:lnTo>
                    <a:pt x="0" y="228"/>
                  </a:lnTo>
                  <a:lnTo>
                    <a:pt x="0" y="212"/>
                  </a:lnTo>
                  <a:lnTo>
                    <a:pt x="8" y="192"/>
                  </a:lnTo>
                  <a:lnTo>
                    <a:pt x="20" y="176"/>
                  </a:lnTo>
                  <a:lnTo>
                    <a:pt x="48" y="144"/>
                  </a:lnTo>
                  <a:lnTo>
                    <a:pt x="84" y="120"/>
                  </a:lnTo>
                  <a:lnTo>
                    <a:pt x="128" y="108"/>
                  </a:lnTo>
                  <a:lnTo>
                    <a:pt x="212" y="84"/>
                  </a:lnTo>
                  <a:lnTo>
                    <a:pt x="256" y="76"/>
                  </a:lnTo>
                  <a:lnTo>
                    <a:pt x="268" y="76"/>
                  </a:lnTo>
                  <a:lnTo>
                    <a:pt x="284" y="72"/>
                  </a:lnTo>
                  <a:lnTo>
                    <a:pt x="292" y="72"/>
                  </a:lnTo>
                  <a:lnTo>
                    <a:pt x="292" y="76"/>
                  </a:lnTo>
                  <a:lnTo>
                    <a:pt x="404" y="64"/>
                  </a:lnTo>
                  <a:lnTo>
                    <a:pt x="424" y="60"/>
                  </a:lnTo>
                  <a:lnTo>
                    <a:pt x="528" y="48"/>
                  </a:lnTo>
                  <a:lnTo>
                    <a:pt x="604" y="36"/>
                  </a:lnTo>
                  <a:lnTo>
                    <a:pt x="652" y="24"/>
                  </a:lnTo>
                  <a:lnTo>
                    <a:pt x="664" y="12"/>
                  </a:lnTo>
                  <a:lnTo>
                    <a:pt x="672" y="4"/>
                  </a:lnTo>
                  <a:lnTo>
                    <a:pt x="664" y="0"/>
                  </a:lnTo>
                  <a:lnTo>
                    <a:pt x="84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8" name="図形 37"/>
            <p:cNvSpPr>
              <a:spLocks/>
            </p:cNvSpPr>
            <p:nvPr/>
          </p:nvSpPr>
          <p:spPr bwMode="auto">
            <a:xfrm>
              <a:off x="5256" y="392"/>
              <a:ext cx="180" cy="56"/>
            </a:xfrm>
            <a:custGeom>
              <a:avLst/>
              <a:gdLst/>
              <a:ahLst/>
              <a:cxnLst>
                <a:cxn ang="0">
                  <a:pos x="176" y="8"/>
                </a:cxn>
                <a:cxn ang="0">
                  <a:pos x="180" y="12"/>
                </a:cxn>
                <a:cxn ang="0">
                  <a:pos x="176" y="20"/>
                </a:cxn>
                <a:cxn ang="0">
                  <a:pos x="152" y="32"/>
                </a:cxn>
                <a:cxn ang="0">
                  <a:pos x="96" y="44"/>
                </a:cxn>
                <a:cxn ang="0">
                  <a:pos x="0" y="56"/>
                </a:cxn>
                <a:cxn ang="0">
                  <a:pos x="68" y="36"/>
                </a:cxn>
                <a:cxn ang="0">
                  <a:pos x="84" y="24"/>
                </a:cxn>
                <a:cxn ang="0">
                  <a:pos x="92" y="12"/>
                </a:cxn>
                <a:cxn ang="0">
                  <a:pos x="92" y="8"/>
                </a:cxn>
                <a:cxn ang="0">
                  <a:pos x="92" y="0"/>
                </a:cxn>
                <a:cxn ang="0">
                  <a:pos x="176" y="8"/>
                </a:cxn>
              </a:cxnLst>
              <a:rect l="0" t="0" r="0" b="0"/>
              <a:pathLst>
                <a:path w="180" h="56">
                  <a:moveTo>
                    <a:pt x="176" y="8"/>
                  </a:moveTo>
                  <a:lnTo>
                    <a:pt x="180" y="12"/>
                  </a:lnTo>
                  <a:lnTo>
                    <a:pt x="176" y="20"/>
                  </a:lnTo>
                  <a:lnTo>
                    <a:pt x="152" y="32"/>
                  </a:lnTo>
                  <a:lnTo>
                    <a:pt x="96" y="44"/>
                  </a:lnTo>
                  <a:lnTo>
                    <a:pt x="0" y="56"/>
                  </a:lnTo>
                  <a:lnTo>
                    <a:pt x="68" y="36"/>
                  </a:lnTo>
                  <a:lnTo>
                    <a:pt x="84" y="24"/>
                  </a:lnTo>
                  <a:lnTo>
                    <a:pt x="92" y="12"/>
                  </a:lnTo>
                  <a:lnTo>
                    <a:pt x="92" y="8"/>
                  </a:lnTo>
                  <a:lnTo>
                    <a:pt x="92" y="0"/>
                  </a:lnTo>
                  <a:lnTo>
                    <a:pt x="176"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9" name="図形 38"/>
            <p:cNvSpPr>
              <a:spLocks/>
            </p:cNvSpPr>
            <p:nvPr/>
          </p:nvSpPr>
          <p:spPr bwMode="auto">
            <a:xfrm>
              <a:off x="5100" y="388"/>
              <a:ext cx="248" cy="76"/>
            </a:xfrm>
            <a:custGeom>
              <a:avLst/>
              <a:gdLst/>
              <a:ahLst/>
              <a:cxnLst>
                <a:cxn ang="0">
                  <a:pos x="240" y="4"/>
                </a:cxn>
                <a:cxn ang="0">
                  <a:pos x="248" y="16"/>
                </a:cxn>
                <a:cxn ang="0">
                  <a:pos x="236" y="28"/>
                </a:cxn>
                <a:cxn ang="0">
                  <a:pos x="212" y="40"/>
                </a:cxn>
                <a:cxn ang="0">
                  <a:pos x="164" y="60"/>
                </a:cxn>
                <a:cxn ang="0">
                  <a:pos x="76" y="72"/>
                </a:cxn>
                <a:cxn ang="0">
                  <a:pos x="0" y="76"/>
                </a:cxn>
                <a:cxn ang="0">
                  <a:pos x="64" y="72"/>
                </a:cxn>
                <a:cxn ang="0">
                  <a:pos x="112" y="60"/>
                </a:cxn>
                <a:cxn ang="0">
                  <a:pos x="152" y="48"/>
                </a:cxn>
                <a:cxn ang="0">
                  <a:pos x="176" y="36"/>
                </a:cxn>
                <a:cxn ang="0">
                  <a:pos x="188" y="16"/>
                </a:cxn>
                <a:cxn ang="0">
                  <a:pos x="188" y="4"/>
                </a:cxn>
                <a:cxn ang="0">
                  <a:pos x="180" y="0"/>
                </a:cxn>
                <a:cxn ang="0">
                  <a:pos x="240" y="4"/>
                </a:cxn>
              </a:cxnLst>
              <a:rect l="0" t="0" r="0" b="0"/>
              <a:pathLst>
                <a:path w="248" h="76">
                  <a:moveTo>
                    <a:pt x="240" y="4"/>
                  </a:moveTo>
                  <a:lnTo>
                    <a:pt x="248" y="16"/>
                  </a:lnTo>
                  <a:lnTo>
                    <a:pt x="236" y="28"/>
                  </a:lnTo>
                  <a:lnTo>
                    <a:pt x="212" y="40"/>
                  </a:lnTo>
                  <a:lnTo>
                    <a:pt x="164" y="60"/>
                  </a:lnTo>
                  <a:lnTo>
                    <a:pt x="76" y="72"/>
                  </a:lnTo>
                  <a:lnTo>
                    <a:pt x="0" y="76"/>
                  </a:lnTo>
                  <a:lnTo>
                    <a:pt x="64" y="72"/>
                  </a:lnTo>
                  <a:lnTo>
                    <a:pt x="112" y="60"/>
                  </a:lnTo>
                  <a:lnTo>
                    <a:pt x="152" y="48"/>
                  </a:lnTo>
                  <a:lnTo>
                    <a:pt x="176" y="36"/>
                  </a:lnTo>
                  <a:lnTo>
                    <a:pt x="188" y="16"/>
                  </a:lnTo>
                  <a:lnTo>
                    <a:pt x="188" y="4"/>
                  </a:lnTo>
                  <a:lnTo>
                    <a:pt x="180" y="0"/>
                  </a:lnTo>
                  <a:lnTo>
                    <a:pt x="240"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0" name="図形 39"/>
            <p:cNvSpPr>
              <a:spLocks/>
            </p:cNvSpPr>
            <p:nvPr/>
          </p:nvSpPr>
          <p:spPr bwMode="auto">
            <a:xfrm>
              <a:off x="5092" y="368"/>
              <a:ext cx="188" cy="96"/>
            </a:xfrm>
            <a:custGeom>
              <a:avLst/>
              <a:gdLst/>
              <a:ahLst/>
              <a:cxnLst>
                <a:cxn ang="0">
                  <a:pos x="176" y="20"/>
                </a:cxn>
                <a:cxn ang="0">
                  <a:pos x="188" y="24"/>
                </a:cxn>
                <a:cxn ang="0">
                  <a:pos x="188" y="36"/>
                </a:cxn>
                <a:cxn ang="0">
                  <a:pos x="184" y="48"/>
                </a:cxn>
                <a:cxn ang="0">
                  <a:pos x="164" y="60"/>
                </a:cxn>
                <a:cxn ang="0">
                  <a:pos x="128" y="72"/>
                </a:cxn>
                <a:cxn ang="0">
                  <a:pos x="72" y="84"/>
                </a:cxn>
                <a:cxn ang="0">
                  <a:pos x="0" y="96"/>
                </a:cxn>
                <a:cxn ang="0">
                  <a:pos x="32" y="84"/>
                </a:cxn>
                <a:cxn ang="0">
                  <a:pos x="56" y="72"/>
                </a:cxn>
                <a:cxn ang="0">
                  <a:pos x="80" y="56"/>
                </a:cxn>
                <a:cxn ang="0">
                  <a:pos x="84" y="32"/>
                </a:cxn>
                <a:cxn ang="0">
                  <a:pos x="84" y="20"/>
                </a:cxn>
                <a:cxn ang="0">
                  <a:pos x="80" y="12"/>
                </a:cxn>
                <a:cxn ang="0">
                  <a:pos x="68" y="0"/>
                </a:cxn>
                <a:cxn ang="0">
                  <a:pos x="176" y="20"/>
                </a:cxn>
              </a:cxnLst>
              <a:rect l="0" t="0" r="0" b="0"/>
              <a:pathLst>
                <a:path w="188" h="96">
                  <a:moveTo>
                    <a:pt x="176" y="20"/>
                  </a:moveTo>
                  <a:lnTo>
                    <a:pt x="188" y="24"/>
                  </a:lnTo>
                  <a:lnTo>
                    <a:pt x="188" y="36"/>
                  </a:lnTo>
                  <a:lnTo>
                    <a:pt x="184" y="48"/>
                  </a:lnTo>
                  <a:lnTo>
                    <a:pt x="164" y="60"/>
                  </a:lnTo>
                  <a:lnTo>
                    <a:pt x="128" y="72"/>
                  </a:lnTo>
                  <a:lnTo>
                    <a:pt x="72" y="84"/>
                  </a:lnTo>
                  <a:lnTo>
                    <a:pt x="0" y="96"/>
                  </a:lnTo>
                  <a:lnTo>
                    <a:pt x="32" y="84"/>
                  </a:lnTo>
                  <a:lnTo>
                    <a:pt x="56" y="72"/>
                  </a:lnTo>
                  <a:lnTo>
                    <a:pt x="80" y="56"/>
                  </a:lnTo>
                  <a:lnTo>
                    <a:pt x="84" y="32"/>
                  </a:lnTo>
                  <a:lnTo>
                    <a:pt x="84" y="20"/>
                  </a:lnTo>
                  <a:lnTo>
                    <a:pt x="80" y="12"/>
                  </a:lnTo>
                  <a:lnTo>
                    <a:pt x="68" y="0"/>
                  </a:lnTo>
                  <a:lnTo>
                    <a:pt x="176" y="2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1" name="図形 40"/>
            <p:cNvSpPr>
              <a:spLocks/>
            </p:cNvSpPr>
            <p:nvPr/>
          </p:nvSpPr>
          <p:spPr bwMode="auto">
            <a:xfrm>
              <a:off x="4544" y="144"/>
              <a:ext cx="188" cy="120"/>
            </a:xfrm>
            <a:custGeom>
              <a:avLst/>
              <a:gdLst/>
              <a:ahLst/>
              <a:cxnLst>
                <a:cxn ang="0">
                  <a:pos x="188" y="0"/>
                </a:cxn>
                <a:cxn ang="0">
                  <a:pos x="148" y="0"/>
                </a:cxn>
                <a:cxn ang="0">
                  <a:pos x="120" y="8"/>
                </a:cxn>
                <a:cxn ang="0">
                  <a:pos x="76" y="32"/>
                </a:cxn>
                <a:cxn ang="0">
                  <a:pos x="52" y="48"/>
                </a:cxn>
                <a:cxn ang="0">
                  <a:pos x="48" y="56"/>
                </a:cxn>
                <a:cxn ang="0">
                  <a:pos x="48" y="72"/>
                </a:cxn>
                <a:cxn ang="0">
                  <a:pos x="48" y="84"/>
                </a:cxn>
                <a:cxn ang="0">
                  <a:pos x="60" y="96"/>
                </a:cxn>
                <a:cxn ang="0">
                  <a:pos x="76" y="108"/>
                </a:cxn>
                <a:cxn ang="0">
                  <a:pos x="112" y="120"/>
                </a:cxn>
                <a:cxn ang="0">
                  <a:pos x="72" y="116"/>
                </a:cxn>
                <a:cxn ang="0">
                  <a:pos x="36" y="104"/>
                </a:cxn>
                <a:cxn ang="0">
                  <a:pos x="16" y="92"/>
                </a:cxn>
                <a:cxn ang="0">
                  <a:pos x="4" y="84"/>
                </a:cxn>
                <a:cxn ang="0">
                  <a:pos x="0" y="60"/>
                </a:cxn>
                <a:cxn ang="0">
                  <a:pos x="4" y="56"/>
                </a:cxn>
                <a:cxn ang="0">
                  <a:pos x="16" y="32"/>
                </a:cxn>
                <a:cxn ang="0">
                  <a:pos x="36" y="20"/>
                </a:cxn>
                <a:cxn ang="0">
                  <a:pos x="88" y="8"/>
                </a:cxn>
                <a:cxn ang="0">
                  <a:pos x="148" y="0"/>
                </a:cxn>
                <a:cxn ang="0">
                  <a:pos x="188" y="0"/>
                </a:cxn>
              </a:cxnLst>
              <a:rect l="0" t="0" r="0" b="0"/>
              <a:pathLst>
                <a:path w="188" h="120">
                  <a:moveTo>
                    <a:pt x="188" y="0"/>
                  </a:moveTo>
                  <a:lnTo>
                    <a:pt x="148" y="0"/>
                  </a:lnTo>
                  <a:lnTo>
                    <a:pt x="120" y="8"/>
                  </a:lnTo>
                  <a:lnTo>
                    <a:pt x="76" y="32"/>
                  </a:lnTo>
                  <a:lnTo>
                    <a:pt x="52" y="48"/>
                  </a:lnTo>
                  <a:lnTo>
                    <a:pt x="48" y="56"/>
                  </a:lnTo>
                  <a:lnTo>
                    <a:pt x="48" y="72"/>
                  </a:lnTo>
                  <a:lnTo>
                    <a:pt x="48" y="84"/>
                  </a:lnTo>
                  <a:lnTo>
                    <a:pt x="60" y="96"/>
                  </a:lnTo>
                  <a:lnTo>
                    <a:pt x="76" y="108"/>
                  </a:lnTo>
                  <a:lnTo>
                    <a:pt x="112" y="120"/>
                  </a:lnTo>
                  <a:lnTo>
                    <a:pt x="72" y="116"/>
                  </a:lnTo>
                  <a:lnTo>
                    <a:pt x="36" y="104"/>
                  </a:lnTo>
                  <a:lnTo>
                    <a:pt x="16" y="92"/>
                  </a:lnTo>
                  <a:lnTo>
                    <a:pt x="4" y="84"/>
                  </a:lnTo>
                  <a:lnTo>
                    <a:pt x="0" y="60"/>
                  </a:lnTo>
                  <a:lnTo>
                    <a:pt x="4" y="56"/>
                  </a:lnTo>
                  <a:lnTo>
                    <a:pt x="16" y="32"/>
                  </a:lnTo>
                  <a:lnTo>
                    <a:pt x="36" y="20"/>
                  </a:lnTo>
                  <a:lnTo>
                    <a:pt x="88" y="8"/>
                  </a:lnTo>
                  <a:lnTo>
                    <a:pt x="148" y="0"/>
                  </a:lnTo>
                  <a:lnTo>
                    <a:pt x="18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2" name="図形 41"/>
            <p:cNvSpPr>
              <a:spLocks/>
            </p:cNvSpPr>
            <p:nvPr/>
          </p:nvSpPr>
          <p:spPr bwMode="auto">
            <a:xfrm>
              <a:off x="4472" y="140"/>
              <a:ext cx="184" cy="132"/>
            </a:xfrm>
            <a:custGeom>
              <a:avLst/>
              <a:gdLst/>
              <a:ahLst/>
              <a:cxnLst>
                <a:cxn ang="0">
                  <a:pos x="76" y="88"/>
                </a:cxn>
                <a:cxn ang="0">
                  <a:pos x="84" y="96"/>
                </a:cxn>
                <a:cxn ang="0">
                  <a:pos x="100" y="108"/>
                </a:cxn>
                <a:cxn ang="0">
                  <a:pos x="132" y="120"/>
                </a:cxn>
                <a:cxn ang="0">
                  <a:pos x="172" y="132"/>
                </a:cxn>
                <a:cxn ang="0">
                  <a:pos x="124" y="120"/>
                </a:cxn>
                <a:cxn ang="0">
                  <a:pos x="64" y="108"/>
                </a:cxn>
                <a:cxn ang="0">
                  <a:pos x="16" y="88"/>
                </a:cxn>
                <a:cxn ang="0">
                  <a:pos x="4" y="76"/>
                </a:cxn>
                <a:cxn ang="0">
                  <a:pos x="0" y="64"/>
                </a:cxn>
                <a:cxn ang="0">
                  <a:pos x="0" y="60"/>
                </a:cxn>
                <a:cxn ang="0">
                  <a:pos x="12" y="40"/>
                </a:cxn>
                <a:cxn ang="0">
                  <a:pos x="36" y="24"/>
                </a:cxn>
                <a:cxn ang="0">
                  <a:pos x="88" y="12"/>
                </a:cxn>
                <a:cxn ang="0">
                  <a:pos x="120" y="4"/>
                </a:cxn>
                <a:cxn ang="0">
                  <a:pos x="184" y="0"/>
                </a:cxn>
                <a:cxn ang="0">
                  <a:pos x="148" y="4"/>
                </a:cxn>
                <a:cxn ang="0">
                  <a:pos x="112" y="16"/>
                </a:cxn>
                <a:cxn ang="0">
                  <a:pos x="88" y="28"/>
                </a:cxn>
                <a:cxn ang="0">
                  <a:pos x="72" y="52"/>
                </a:cxn>
                <a:cxn ang="0">
                  <a:pos x="72" y="64"/>
                </a:cxn>
                <a:cxn ang="0">
                  <a:pos x="76" y="88"/>
                </a:cxn>
              </a:cxnLst>
              <a:rect l="0" t="0" r="0" b="0"/>
              <a:pathLst>
                <a:path w="184" h="132">
                  <a:moveTo>
                    <a:pt x="76" y="88"/>
                  </a:moveTo>
                  <a:lnTo>
                    <a:pt x="84" y="96"/>
                  </a:lnTo>
                  <a:lnTo>
                    <a:pt x="100" y="108"/>
                  </a:lnTo>
                  <a:lnTo>
                    <a:pt x="132" y="120"/>
                  </a:lnTo>
                  <a:lnTo>
                    <a:pt x="172" y="132"/>
                  </a:lnTo>
                  <a:lnTo>
                    <a:pt x="124" y="120"/>
                  </a:lnTo>
                  <a:lnTo>
                    <a:pt x="64" y="108"/>
                  </a:lnTo>
                  <a:lnTo>
                    <a:pt x="16" y="88"/>
                  </a:lnTo>
                  <a:lnTo>
                    <a:pt x="4" y="76"/>
                  </a:lnTo>
                  <a:lnTo>
                    <a:pt x="0" y="64"/>
                  </a:lnTo>
                  <a:lnTo>
                    <a:pt x="0" y="60"/>
                  </a:lnTo>
                  <a:lnTo>
                    <a:pt x="12" y="40"/>
                  </a:lnTo>
                  <a:lnTo>
                    <a:pt x="36" y="24"/>
                  </a:lnTo>
                  <a:lnTo>
                    <a:pt x="88" y="12"/>
                  </a:lnTo>
                  <a:lnTo>
                    <a:pt x="120" y="4"/>
                  </a:lnTo>
                  <a:lnTo>
                    <a:pt x="184" y="0"/>
                  </a:lnTo>
                  <a:lnTo>
                    <a:pt x="148" y="4"/>
                  </a:lnTo>
                  <a:lnTo>
                    <a:pt x="112" y="16"/>
                  </a:lnTo>
                  <a:lnTo>
                    <a:pt x="88" y="28"/>
                  </a:lnTo>
                  <a:lnTo>
                    <a:pt x="72" y="52"/>
                  </a:lnTo>
                  <a:lnTo>
                    <a:pt x="72" y="64"/>
                  </a:lnTo>
                  <a:lnTo>
                    <a:pt x="76" y="8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3" name="図形 42"/>
            <p:cNvSpPr>
              <a:spLocks/>
            </p:cNvSpPr>
            <p:nvPr/>
          </p:nvSpPr>
          <p:spPr bwMode="auto">
            <a:xfrm>
              <a:off x="4664" y="140"/>
              <a:ext cx="4" cy="1"/>
            </a:xfrm>
            <a:custGeom>
              <a:avLst/>
              <a:gdLst/>
              <a:ahLst/>
              <a:cxnLst>
                <a:cxn ang="0">
                  <a:pos x="0" y="0"/>
                </a:cxn>
                <a:cxn ang="0">
                  <a:pos x="4" y="0"/>
                </a:cxn>
                <a:cxn ang="0">
                  <a:pos x="0" y="0"/>
                </a:cxn>
              </a:cxnLst>
              <a:rect l="0" t="0" r="0" b="0"/>
              <a:pathLst>
                <a:path w="4">
                  <a:moveTo>
                    <a:pt x="0" y="0"/>
                  </a:moveTo>
                  <a:lnTo>
                    <a:pt x="4" y="0"/>
                  </a:lnTo>
                  <a:lnTo>
                    <a:pt x="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4" name="図形 43"/>
            <p:cNvSpPr>
              <a:spLocks/>
            </p:cNvSpPr>
            <p:nvPr/>
          </p:nvSpPr>
          <p:spPr bwMode="auto">
            <a:xfrm>
              <a:off x="4348" y="128"/>
              <a:ext cx="316" cy="148"/>
            </a:xfrm>
            <a:custGeom>
              <a:avLst/>
              <a:gdLst/>
              <a:ahLst/>
              <a:cxnLst>
                <a:cxn ang="0">
                  <a:pos x="292" y="4"/>
                </a:cxn>
                <a:cxn ang="0">
                  <a:pos x="316" y="4"/>
                </a:cxn>
                <a:cxn ang="0">
                  <a:pos x="316" y="12"/>
                </a:cxn>
                <a:cxn ang="0">
                  <a:pos x="244" y="12"/>
                </a:cxn>
                <a:cxn ang="0">
                  <a:pos x="212" y="16"/>
                </a:cxn>
                <a:cxn ang="0">
                  <a:pos x="184" y="24"/>
                </a:cxn>
                <a:cxn ang="0">
                  <a:pos x="160" y="28"/>
                </a:cxn>
                <a:cxn ang="0">
                  <a:pos x="128" y="52"/>
                </a:cxn>
                <a:cxn ang="0">
                  <a:pos x="124" y="64"/>
                </a:cxn>
                <a:cxn ang="0">
                  <a:pos x="116" y="76"/>
                </a:cxn>
                <a:cxn ang="0">
                  <a:pos x="124" y="88"/>
                </a:cxn>
                <a:cxn ang="0">
                  <a:pos x="136" y="108"/>
                </a:cxn>
                <a:cxn ang="0">
                  <a:pos x="184" y="120"/>
                </a:cxn>
                <a:cxn ang="0">
                  <a:pos x="236" y="136"/>
                </a:cxn>
                <a:cxn ang="0">
                  <a:pos x="292" y="144"/>
                </a:cxn>
                <a:cxn ang="0">
                  <a:pos x="208" y="148"/>
                </a:cxn>
                <a:cxn ang="0">
                  <a:pos x="172" y="148"/>
                </a:cxn>
                <a:cxn ang="0">
                  <a:pos x="148" y="148"/>
                </a:cxn>
                <a:cxn ang="0">
                  <a:pos x="124" y="144"/>
                </a:cxn>
                <a:cxn ang="0">
                  <a:pos x="68" y="124"/>
                </a:cxn>
                <a:cxn ang="0">
                  <a:pos x="20" y="108"/>
                </a:cxn>
                <a:cxn ang="0">
                  <a:pos x="8" y="96"/>
                </a:cxn>
                <a:cxn ang="0">
                  <a:pos x="0" y="76"/>
                </a:cxn>
                <a:cxn ang="0">
                  <a:pos x="0" y="64"/>
                </a:cxn>
                <a:cxn ang="0">
                  <a:pos x="12" y="48"/>
                </a:cxn>
                <a:cxn ang="0">
                  <a:pos x="24" y="28"/>
                </a:cxn>
                <a:cxn ang="0">
                  <a:pos x="48" y="16"/>
                </a:cxn>
                <a:cxn ang="0">
                  <a:pos x="84" y="12"/>
                </a:cxn>
                <a:cxn ang="0">
                  <a:pos x="136" y="0"/>
                </a:cxn>
                <a:cxn ang="0">
                  <a:pos x="172" y="0"/>
                </a:cxn>
                <a:cxn ang="0">
                  <a:pos x="220" y="0"/>
                </a:cxn>
                <a:cxn ang="0">
                  <a:pos x="292" y="4"/>
                </a:cxn>
              </a:cxnLst>
              <a:rect l="0" t="0" r="0" b="0"/>
              <a:pathLst>
                <a:path w="316" h="148">
                  <a:moveTo>
                    <a:pt x="292" y="4"/>
                  </a:moveTo>
                  <a:lnTo>
                    <a:pt x="316" y="4"/>
                  </a:lnTo>
                  <a:lnTo>
                    <a:pt x="316" y="12"/>
                  </a:lnTo>
                  <a:lnTo>
                    <a:pt x="244" y="12"/>
                  </a:lnTo>
                  <a:lnTo>
                    <a:pt x="212" y="16"/>
                  </a:lnTo>
                  <a:lnTo>
                    <a:pt x="184" y="24"/>
                  </a:lnTo>
                  <a:lnTo>
                    <a:pt x="160" y="28"/>
                  </a:lnTo>
                  <a:lnTo>
                    <a:pt x="128" y="52"/>
                  </a:lnTo>
                  <a:lnTo>
                    <a:pt x="124" y="64"/>
                  </a:lnTo>
                  <a:lnTo>
                    <a:pt x="116" y="76"/>
                  </a:lnTo>
                  <a:lnTo>
                    <a:pt x="124" y="88"/>
                  </a:lnTo>
                  <a:lnTo>
                    <a:pt x="136" y="108"/>
                  </a:lnTo>
                  <a:lnTo>
                    <a:pt x="184" y="120"/>
                  </a:lnTo>
                  <a:lnTo>
                    <a:pt x="236" y="136"/>
                  </a:lnTo>
                  <a:lnTo>
                    <a:pt x="292" y="144"/>
                  </a:lnTo>
                  <a:lnTo>
                    <a:pt x="208" y="148"/>
                  </a:lnTo>
                  <a:lnTo>
                    <a:pt x="172" y="148"/>
                  </a:lnTo>
                  <a:lnTo>
                    <a:pt x="148" y="148"/>
                  </a:lnTo>
                  <a:lnTo>
                    <a:pt x="124" y="144"/>
                  </a:lnTo>
                  <a:lnTo>
                    <a:pt x="68" y="124"/>
                  </a:lnTo>
                  <a:lnTo>
                    <a:pt x="20" y="108"/>
                  </a:lnTo>
                  <a:lnTo>
                    <a:pt x="8" y="96"/>
                  </a:lnTo>
                  <a:lnTo>
                    <a:pt x="0" y="76"/>
                  </a:lnTo>
                  <a:lnTo>
                    <a:pt x="0" y="64"/>
                  </a:lnTo>
                  <a:lnTo>
                    <a:pt x="12" y="48"/>
                  </a:lnTo>
                  <a:lnTo>
                    <a:pt x="24" y="28"/>
                  </a:lnTo>
                  <a:lnTo>
                    <a:pt x="48" y="16"/>
                  </a:lnTo>
                  <a:lnTo>
                    <a:pt x="84" y="12"/>
                  </a:lnTo>
                  <a:lnTo>
                    <a:pt x="136" y="0"/>
                  </a:lnTo>
                  <a:lnTo>
                    <a:pt x="172" y="0"/>
                  </a:lnTo>
                  <a:lnTo>
                    <a:pt x="220" y="0"/>
                  </a:lnTo>
                  <a:lnTo>
                    <a:pt x="292"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5" name="図形 44"/>
            <p:cNvSpPr>
              <a:spLocks/>
            </p:cNvSpPr>
            <p:nvPr/>
          </p:nvSpPr>
          <p:spPr bwMode="auto">
            <a:xfrm>
              <a:off x="4272" y="116"/>
              <a:ext cx="288" cy="168"/>
            </a:xfrm>
            <a:custGeom>
              <a:avLst/>
              <a:gdLst/>
              <a:ahLst/>
              <a:cxnLst>
                <a:cxn ang="0">
                  <a:pos x="264" y="0"/>
                </a:cxn>
                <a:cxn ang="0">
                  <a:pos x="284" y="0"/>
                </a:cxn>
                <a:cxn ang="0">
                  <a:pos x="288" y="4"/>
                </a:cxn>
                <a:cxn ang="0">
                  <a:pos x="228" y="4"/>
                </a:cxn>
                <a:cxn ang="0">
                  <a:pos x="212" y="12"/>
                </a:cxn>
                <a:cxn ang="0">
                  <a:pos x="156" y="16"/>
                </a:cxn>
                <a:cxn ang="0">
                  <a:pos x="124" y="28"/>
                </a:cxn>
                <a:cxn ang="0">
                  <a:pos x="100" y="40"/>
                </a:cxn>
                <a:cxn ang="0">
                  <a:pos x="84" y="52"/>
                </a:cxn>
                <a:cxn ang="0">
                  <a:pos x="72" y="76"/>
                </a:cxn>
                <a:cxn ang="0">
                  <a:pos x="72" y="88"/>
                </a:cxn>
                <a:cxn ang="0">
                  <a:pos x="76" y="108"/>
                </a:cxn>
                <a:cxn ang="0">
                  <a:pos x="88" y="120"/>
                </a:cxn>
                <a:cxn ang="0">
                  <a:pos x="144" y="144"/>
                </a:cxn>
                <a:cxn ang="0">
                  <a:pos x="192" y="156"/>
                </a:cxn>
                <a:cxn ang="0">
                  <a:pos x="224" y="160"/>
                </a:cxn>
                <a:cxn ang="0">
                  <a:pos x="228" y="168"/>
                </a:cxn>
                <a:cxn ang="0">
                  <a:pos x="180" y="168"/>
                </a:cxn>
                <a:cxn ang="0">
                  <a:pos x="148" y="160"/>
                </a:cxn>
                <a:cxn ang="0">
                  <a:pos x="88" y="144"/>
                </a:cxn>
                <a:cxn ang="0">
                  <a:pos x="52" y="132"/>
                </a:cxn>
                <a:cxn ang="0">
                  <a:pos x="28" y="120"/>
                </a:cxn>
                <a:cxn ang="0">
                  <a:pos x="4" y="100"/>
                </a:cxn>
                <a:cxn ang="0">
                  <a:pos x="0" y="76"/>
                </a:cxn>
                <a:cxn ang="0">
                  <a:pos x="0" y="64"/>
                </a:cxn>
                <a:cxn ang="0">
                  <a:pos x="16" y="40"/>
                </a:cxn>
                <a:cxn ang="0">
                  <a:pos x="36" y="24"/>
                </a:cxn>
                <a:cxn ang="0">
                  <a:pos x="64" y="12"/>
                </a:cxn>
                <a:cxn ang="0">
                  <a:pos x="108" y="4"/>
                </a:cxn>
                <a:cxn ang="0">
                  <a:pos x="156" y="0"/>
                </a:cxn>
                <a:cxn ang="0">
                  <a:pos x="184" y="0"/>
                </a:cxn>
                <a:cxn ang="0">
                  <a:pos x="264" y="0"/>
                </a:cxn>
              </a:cxnLst>
              <a:rect l="0" t="0" r="0" b="0"/>
              <a:pathLst>
                <a:path w="288" h="168">
                  <a:moveTo>
                    <a:pt x="264" y="0"/>
                  </a:moveTo>
                  <a:lnTo>
                    <a:pt x="284" y="0"/>
                  </a:lnTo>
                  <a:lnTo>
                    <a:pt x="288" y="4"/>
                  </a:lnTo>
                  <a:lnTo>
                    <a:pt x="228" y="4"/>
                  </a:lnTo>
                  <a:lnTo>
                    <a:pt x="212" y="12"/>
                  </a:lnTo>
                  <a:lnTo>
                    <a:pt x="156" y="16"/>
                  </a:lnTo>
                  <a:lnTo>
                    <a:pt x="124" y="28"/>
                  </a:lnTo>
                  <a:lnTo>
                    <a:pt x="100" y="40"/>
                  </a:lnTo>
                  <a:lnTo>
                    <a:pt x="84" y="52"/>
                  </a:lnTo>
                  <a:lnTo>
                    <a:pt x="72" y="76"/>
                  </a:lnTo>
                  <a:lnTo>
                    <a:pt x="72" y="88"/>
                  </a:lnTo>
                  <a:lnTo>
                    <a:pt x="76" y="108"/>
                  </a:lnTo>
                  <a:lnTo>
                    <a:pt x="88" y="120"/>
                  </a:lnTo>
                  <a:lnTo>
                    <a:pt x="144" y="144"/>
                  </a:lnTo>
                  <a:lnTo>
                    <a:pt x="192" y="156"/>
                  </a:lnTo>
                  <a:lnTo>
                    <a:pt x="224" y="160"/>
                  </a:lnTo>
                  <a:lnTo>
                    <a:pt x="228" y="168"/>
                  </a:lnTo>
                  <a:lnTo>
                    <a:pt x="180" y="168"/>
                  </a:lnTo>
                  <a:lnTo>
                    <a:pt x="148" y="160"/>
                  </a:lnTo>
                  <a:lnTo>
                    <a:pt x="88" y="144"/>
                  </a:lnTo>
                  <a:lnTo>
                    <a:pt x="52" y="132"/>
                  </a:lnTo>
                  <a:lnTo>
                    <a:pt x="28" y="120"/>
                  </a:lnTo>
                  <a:lnTo>
                    <a:pt x="4" y="100"/>
                  </a:lnTo>
                  <a:lnTo>
                    <a:pt x="0" y="76"/>
                  </a:lnTo>
                  <a:lnTo>
                    <a:pt x="0" y="64"/>
                  </a:lnTo>
                  <a:lnTo>
                    <a:pt x="16" y="40"/>
                  </a:lnTo>
                  <a:lnTo>
                    <a:pt x="36" y="24"/>
                  </a:lnTo>
                  <a:lnTo>
                    <a:pt x="64" y="12"/>
                  </a:lnTo>
                  <a:lnTo>
                    <a:pt x="108" y="4"/>
                  </a:lnTo>
                  <a:lnTo>
                    <a:pt x="156" y="0"/>
                  </a:lnTo>
                  <a:lnTo>
                    <a:pt x="184" y="0"/>
                  </a:lnTo>
                  <a:lnTo>
                    <a:pt x="264"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6" name="図形 45"/>
            <p:cNvSpPr>
              <a:spLocks/>
            </p:cNvSpPr>
            <p:nvPr/>
          </p:nvSpPr>
          <p:spPr bwMode="auto">
            <a:xfrm>
              <a:off x="4348" y="284"/>
              <a:ext cx="248" cy="212"/>
            </a:xfrm>
            <a:custGeom>
              <a:avLst/>
              <a:gdLst/>
              <a:ahLst/>
              <a:cxnLst>
                <a:cxn ang="0">
                  <a:pos x="8" y="200"/>
                </a:cxn>
                <a:cxn ang="0">
                  <a:pos x="8" y="192"/>
                </a:cxn>
                <a:cxn ang="0">
                  <a:pos x="104" y="164"/>
                </a:cxn>
                <a:cxn ang="0">
                  <a:pos x="140" y="140"/>
                </a:cxn>
                <a:cxn ang="0">
                  <a:pos x="152" y="120"/>
                </a:cxn>
                <a:cxn ang="0">
                  <a:pos x="160" y="108"/>
                </a:cxn>
                <a:cxn ang="0">
                  <a:pos x="160" y="84"/>
                </a:cxn>
                <a:cxn ang="0">
                  <a:pos x="152" y="68"/>
                </a:cxn>
                <a:cxn ang="0">
                  <a:pos x="140" y="48"/>
                </a:cxn>
                <a:cxn ang="0">
                  <a:pos x="96" y="20"/>
                </a:cxn>
                <a:cxn ang="0">
                  <a:pos x="48" y="0"/>
                </a:cxn>
                <a:cxn ang="0">
                  <a:pos x="84" y="8"/>
                </a:cxn>
                <a:cxn ang="0">
                  <a:pos x="140" y="12"/>
                </a:cxn>
                <a:cxn ang="0">
                  <a:pos x="196" y="32"/>
                </a:cxn>
                <a:cxn ang="0">
                  <a:pos x="220" y="48"/>
                </a:cxn>
                <a:cxn ang="0">
                  <a:pos x="244" y="68"/>
                </a:cxn>
                <a:cxn ang="0">
                  <a:pos x="248" y="84"/>
                </a:cxn>
                <a:cxn ang="0">
                  <a:pos x="248" y="96"/>
                </a:cxn>
                <a:cxn ang="0">
                  <a:pos x="248" y="116"/>
                </a:cxn>
                <a:cxn ang="0">
                  <a:pos x="232" y="140"/>
                </a:cxn>
                <a:cxn ang="0">
                  <a:pos x="200" y="156"/>
                </a:cxn>
                <a:cxn ang="0">
                  <a:pos x="140" y="180"/>
                </a:cxn>
                <a:cxn ang="0">
                  <a:pos x="80" y="200"/>
                </a:cxn>
                <a:cxn ang="0">
                  <a:pos x="0" y="212"/>
                </a:cxn>
                <a:cxn ang="0">
                  <a:pos x="8" y="200"/>
                </a:cxn>
              </a:cxnLst>
              <a:rect l="0" t="0" r="0" b="0"/>
              <a:pathLst>
                <a:path w="248" h="212">
                  <a:moveTo>
                    <a:pt x="8" y="200"/>
                  </a:moveTo>
                  <a:lnTo>
                    <a:pt x="8" y="192"/>
                  </a:lnTo>
                  <a:lnTo>
                    <a:pt x="104" y="164"/>
                  </a:lnTo>
                  <a:lnTo>
                    <a:pt x="140" y="140"/>
                  </a:lnTo>
                  <a:lnTo>
                    <a:pt x="152" y="120"/>
                  </a:lnTo>
                  <a:lnTo>
                    <a:pt x="160" y="108"/>
                  </a:lnTo>
                  <a:lnTo>
                    <a:pt x="160" y="84"/>
                  </a:lnTo>
                  <a:lnTo>
                    <a:pt x="152" y="68"/>
                  </a:lnTo>
                  <a:lnTo>
                    <a:pt x="140" y="48"/>
                  </a:lnTo>
                  <a:lnTo>
                    <a:pt x="96" y="20"/>
                  </a:lnTo>
                  <a:lnTo>
                    <a:pt x="48" y="0"/>
                  </a:lnTo>
                  <a:lnTo>
                    <a:pt x="84" y="8"/>
                  </a:lnTo>
                  <a:lnTo>
                    <a:pt x="140" y="12"/>
                  </a:lnTo>
                  <a:lnTo>
                    <a:pt x="196" y="32"/>
                  </a:lnTo>
                  <a:lnTo>
                    <a:pt x="220" y="48"/>
                  </a:lnTo>
                  <a:lnTo>
                    <a:pt x="244" y="68"/>
                  </a:lnTo>
                  <a:lnTo>
                    <a:pt x="248" y="84"/>
                  </a:lnTo>
                  <a:lnTo>
                    <a:pt x="248" y="96"/>
                  </a:lnTo>
                  <a:lnTo>
                    <a:pt x="248" y="116"/>
                  </a:lnTo>
                  <a:lnTo>
                    <a:pt x="232" y="140"/>
                  </a:lnTo>
                  <a:lnTo>
                    <a:pt x="200" y="156"/>
                  </a:lnTo>
                  <a:lnTo>
                    <a:pt x="140" y="180"/>
                  </a:lnTo>
                  <a:lnTo>
                    <a:pt x="80" y="200"/>
                  </a:lnTo>
                  <a:lnTo>
                    <a:pt x="0" y="212"/>
                  </a:lnTo>
                  <a:lnTo>
                    <a:pt x="8" y="2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7" name="図形 46"/>
            <p:cNvSpPr>
              <a:spLocks/>
            </p:cNvSpPr>
            <p:nvPr/>
          </p:nvSpPr>
          <p:spPr bwMode="auto">
            <a:xfrm>
              <a:off x="4224" y="96"/>
              <a:ext cx="284" cy="188"/>
            </a:xfrm>
            <a:custGeom>
              <a:avLst/>
              <a:gdLst/>
              <a:ahLst/>
              <a:cxnLst>
                <a:cxn ang="0">
                  <a:pos x="208" y="0"/>
                </a:cxn>
                <a:cxn ang="0">
                  <a:pos x="284" y="12"/>
                </a:cxn>
                <a:cxn ang="0">
                  <a:pos x="220" y="12"/>
                </a:cxn>
                <a:cxn ang="0">
                  <a:pos x="204" y="12"/>
                </a:cxn>
                <a:cxn ang="0">
                  <a:pos x="148" y="20"/>
                </a:cxn>
                <a:cxn ang="0">
                  <a:pos x="112" y="32"/>
                </a:cxn>
                <a:cxn ang="0">
                  <a:pos x="84" y="44"/>
                </a:cxn>
                <a:cxn ang="0">
                  <a:pos x="64" y="56"/>
                </a:cxn>
                <a:cxn ang="0">
                  <a:pos x="40" y="84"/>
                </a:cxn>
                <a:cxn ang="0">
                  <a:pos x="40" y="96"/>
                </a:cxn>
                <a:cxn ang="0">
                  <a:pos x="48" y="116"/>
                </a:cxn>
                <a:cxn ang="0">
                  <a:pos x="64" y="132"/>
                </a:cxn>
                <a:cxn ang="0">
                  <a:pos x="84" y="144"/>
                </a:cxn>
                <a:cxn ang="0">
                  <a:pos x="112" y="156"/>
                </a:cxn>
                <a:cxn ang="0">
                  <a:pos x="168" y="176"/>
                </a:cxn>
                <a:cxn ang="0">
                  <a:pos x="208" y="188"/>
                </a:cxn>
                <a:cxn ang="0">
                  <a:pos x="160" y="188"/>
                </a:cxn>
                <a:cxn ang="0">
                  <a:pos x="156" y="188"/>
                </a:cxn>
                <a:cxn ang="0">
                  <a:pos x="156" y="180"/>
                </a:cxn>
                <a:cxn ang="0">
                  <a:pos x="96" y="168"/>
                </a:cxn>
                <a:cxn ang="0">
                  <a:pos x="48" y="152"/>
                </a:cxn>
                <a:cxn ang="0">
                  <a:pos x="24" y="140"/>
                </a:cxn>
                <a:cxn ang="0">
                  <a:pos x="4" y="120"/>
                </a:cxn>
                <a:cxn ang="0">
                  <a:pos x="0" y="104"/>
                </a:cxn>
                <a:cxn ang="0">
                  <a:pos x="0" y="92"/>
                </a:cxn>
                <a:cxn ang="0">
                  <a:pos x="12" y="60"/>
                </a:cxn>
                <a:cxn ang="0">
                  <a:pos x="40" y="36"/>
                </a:cxn>
                <a:cxn ang="0">
                  <a:pos x="72" y="24"/>
                </a:cxn>
                <a:cxn ang="0">
                  <a:pos x="108" y="12"/>
                </a:cxn>
                <a:cxn ang="0">
                  <a:pos x="180" y="8"/>
                </a:cxn>
                <a:cxn ang="0">
                  <a:pos x="208" y="0"/>
                </a:cxn>
              </a:cxnLst>
              <a:rect l="0" t="0" r="0" b="0"/>
              <a:pathLst>
                <a:path w="284" h="188">
                  <a:moveTo>
                    <a:pt x="208" y="0"/>
                  </a:moveTo>
                  <a:lnTo>
                    <a:pt x="284" y="12"/>
                  </a:lnTo>
                  <a:lnTo>
                    <a:pt x="220" y="12"/>
                  </a:lnTo>
                  <a:lnTo>
                    <a:pt x="204" y="12"/>
                  </a:lnTo>
                  <a:lnTo>
                    <a:pt x="148" y="20"/>
                  </a:lnTo>
                  <a:lnTo>
                    <a:pt x="112" y="32"/>
                  </a:lnTo>
                  <a:lnTo>
                    <a:pt x="84" y="44"/>
                  </a:lnTo>
                  <a:lnTo>
                    <a:pt x="64" y="56"/>
                  </a:lnTo>
                  <a:lnTo>
                    <a:pt x="40" y="84"/>
                  </a:lnTo>
                  <a:lnTo>
                    <a:pt x="40" y="96"/>
                  </a:lnTo>
                  <a:lnTo>
                    <a:pt x="48" y="116"/>
                  </a:lnTo>
                  <a:lnTo>
                    <a:pt x="64" y="132"/>
                  </a:lnTo>
                  <a:lnTo>
                    <a:pt x="84" y="144"/>
                  </a:lnTo>
                  <a:lnTo>
                    <a:pt x="112" y="156"/>
                  </a:lnTo>
                  <a:lnTo>
                    <a:pt x="168" y="176"/>
                  </a:lnTo>
                  <a:lnTo>
                    <a:pt x="208" y="188"/>
                  </a:lnTo>
                  <a:lnTo>
                    <a:pt x="160" y="188"/>
                  </a:lnTo>
                  <a:lnTo>
                    <a:pt x="156" y="188"/>
                  </a:lnTo>
                  <a:lnTo>
                    <a:pt x="156" y="180"/>
                  </a:lnTo>
                  <a:lnTo>
                    <a:pt x="96" y="168"/>
                  </a:lnTo>
                  <a:lnTo>
                    <a:pt x="48" y="152"/>
                  </a:lnTo>
                  <a:lnTo>
                    <a:pt x="24" y="140"/>
                  </a:lnTo>
                  <a:lnTo>
                    <a:pt x="4" y="120"/>
                  </a:lnTo>
                  <a:lnTo>
                    <a:pt x="0" y="104"/>
                  </a:lnTo>
                  <a:lnTo>
                    <a:pt x="0" y="92"/>
                  </a:lnTo>
                  <a:lnTo>
                    <a:pt x="12" y="60"/>
                  </a:lnTo>
                  <a:lnTo>
                    <a:pt x="40" y="36"/>
                  </a:lnTo>
                  <a:lnTo>
                    <a:pt x="72" y="24"/>
                  </a:lnTo>
                  <a:lnTo>
                    <a:pt x="108" y="12"/>
                  </a:lnTo>
                  <a:lnTo>
                    <a:pt x="180" y="8"/>
                  </a:lnTo>
                  <a:lnTo>
                    <a:pt x="20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8" name="図形 47"/>
            <p:cNvSpPr>
              <a:spLocks/>
            </p:cNvSpPr>
            <p:nvPr/>
          </p:nvSpPr>
          <p:spPr bwMode="auto">
            <a:xfrm>
              <a:off x="4160" y="92"/>
              <a:ext cx="248" cy="180"/>
            </a:xfrm>
            <a:custGeom>
              <a:avLst/>
              <a:gdLst/>
              <a:ahLst/>
              <a:cxnLst>
                <a:cxn ang="0">
                  <a:pos x="196" y="0"/>
                </a:cxn>
                <a:cxn ang="0">
                  <a:pos x="248" y="4"/>
                </a:cxn>
                <a:cxn ang="0">
                  <a:pos x="200" y="4"/>
                </a:cxn>
                <a:cxn ang="0">
                  <a:pos x="140" y="24"/>
                </a:cxn>
                <a:cxn ang="0">
                  <a:pos x="112" y="28"/>
                </a:cxn>
                <a:cxn ang="0">
                  <a:pos x="88" y="48"/>
                </a:cxn>
                <a:cxn ang="0">
                  <a:pos x="68" y="72"/>
                </a:cxn>
                <a:cxn ang="0">
                  <a:pos x="56" y="96"/>
                </a:cxn>
                <a:cxn ang="0">
                  <a:pos x="56" y="108"/>
                </a:cxn>
                <a:cxn ang="0">
                  <a:pos x="64" y="124"/>
                </a:cxn>
                <a:cxn ang="0">
                  <a:pos x="76" y="144"/>
                </a:cxn>
                <a:cxn ang="0">
                  <a:pos x="100" y="148"/>
                </a:cxn>
                <a:cxn ang="0">
                  <a:pos x="128" y="168"/>
                </a:cxn>
                <a:cxn ang="0">
                  <a:pos x="172" y="180"/>
                </a:cxn>
                <a:cxn ang="0">
                  <a:pos x="128" y="180"/>
                </a:cxn>
                <a:cxn ang="0">
                  <a:pos x="80" y="160"/>
                </a:cxn>
                <a:cxn ang="0">
                  <a:pos x="48" y="144"/>
                </a:cxn>
                <a:cxn ang="0">
                  <a:pos x="32" y="132"/>
                </a:cxn>
                <a:cxn ang="0">
                  <a:pos x="24" y="132"/>
                </a:cxn>
                <a:cxn ang="0">
                  <a:pos x="12" y="108"/>
                </a:cxn>
                <a:cxn ang="0">
                  <a:pos x="12" y="100"/>
                </a:cxn>
                <a:cxn ang="0">
                  <a:pos x="0" y="76"/>
                </a:cxn>
                <a:cxn ang="0">
                  <a:pos x="8" y="72"/>
                </a:cxn>
                <a:cxn ang="0">
                  <a:pos x="24" y="48"/>
                </a:cxn>
                <a:cxn ang="0">
                  <a:pos x="48" y="28"/>
                </a:cxn>
                <a:cxn ang="0">
                  <a:pos x="80" y="16"/>
                </a:cxn>
                <a:cxn ang="0">
                  <a:pos x="112" y="12"/>
                </a:cxn>
                <a:cxn ang="0">
                  <a:pos x="172" y="4"/>
                </a:cxn>
                <a:cxn ang="0">
                  <a:pos x="196" y="0"/>
                </a:cxn>
              </a:cxnLst>
              <a:rect l="0" t="0" r="0" b="0"/>
              <a:pathLst>
                <a:path w="248" h="180">
                  <a:moveTo>
                    <a:pt x="196" y="0"/>
                  </a:moveTo>
                  <a:lnTo>
                    <a:pt x="248" y="4"/>
                  </a:lnTo>
                  <a:lnTo>
                    <a:pt x="200" y="4"/>
                  </a:lnTo>
                  <a:lnTo>
                    <a:pt x="140" y="24"/>
                  </a:lnTo>
                  <a:lnTo>
                    <a:pt x="112" y="28"/>
                  </a:lnTo>
                  <a:lnTo>
                    <a:pt x="88" y="48"/>
                  </a:lnTo>
                  <a:lnTo>
                    <a:pt x="68" y="72"/>
                  </a:lnTo>
                  <a:lnTo>
                    <a:pt x="56" y="96"/>
                  </a:lnTo>
                  <a:lnTo>
                    <a:pt x="56" y="108"/>
                  </a:lnTo>
                  <a:lnTo>
                    <a:pt x="64" y="124"/>
                  </a:lnTo>
                  <a:lnTo>
                    <a:pt x="76" y="144"/>
                  </a:lnTo>
                  <a:lnTo>
                    <a:pt x="100" y="148"/>
                  </a:lnTo>
                  <a:lnTo>
                    <a:pt x="128" y="168"/>
                  </a:lnTo>
                  <a:lnTo>
                    <a:pt x="172" y="180"/>
                  </a:lnTo>
                  <a:lnTo>
                    <a:pt x="128" y="180"/>
                  </a:lnTo>
                  <a:lnTo>
                    <a:pt x="80" y="160"/>
                  </a:lnTo>
                  <a:lnTo>
                    <a:pt x="48" y="144"/>
                  </a:lnTo>
                  <a:lnTo>
                    <a:pt x="32" y="132"/>
                  </a:lnTo>
                  <a:lnTo>
                    <a:pt x="24" y="132"/>
                  </a:lnTo>
                  <a:lnTo>
                    <a:pt x="12" y="108"/>
                  </a:lnTo>
                  <a:lnTo>
                    <a:pt x="12" y="100"/>
                  </a:lnTo>
                  <a:lnTo>
                    <a:pt x="0" y="76"/>
                  </a:lnTo>
                  <a:lnTo>
                    <a:pt x="8" y="72"/>
                  </a:lnTo>
                  <a:lnTo>
                    <a:pt x="24" y="48"/>
                  </a:lnTo>
                  <a:lnTo>
                    <a:pt x="48" y="28"/>
                  </a:lnTo>
                  <a:lnTo>
                    <a:pt x="80" y="16"/>
                  </a:lnTo>
                  <a:lnTo>
                    <a:pt x="112" y="12"/>
                  </a:lnTo>
                  <a:lnTo>
                    <a:pt x="172" y="4"/>
                  </a:lnTo>
                  <a:lnTo>
                    <a:pt x="196"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9" name="図形 48"/>
            <p:cNvSpPr>
              <a:spLocks/>
            </p:cNvSpPr>
            <p:nvPr/>
          </p:nvSpPr>
          <p:spPr bwMode="auto">
            <a:xfrm>
              <a:off x="4184" y="228"/>
              <a:ext cx="88" cy="44"/>
            </a:xfrm>
            <a:custGeom>
              <a:avLst/>
              <a:gdLst/>
              <a:ahLst/>
              <a:cxnLst>
                <a:cxn ang="0">
                  <a:pos x="8" y="0"/>
                </a:cxn>
                <a:cxn ang="0">
                  <a:pos x="32" y="20"/>
                </a:cxn>
                <a:cxn ang="0">
                  <a:pos x="88" y="44"/>
                </a:cxn>
                <a:cxn ang="0">
                  <a:pos x="0" y="36"/>
                </a:cxn>
                <a:cxn ang="0">
                  <a:pos x="8" y="36"/>
                </a:cxn>
                <a:cxn ang="0">
                  <a:pos x="8" y="20"/>
                </a:cxn>
                <a:cxn ang="0">
                  <a:pos x="8" y="0"/>
                </a:cxn>
              </a:cxnLst>
              <a:rect l="0" t="0" r="0" b="0"/>
              <a:pathLst>
                <a:path w="88" h="44">
                  <a:moveTo>
                    <a:pt x="8" y="0"/>
                  </a:moveTo>
                  <a:lnTo>
                    <a:pt x="32" y="20"/>
                  </a:lnTo>
                  <a:lnTo>
                    <a:pt x="88" y="44"/>
                  </a:lnTo>
                  <a:lnTo>
                    <a:pt x="0" y="36"/>
                  </a:lnTo>
                  <a:lnTo>
                    <a:pt x="8" y="36"/>
                  </a:lnTo>
                  <a:lnTo>
                    <a:pt x="8" y="20"/>
                  </a:lnTo>
                  <a:lnTo>
                    <a:pt x="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0" name="図形 49"/>
            <p:cNvSpPr>
              <a:spLocks/>
            </p:cNvSpPr>
            <p:nvPr/>
          </p:nvSpPr>
          <p:spPr bwMode="auto">
            <a:xfrm>
              <a:off x="4108" y="96"/>
              <a:ext cx="180" cy="92"/>
            </a:xfrm>
            <a:custGeom>
              <a:avLst/>
              <a:gdLst/>
              <a:ahLst/>
              <a:cxnLst>
                <a:cxn ang="0">
                  <a:pos x="12" y="36"/>
                </a:cxn>
                <a:cxn ang="0">
                  <a:pos x="16" y="36"/>
                </a:cxn>
                <a:cxn ang="0">
                  <a:pos x="24" y="32"/>
                </a:cxn>
                <a:cxn ang="0">
                  <a:pos x="52" y="12"/>
                </a:cxn>
                <a:cxn ang="0">
                  <a:pos x="100" y="8"/>
                </a:cxn>
                <a:cxn ang="0">
                  <a:pos x="180" y="0"/>
                </a:cxn>
                <a:cxn ang="0">
                  <a:pos x="144" y="8"/>
                </a:cxn>
                <a:cxn ang="0">
                  <a:pos x="108" y="20"/>
                </a:cxn>
                <a:cxn ang="0">
                  <a:pos x="76" y="36"/>
                </a:cxn>
                <a:cxn ang="0">
                  <a:pos x="52" y="60"/>
                </a:cxn>
                <a:cxn ang="0">
                  <a:pos x="52" y="72"/>
                </a:cxn>
                <a:cxn ang="0">
                  <a:pos x="52" y="92"/>
                </a:cxn>
                <a:cxn ang="0">
                  <a:pos x="28" y="72"/>
                </a:cxn>
                <a:cxn ang="0">
                  <a:pos x="0" y="60"/>
                </a:cxn>
                <a:cxn ang="0">
                  <a:pos x="12" y="36"/>
                </a:cxn>
              </a:cxnLst>
              <a:rect l="0" t="0" r="0" b="0"/>
              <a:pathLst>
                <a:path w="180" h="92">
                  <a:moveTo>
                    <a:pt x="12" y="36"/>
                  </a:moveTo>
                  <a:lnTo>
                    <a:pt x="16" y="36"/>
                  </a:lnTo>
                  <a:lnTo>
                    <a:pt x="24" y="32"/>
                  </a:lnTo>
                  <a:lnTo>
                    <a:pt x="52" y="12"/>
                  </a:lnTo>
                  <a:lnTo>
                    <a:pt x="100" y="8"/>
                  </a:lnTo>
                  <a:lnTo>
                    <a:pt x="180" y="0"/>
                  </a:lnTo>
                  <a:lnTo>
                    <a:pt x="144" y="8"/>
                  </a:lnTo>
                  <a:lnTo>
                    <a:pt x="108" y="20"/>
                  </a:lnTo>
                  <a:lnTo>
                    <a:pt x="76" y="36"/>
                  </a:lnTo>
                  <a:lnTo>
                    <a:pt x="52" y="60"/>
                  </a:lnTo>
                  <a:lnTo>
                    <a:pt x="52" y="72"/>
                  </a:lnTo>
                  <a:lnTo>
                    <a:pt x="52" y="92"/>
                  </a:lnTo>
                  <a:lnTo>
                    <a:pt x="28" y="72"/>
                  </a:lnTo>
                  <a:lnTo>
                    <a:pt x="0" y="60"/>
                  </a:lnTo>
                  <a:lnTo>
                    <a:pt x="12"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1" name="図形 50"/>
            <p:cNvSpPr>
              <a:spLocks/>
            </p:cNvSpPr>
            <p:nvPr/>
          </p:nvSpPr>
          <p:spPr bwMode="auto">
            <a:xfrm>
              <a:off x="4040" y="140"/>
              <a:ext cx="72" cy="12"/>
            </a:xfrm>
            <a:custGeom>
              <a:avLst/>
              <a:gdLst/>
              <a:ahLst/>
              <a:cxnLst>
                <a:cxn ang="0">
                  <a:pos x="8" y="0"/>
                </a:cxn>
                <a:cxn ang="0">
                  <a:pos x="72" y="0"/>
                </a:cxn>
                <a:cxn ang="0">
                  <a:pos x="60" y="12"/>
                </a:cxn>
                <a:cxn ang="0">
                  <a:pos x="0" y="0"/>
                </a:cxn>
                <a:cxn ang="0">
                  <a:pos x="8" y="0"/>
                </a:cxn>
              </a:cxnLst>
              <a:rect l="0" t="0" r="0" b="0"/>
              <a:pathLst>
                <a:path w="72" h="12">
                  <a:moveTo>
                    <a:pt x="8" y="0"/>
                  </a:moveTo>
                  <a:lnTo>
                    <a:pt x="72" y="0"/>
                  </a:lnTo>
                  <a:lnTo>
                    <a:pt x="60" y="12"/>
                  </a:lnTo>
                  <a:lnTo>
                    <a:pt x="0" y="0"/>
                  </a:lnTo>
                  <a:lnTo>
                    <a:pt x="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2" name="図形 51"/>
            <p:cNvSpPr>
              <a:spLocks/>
            </p:cNvSpPr>
            <p:nvPr/>
          </p:nvSpPr>
          <p:spPr bwMode="auto">
            <a:xfrm>
              <a:off x="3056" y="264"/>
              <a:ext cx="152" cy="100"/>
            </a:xfrm>
            <a:custGeom>
              <a:avLst/>
              <a:gdLst/>
              <a:ahLst/>
              <a:cxnLst>
                <a:cxn ang="0">
                  <a:pos x="28" y="100"/>
                </a:cxn>
                <a:cxn ang="0">
                  <a:pos x="4" y="76"/>
                </a:cxn>
                <a:cxn ang="0">
                  <a:pos x="0" y="44"/>
                </a:cxn>
                <a:cxn ang="0">
                  <a:pos x="0" y="20"/>
                </a:cxn>
                <a:cxn ang="0">
                  <a:pos x="4" y="0"/>
                </a:cxn>
                <a:cxn ang="0">
                  <a:pos x="52" y="0"/>
                </a:cxn>
                <a:cxn ang="0">
                  <a:pos x="100" y="8"/>
                </a:cxn>
                <a:cxn ang="0">
                  <a:pos x="120" y="12"/>
                </a:cxn>
                <a:cxn ang="0">
                  <a:pos x="140" y="20"/>
                </a:cxn>
                <a:cxn ang="0">
                  <a:pos x="144" y="32"/>
                </a:cxn>
                <a:cxn ang="0">
                  <a:pos x="152" y="44"/>
                </a:cxn>
                <a:cxn ang="0">
                  <a:pos x="144" y="52"/>
                </a:cxn>
                <a:cxn ang="0">
                  <a:pos x="132" y="68"/>
                </a:cxn>
                <a:cxn ang="0">
                  <a:pos x="120" y="80"/>
                </a:cxn>
                <a:cxn ang="0">
                  <a:pos x="96" y="88"/>
                </a:cxn>
                <a:cxn ang="0">
                  <a:pos x="64" y="92"/>
                </a:cxn>
                <a:cxn ang="0">
                  <a:pos x="28" y="100"/>
                </a:cxn>
              </a:cxnLst>
              <a:rect l="0" t="0" r="0" b="0"/>
              <a:pathLst>
                <a:path w="152" h="100">
                  <a:moveTo>
                    <a:pt x="28" y="100"/>
                  </a:moveTo>
                  <a:lnTo>
                    <a:pt x="4" y="76"/>
                  </a:lnTo>
                  <a:lnTo>
                    <a:pt x="0" y="44"/>
                  </a:lnTo>
                  <a:lnTo>
                    <a:pt x="0" y="20"/>
                  </a:lnTo>
                  <a:lnTo>
                    <a:pt x="4" y="0"/>
                  </a:lnTo>
                  <a:lnTo>
                    <a:pt x="52" y="0"/>
                  </a:lnTo>
                  <a:lnTo>
                    <a:pt x="100" y="8"/>
                  </a:lnTo>
                  <a:lnTo>
                    <a:pt x="120" y="12"/>
                  </a:lnTo>
                  <a:lnTo>
                    <a:pt x="140" y="20"/>
                  </a:lnTo>
                  <a:lnTo>
                    <a:pt x="144" y="32"/>
                  </a:lnTo>
                  <a:lnTo>
                    <a:pt x="152" y="44"/>
                  </a:lnTo>
                  <a:lnTo>
                    <a:pt x="144" y="52"/>
                  </a:lnTo>
                  <a:lnTo>
                    <a:pt x="132" y="68"/>
                  </a:lnTo>
                  <a:lnTo>
                    <a:pt x="120" y="80"/>
                  </a:lnTo>
                  <a:lnTo>
                    <a:pt x="96" y="88"/>
                  </a:lnTo>
                  <a:lnTo>
                    <a:pt x="64" y="92"/>
                  </a:lnTo>
                  <a:lnTo>
                    <a:pt x="28" y="1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3" name="図形 52"/>
            <p:cNvSpPr>
              <a:spLocks/>
            </p:cNvSpPr>
            <p:nvPr/>
          </p:nvSpPr>
          <p:spPr bwMode="auto">
            <a:xfrm>
              <a:off x="3060" y="236"/>
              <a:ext cx="220" cy="144"/>
            </a:xfrm>
            <a:custGeom>
              <a:avLst/>
              <a:gdLst/>
              <a:ahLst/>
              <a:cxnLst>
                <a:cxn ang="0">
                  <a:pos x="48" y="144"/>
                </a:cxn>
                <a:cxn ang="0">
                  <a:pos x="24" y="128"/>
                </a:cxn>
                <a:cxn ang="0">
                  <a:pos x="60" y="128"/>
                </a:cxn>
                <a:cxn ang="0">
                  <a:pos x="96" y="120"/>
                </a:cxn>
                <a:cxn ang="0">
                  <a:pos x="116" y="108"/>
                </a:cxn>
                <a:cxn ang="0">
                  <a:pos x="136" y="104"/>
                </a:cxn>
                <a:cxn ang="0">
                  <a:pos x="148" y="80"/>
                </a:cxn>
                <a:cxn ang="0">
                  <a:pos x="148" y="72"/>
                </a:cxn>
                <a:cxn ang="0">
                  <a:pos x="148" y="56"/>
                </a:cxn>
                <a:cxn ang="0">
                  <a:pos x="140" y="48"/>
                </a:cxn>
                <a:cxn ang="0">
                  <a:pos x="120" y="36"/>
                </a:cxn>
                <a:cxn ang="0">
                  <a:pos x="104" y="28"/>
                </a:cxn>
                <a:cxn ang="0">
                  <a:pos x="56" y="24"/>
                </a:cxn>
                <a:cxn ang="0">
                  <a:pos x="0" y="24"/>
                </a:cxn>
                <a:cxn ang="0">
                  <a:pos x="8" y="0"/>
                </a:cxn>
                <a:cxn ang="0">
                  <a:pos x="8" y="4"/>
                </a:cxn>
                <a:cxn ang="0">
                  <a:pos x="84" y="0"/>
                </a:cxn>
                <a:cxn ang="0">
                  <a:pos x="148" y="4"/>
                </a:cxn>
                <a:cxn ang="0">
                  <a:pos x="176" y="16"/>
                </a:cxn>
                <a:cxn ang="0">
                  <a:pos x="200" y="28"/>
                </a:cxn>
                <a:cxn ang="0">
                  <a:pos x="212" y="40"/>
                </a:cxn>
                <a:cxn ang="0">
                  <a:pos x="220" y="60"/>
                </a:cxn>
                <a:cxn ang="0">
                  <a:pos x="220" y="72"/>
                </a:cxn>
                <a:cxn ang="0">
                  <a:pos x="208" y="96"/>
                </a:cxn>
                <a:cxn ang="0">
                  <a:pos x="200" y="108"/>
                </a:cxn>
                <a:cxn ang="0">
                  <a:pos x="184" y="120"/>
                </a:cxn>
                <a:cxn ang="0">
                  <a:pos x="160" y="132"/>
                </a:cxn>
                <a:cxn ang="0">
                  <a:pos x="136" y="140"/>
                </a:cxn>
                <a:cxn ang="0">
                  <a:pos x="96" y="144"/>
                </a:cxn>
                <a:cxn ang="0">
                  <a:pos x="48" y="144"/>
                </a:cxn>
              </a:cxnLst>
              <a:rect l="0" t="0" r="0" b="0"/>
              <a:pathLst>
                <a:path w="220" h="144">
                  <a:moveTo>
                    <a:pt x="48" y="144"/>
                  </a:moveTo>
                  <a:lnTo>
                    <a:pt x="24" y="128"/>
                  </a:lnTo>
                  <a:lnTo>
                    <a:pt x="60" y="128"/>
                  </a:lnTo>
                  <a:lnTo>
                    <a:pt x="96" y="120"/>
                  </a:lnTo>
                  <a:lnTo>
                    <a:pt x="116" y="108"/>
                  </a:lnTo>
                  <a:lnTo>
                    <a:pt x="136" y="104"/>
                  </a:lnTo>
                  <a:lnTo>
                    <a:pt x="148" y="80"/>
                  </a:lnTo>
                  <a:lnTo>
                    <a:pt x="148" y="72"/>
                  </a:lnTo>
                  <a:lnTo>
                    <a:pt x="148" y="56"/>
                  </a:lnTo>
                  <a:lnTo>
                    <a:pt x="140" y="48"/>
                  </a:lnTo>
                  <a:lnTo>
                    <a:pt x="120" y="36"/>
                  </a:lnTo>
                  <a:lnTo>
                    <a:pt x="104" y="28"/>
                  </a:lnTo>
                  <a:lnTo>
                    <a:pt x="56" y="24"/>
                  </a:lnTo>
                  <a:lnTo>
                    <a:pt x="0" y="24"/>
                  </a:lnTo>
                  <a:lnTo>
                    <a:pt x="8" y="0"/>
                  </a:lnTo>
                  <a:lnTo>
                    <a:pt x="8" y="4"/>
                  </a:lnTo>
                  <a:lnTo>
                    <a:pt x="84" y="0"/>
                  </a:lnTo>
                  <a:lnTo>
                    <a:pt x="148" y="4"/>
                  </a:lnTo>
                  <a:lnTo>
                    <a:pt x="176" y="16"/>
                  </a:lnTo>
                  <a:lnTo>
                    <a:pt x="200" y="28"/>
                  </a:lnTo>
                  <a:lnTo>
                    <a:pt x="212" y="40"/>
                  </a:lnTo>
                  <a:lnTo>
                    <a:pt x="220" y="60"/>
                  </a:lnTo>
                  <a:lnTo>
                    <a:pt x="220" y="72"/>
                  </a:lnTo>
                  <a:lnTo>
                    <a:pt x="208" y="96"/>
                  </a:lnTo>
                  <a:lnTo>
                    <a:pt x="200" y="108"/>
                  </a:lnTo>
                  <a:lnTo>
                    <a:pt x="184" y="120"/>
                  </a:lnTo>
                  <a:lnTo>
                    <a:pt x="160" y="132"/>
                  </a:lnTo>
                  <a:lnTo>
                    <a:pt x="136" y="140"/>
                  </a:lnTo>
                  <a:lnTo>
                    <a:pt x="96" y="144"/>
                  </a:lnTo>
                  <a:lnTo>
                    <a:pt x="48" y="14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4" name="図形 53"/>
            <p:cNvSpPr>
              <a:spLocks/>
            </p:cNvSpPr>
            <p:nvPr/>
          </p:nvSpPr>
          <p:spPr bwMode="auto">
            <a:xfrm>
              <a:off x="3068" y="224"/>
              <a:ext cx="284" cy="180"/>
            </a:xfrm>
            <a:custGeom>
              <a:avLst/>
              <a:gdLst/>
              <a:ahLst/>
              <a:cxnLst>
                <a:cxn ang="0">
                  <a:pos x="72" y="180"/>
                </a:cxn>
                <a:cxn ang="0">
                  <a:pos x="52" y="168"/>
                </a:cxn>
                <a:cxn ang="0">
                  <a:pos x="40" y="164"/>
                </a:cxn>
                <a:cxn ang="0">
                  <a:pos x="128" y="156"/>
                </a:cxn>
                <a:cxn ang="0">
                  <a:pos x="156" y="152"/>
                </a:cxn>
                <a:cxn ang="0">
                  <a:pos x="176" y="140"/>
                </a:cxn>
                <a:cxn ang="0">
                  <a:pos x="192" y="128"/>
                </a:cxn>
                <a:cxn ang="0">
                  <a:pos x="204" y="108"/>
                </a:cxn>
                <a:cxn ang="0">
                  <a:pos x="212" y="84"/>
                </a:cxn>
                <a:cxn ang="0">
                  <a:pos x="216" y="72"/>
                </a:cxn>
                <a:cxn ang="0">
                  <a:pos x="212" y="52"/>
                </a:cxn>
                <a:cxn ang="0">
                  <a:pos x="192" y="36"/>
                </a:cxn>
                <a:cxn ang="0">
                  <a:pos x="176" y="24"/>
                </a:cxn>
                <a:cxn ang="0">
                  <a:pos x="144" y="16"/>
                </a:cxn>
                <a:cxn ang="0">
                  <a:pos x="84" y="12"/>
                </a:cxn>
                <a:cxn ang="0">
                  <a:pos x="0" y="12"/>
                </a:cxn>
                <a:cxn ang="0">
                  <a:pos x="0" y="12"/>
                </a:cxn>
                <a:cxn ang="0">
                  <a:pos x="4" y="12"/>
                </a:cxn>
                <a:cxn ang="0">
                  <a:pos x="40" y="4"/>
                </a:cxn>
                <a:cxn ang="0">
                  <a:pos x="120" y="0"/>
                </a:cxn>
                <a:cxn ang="0">
                  <a:pos x="168" y="4"/>
                </a:cxn>
                <a:cxn ang="0">
                  <a:pos x="212" y="12"/>
                </a:cxn>
                <a:cxn ang="0">
                  <a:pos x="248" y="24"/>
                </a:cxn>
                <a:cxn ang="0">
                  <a:pos x="276" y="52"/>
                </a:cxn>
                <a:cxn ang="0">
                  <a:pos x="284" y="60"/>
                </a:cxn>
                <a:cxn ang="0">
                  <a:pos x="276" y="92"/>
                </a:cxn>
                <a:cxn ang="0">
                  <a:pos x="272" y="108"/>
                </a:cxn>
                <a:cxn ang="0">
                  <a:pos x="252" y="128"/>
                </a:cxn>
                <a:cxn ang="0">
                  <a:pos x="224" y="140"/>
                </a:cxn>
                <a:cxn ang="0">
                  <a:pos x="192" y="156"/>
                </a:cxn>
                <a:cxn ang="0">
                  <a:pos x="144" y="168"/>
                </a:cxn>
                <a:cxn ang="0">
                  <a:pos x="108" y="176"/>
                </a:cxn>
                <a:cxn ang="0">
                  <a:pos x="72" y="180"/>
                </a:cxn>
              </a:cxnLst>
              <a:rect l="0" t="0" r="0" b="0"/>
              <a:pathLst>
                <a:path w="284" h="180">
                  <a:moveTo>
                    <a:pt x="72" y="180"/>
                  </a:moveTo>
                  <a:lnTo>
                    <a:pt x="52" y="168"/>
                  </a:lnTo>
                  <a:lnTo>
                    <a:pt x="40" y="164"/>
                  </a:lnTo>
                  <a:lnTo>
                    <a:pt x="128" y="156"/>
                  </a:lnTo>
                  <a:lnTo>
                    <a:pt x="156" y="152"/>
                  </a:lnTo>
                  <a:lnTo>
                    <a:pt x="176" y="140"/>
                  </a:lnTo>
                  <a:lnTo>
                    <a:pt x="192" y="128"/>
                  </a:lnTo>
                  <a:lnTo>
                    <a:pt x="204" y="108"/>
                  </a:lnTo>
                  <a:lnTo>
                    <a:pt x="212" y="84"/>
                  </a:lnTo>
                  <a:lnTo>
                    <a:pt x="216" y="72"/>
                  </a:lnTo>
                  <a:lnTo>
                    <a:pt x="212" y="52"/>
                  </a:lnTo>
                  <a:lnTo>
                    <a:pt x="192" y="36"/>
                  </a:lnTo>
                  <a:lnTo>
                    <a:pt x="176" y="24"/>
                  </a:lnTo>
                  <a:lnTo>
                    <a:pt x="144" y="16"/>
                  </a:lnTo>
                  <a:lnTo>
                    <a:pt x="84" y="12"/>
                  </a:lnTo>
                  <a:lnTo>
                    <a:pt x="0" y="12"/>
                  </a:lnTo>
                  <a:lnTo>
                    <a:pt x="0" y="12"/>
                  </a:lnTo>
                  <a:lnTo>
                    <a:pt x="4" y="12"/>
                  </a:lnTo>
                  <a:lnTo>
                    <a:pt x="40" y="4"/>
                  </a:lnTo>
                  <a:lnTo>
                    <a:pt x="120" y="0"/>
                  </a:lnTo>
                  <a:lnTo>
                    <a:pt x="168" y="4"/>
                  </a:lnTo>
                  <a:lnTo>
                    <a:pt x="212" y="12"/>
                  </a:lnTo>
                  <a:lnTo>
                    <a:pt x="248" y="24"/>
                  </a:lnTo>
                  <a:lnTo>
                    <a:pt x="276" y="52"/>
                  </a:lnTo>
                  <a:lnTo>
                    <a:pt x="284" y="60"/>
                  </a:lnTo>
                  <a:lnTo>
                    <a:pt x="276" y="92"/>
                  </a:lnTo>
                  <a:lnTo>
                    <a:pt x="272" y="108"/>
                  </a:lnTo>
                  <a:lnTo>
                    <a:pt x="252" y="128"/>
                  </a:lnTo>
                  <a:lnTo>
                    <a:pt x="224" y="140"/>
                  </a:lnTo>
                  <a:lnTo>
                    <a:pt x="192" y="156"/>
                  </a:lnTo>
                  <a:lnTo>
                    <a:pt x="144" y="168"/>
                  </a:lnTo>
                  <a:lnTo>
                    <a:pt x="108" y="176"/>
                  </a:lnTo>
                  <a:lnTo>
                    <a:pt x="72" y="1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5" name="図形 54"/>
            <p:cNvSpPr>
              <a:spLocks/>
            </p:cNvSpPr>
            <p:nvPr/>
          </p:nvSpPr>
          <p:spPr bwMode="auto">
            <a:xfrm>
              <a:off x="3072" y="212"/>
              <a:ext cx="356" cy="216"/>
            </a:xfrm>
            <a:custGeom>
              <a:avLst/>
              <a:gdLst/>
              <a:ahLst/>
              <a:cxnLst>
                <a:cxn ang="0">
                  <a:pos x="80" y="192"/>
                </a:cxn>
                <a:cxn ang="0">
                  <a:pos x="108" y="192"/>
                </a:cxn>
                <a:cxn ang="0">
                  <a:pos x="148" y="180"/>
                </a:cxn>
                <a:cxn ang="0">
                  <a:pos x="188" y="168"/>
                </a:cxn>
                <a:cxn ang="0">
                  <a:pos x="224" y="156"/>
                </a:cxn>
                <a:cxn ang="0">
                  <a:pos x="248" y="140"/>
                </a:cxn>
                <a:cxn ang="0">
                  <a:pos x="268" y="120"/>
                </a:cxn>
                <a:cxn ang="0">
                  <a:pos x="280" y="104"/>
                </a:cxn>
                <a:cxn ang="0">
                  <a:pos x="284" y="84"/>
                </a:cxn>
                <a:cxn ang="0">
                  <a:pos x="280" y="72"/>
                </a:cxn>
                <a:cxn ang="0">
                  <a:pos x="280" y="60"/>
                </a:cxn>
                <a:cxn ang="0">
                  <a:pos x="248" y="36"/>
                </a:cxn>
                <a:cxn ang="0">
                  <a:pos x="212" y="24"/>
                </a:cxn>
                <a:cxn ang="0">
                  <a:pos x="172" y="12"/>
                </a:cxn>
                <a:cxn ang="0">
                  <a:pos x="128" y="12"/>
                </a:cxn>
                <a:cxn ang="0">
                  <a:pos x="44" y="12"/>
                </a:cxn>
                <a:cxn ang="0">
                  <a:pos x="0" y="24"/>
                </a:cxn>
                <a:cxn ang="0">
                  <a:pos x="48" y="12"/>
                </a:cxn>
                <a:cxn ang="0">
                  <a:pos x="152" y="0"/>
                </a:cxn>
                <a:cxn ang="0">
                  <a:pos x="212" y="0"/>
                </a:cxn>
                <a:cxn ang="0">
                  <a:pos x="268" y="4"/>
                </a:cxn>
                <a:cxn ang="0">
                  <a:pos x="316" y="24"/>
                </a:cxn>
                <a:cxn ang="0">
                  <a:pos x="332" y="28"/>
                </a:cxn>
                <a:cxn ang="0">
                  <a:pos x="352" y="48"/>
                </a:cxn>
                <a:cxn ang="0">
                  <a:pos x="356" y="64"/>
                </a:cxn>
                <a:cxn ang="0">
                  <a:pos x="356" y="92"/>
                </a:cxn>
                <a:cxn ang="0">
                  <a:pos x="352" y="108"/>
                </a:cxn>
                <a:cxn ang="0">
                  <a:pos x="332" y="132"/>
                </a:cxn>
                <a:cxn ang="0">
                  <a:pos x="316" y="152"/>
                </a:cxn>
                <a:cxn ang="0">
                  <a:pos x="284" y="168"/>
                </a:cxn>
                <a:cxn ang="0">
                  <a:pos x="248" y="188"/>
                </a:cxn>
                <a:cxn ang="0">
                  <a:pos x="200" y="200"/>
                </a:cxn>
                <a:cxn ang="0">
                  <a:pos x="124" y="216"/>
                </a:cxn>
                <a:cxn ang="0">
                  <a:pos x="80" y="192"/>
                </a:cxn>
              </a:cxnLst>
              <a:rect l="0" t="0" r="0" b="0"/>
              <a:pathLst>
                <a:path w="356" h="216">
                  <a:moveTo>
                    <a:pt x="80" y="192"/>
                  </a:moveTo>
                  <a:lnTo>
                    <a:pt x="108" y="192"/>
                  </a:lnTo>
                  <a:lnTo>
                    <a:pt x="148" y="180"/>
                  </a:lnTo>
                  <a:lnTo>
                    <a:pt x="188" y="168"/>
                  </a:lnTo>
                  <a:lnTo>
                    <a:pt x="224" y="156"/>
                  </a:lnTo>
                  <a:lnTo>
                    <a:pt x="248" y="140"/>
                  </a:lnTo>
                  <a:lnTo>
                    <a:pt x="268" y="120"/>
                  </a:lnTo>
                  <a:lnTo>
                    <a:pt x="280" y="104"/>
                  </a:lnTo>
                  <a:lnTo>
                    <a:pt x="284" y="84"/>
                  </a:lnTo>
                  <a:lnTo>
                    <a:pt x="280" y="72"/>
                  </a:lnTo>
                  <a:lnTo>
                    <a:pt x="280" y="60"/>
                  </a:lnTo>
                  <a:lnTo>
                    <a:pt x="248" y="36"/>
                  </a:lnTo>
                  <a:lnTo>
                    <a:pt x="212" y="24"/>
                  </a:lnTo>
                  <a:lnTo>
                    <a:pt x="172" y="12"/>
                  </a:lnTo>
                  <a:lnTo>
                    <a:pt x="128" y="12"/>
                  </a:lnTo>
                  <a:lnTo>
                    <a:pt x="44" y="12"/>
                  </a:lnTo>
                  <a:lnTo>
                    <a:pt x="0" y="24"/>
                  </a:lnTo>
                  <a:lnTo>
                    <a:pt x="48" y="12"/>
                  </a:lnTo>
                  <a:lnTo>
                    <a:pt x="152" y="0"/>
                  </a:lnTo>
                  <a:lnTo>
                    <a:pt x="212" y="0"/>
                  </a:lnTo>
                  <a:lnTo>
                    <a:pt x="268" y="4"/>
                  </a:lnTo>
                  <a:lnTo>
                    <a:pt x="316" y="24"/>
                  </a:lnTo>
                  <a:lnTo>
                    <a:pt x="332" y="28"/>
                  </a:lnTo>
                  <a:lnTo>
                    <a:pt x="352" y="48"/>
                  </a:lnTo>
                  <a:lnTo>
                    <a:pt x="356" y="64"/>
                  </a:lnTo>
                  <a:lnTo>
                    <a:pt x="356" y="92"/>
                  </a:lnTo>
                  <a:lnTo>
                    <a:pt x="352" y="108"/>
                  </a:lnTo>
                  <a:lnTo>
                    <a:pt x="332" y="132"/>
                  </a:lnTo>
                  <a:lnTo>
                    <a:pt x="316" y="152"/>
                  </a:lnTo>
                  <a:lnTo>
                    <a:pt x="284" y="168"/>
                  </a:lnTo>
                  <a:lnTo>
                    <a:pt x="248" y="188"/>
                  </a:lnTo>
                  <a:lnTo>
                    <a:pt x="200" y="200"/>
                  </a:lnTo>
                  <a:lnTo>
                    <a:pt x="124" y="216"/>
                  </a:lnTo>
                  <a:lnTo>
                    <a:pt x="80" y="19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6" name="図形 55"/>
            <p:cNvSpPr>
              <a:spLocks/>
            </p:cNvSpPr>
            <p:nvPr/>
          </p:nvSpPr>
          <p:spPr bwMode="auto">
            <a:xfrm>
              <a:off x="3208" y="200"/>
              <a:ext cx="324" cy="236"/>
            </a:xfrm>
            <a:custGeom>
              <a:avLst/>
              <a:gdLst/>
              <a:ahLst/>
              <a:cxnLst>
                <a:cxn ang="0">
                  <a:pos x="0" y="228"/>
                </a:cxn>
                <a:cxn ang="0">
                  <a:pos x="72" y="212"/>
                </a:cxn>
                <a:cxn ang="0">
                  <a:pos x="112" y="200"/>
                </a:cxn>
                <a:cxn ang="0">
                  <a:pos x="148" y="188"/>
                </a:cxn>
                <a:cxn ang="0">
                  <a:pos x="180" y="168"/>
                </a:cxn>
                <a:cxn ang="0">
                  <a:pos x="204" y="152"/>
                </a:cxn>
                <a:cxn ang="0">
                  <a:pos x="216" y="128"/>
                </a:cxn>
                <a:cxn ang="0">
                  <a:pos x="220" y="104"/>
                </a:cxn>
                <a:cxn ang="0">
                  <a:pos x="220" y="76"/>
                </a:cxn>
                <a:cxn ang="0">
                  <a:pos x="220" y="60"/>
                </a:cxn>
                <a:cxn ang="0">
                  <a:pos x="192" y="36"/>
                </a:cxn>
                <a:cxn ang="0">
                  <a:pos x="160" y="24"/>
                </a:cxn>
                <a:cxn ang="0">
                  <a:pos x="124" y="12"/>
                </a:cxn>
                <a:cxn ang="0">
                  <a:pos x="84" y="4"/>
                </a:cxn>
                <a:cxn ang="0">
                  <a:pos x="132" y="0"/>
                </a:cxn>
                <a:cxn ang="0">
                  <a:pos x="204" y="4"/>
                </a:cxn>
                <a:cxn ang="0">
                  <a:pos x="252" y="16"/>
                </a:cxn>
                <a:cxn ang="0">
                  <a:pos x="288" y="36"/>
                </a:cxn>
                <a:cxn ang="0">
                  <a:pos x="308" y="48"/>
                </a:cxn>
                <a:cxn ang="0">
                  <a:pos x="320" y="64"/>
                </a:cxn>
                <a:cxn ang="0">
                  <a:pos x="324" y="84"/>
                </a:cxn>
                <a:cxn ang="0">
                  <a:pos x="324" y="96"/>
                </a:cxn>
                <a:cxn ang="0">
                  <a:pos x="320" y="116"/>
                </a:cxn>
                <a:cxn ang="0">
                  <a:pos x="308" y="132"/>
                </a:cxn>
                <a:cxn ang="0">
                  <a:pos x="272" y="156"/>
                </a:cxn>
                <a:cxn ang="0">
                  <a:pos x="220" y="180"/>
                </a:cxn>
                <a:cxn ang="0">
                  <a:pos x="160" y="200"/>
                </a:cxn>
                <a:cxn ang="0">
                  <a:pos x="60" y="224"/>
                </a:cxn>
                <a:cxn ang="0">
                  <a:pos x="12" y="228"/>
                </a:cxn>
                <a:cxn ang="0">
                  <a:pos x="12" y="236"/>
                </a:cxn>
                <a:cxn ang="0">
                  <a:pos x="0" y="228"/>
                </a:cxn>
              </a:cxnLst>
              <a:rect l="0" t="0" r="0" b="0"/>
              <a:pathLst>
                <a:path w="324" h="236">
                  <a:moveTo>
                    <a:pt x="0" y="228"/>
                  </a:moveTo>
                  <a:lnTo>
                    <a:pt x="72" y="212"/>
                  </a:lnTo>
                  <a:lnTo>
                    <a:pt x="112" y="200"/>
                  </a:lnTo>
                  <a:lnTo>
                    <a:pt x="148" y="188"/>
                  </a:lnTo>
                  <a:lnTo>
                    <a:pt x="180" y="168"/>
                  </a:lnTo>
                  <a:lnTo>
                    <a:pt x="204" y="152"/>
                  </a:lnTo>
                  <a:lnTo>
                    <a:pt x="216" y="128"/>
                  </a:lnTo>
                  <a:lnTo>
                    <a:pt x="220" y="104"/>
                  </a:lnTo>
                  <a:lnTo>
                    <a:pt x="220" y="76"/>
                  </a:lnTo>
                  <a:lnTo>
                    <a:pt x="220" y="60"/>
                  </a:lnTo>
                  <a:lnTo>
                    <a:pt x="192" y="36"/>
                  </a:lnTo>
                  <a:lnTo>
                    <a:pt x="160" y="24"/>
                  </a:lnTo>
                  <a:lnTo>
                    <a:pt x="124" y="12"/>
                  </a:lnTo>
                  <a:lnTo>
                    <a:pt x="84" y="4"/>
                  </a:lnTo>
                  <a:lnTo>
                    <a:pt x="132" y="0"/>
                  </a:lnTo>
                  <a:lnTo>
                    <a:pt x="204" y="4"/>
                  </a:lnTo>
                  <a:lnTo>
                    <a:pt x="252" y="16"/>
                  </a:lnTo>
                  <a:lnTo>
                    <a:pt x="288" y="36"/>
                  </a:lnTo>
                  <a:lnTo>
                    <a:pt x="308" y="48"/>
                  </a:lnTo>
                  <a:lnTo>
                    <a:pt x="320" y="64"/>
                  </a:lnTo>
                  <a:lnTo>
                    <a:pt x="324" y="84"/>
                  </a:lnTo>
                  <a:lnTo>
                    <a:pt x="324" y="96"/>
                  </a:lnTo>
                  <a:lnTo>
                    <a:pt x="320" y="116"/>
                  </a:lnTo>
                  <a:lnTo>
                    <a:pt x="308" y="132"/>
                  </a:lnTo>
                  <a:lnTo>
                    <a:pt x="272" y="156"/>
                  </a:lnTo>
                  <a:lnTo>
                    <a:pt x="220" y="180"/>
                  </a:lnTo>
                  <a:lnTo>
                    <a:pt x="160" y="200"/>
                  </a:lnTo>
                  <a:lnTo>
                    <a:pt x="60" y="224"/>
                  </a:lnTo>
                  <a:lnTo>
                    <a:pt x="12" y="228"/>
                  </a:lnTo>
                  <a:lnTo>
                    <a:pt x="12" y="236"/>
                  </a:lnTo>
                  <a:lnTo>
                    <a:pt x="0" y="22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7" name="図形 56"/>
            <p:cNvSpPr>
              <a:spLocks/>
            </p:cNvSpPr>
            <p:nvPr/>
          </p:nvSpPr>
          <p:spPr bwMode="auto">
            <a:xfrm>
              <a:off x="3220" y="168"/>
              <a:ext cx="440" cy="284"/>
            </a:xfrm>
            <a:custGeom>
              <a:avLst/>
              <a:gdLst/>
              <a:ahLst/>
              <a:cxnLst>
                <a:cxn ang="0">
                  <a:pos x="0" y="268"/>
                </a:cxn>
                <a:cxn ang="0">
                  <a:pos x="64" y="256"/>
                </a:cxn>
                <a:cxn ang="0">
                  <a:pos x="168" y="232"/>
                </a:cxn>
                <a:cxn ang="0">
                  <a:pos x="220" y="212"/>
                </a:cxn>
                <a:cxn ang="0">
                  <a:pos x="272" y="188"/>
                </a:cxn>
                <a:cxn ang="0">
                  <a:pos x="300" y="164"/>
                </a:cxn>
                <a:cxn ang="0">
                  <a:pos x="312" y="148"/>
                </a:cxn>
                <a:cxn ang="0">
                  <a:pos x="320" y="128"/>
                </a:cxn>
                <a:cxn ang="0">
                  <a:pos x="320" y="116"/>
                </a:cxn>
                <a:cxn ang="0">
                  <a:pos x="312" y="96"/>
                </a:cxn>
                <a:cxn ang="0">
                  <a:pos x="300" y="72"/>
                </a:cxn>
                <a:cxn ang="0">
                  <a:pos x="272" y="56"/>
                </a:cxn>
                <a:cxn ang="0">
                  <a:pos x="236" y="44"/>
                </a:cxn>
                <a:cxn ang="0">
                  <a:pos x="180" y="32"/>
                </a:cxn>
                <a:cxn ang="0">
                  <a:pos x="120" y="24"/>
                </a:cxn>
                <a:cxn ang="0">
                  <a:pos x="84" y="32"/>
                </a:cxn>
                <a:cxn ang="0">
                  <a:pos x="156" y="8"/>
                </a:cxn>
                <a:cxn ang="0">
                  <a:pos x="208" y="0"/>
                </a:cxn>
                <a:cxn ang="0">
                  <a:pos x="272" y="0"/>
                </a:cxn>
                <a:cxn ang="0">
                  <a:pos x="272" y="8"/>
                </a:cxn>
                <a:cxn ang="0">
                  <a:pos x="272" y="0"/>
                </a:cxn>
                <a:cxn ang="0">
                  <a:pos x="324" y="12"/>
                </a:cxn>
                <a:cxn ang="0">
                  <a:pos x="380" y="36"/>
                </a:cxn>
                <a:cxn ang="0">
                  <a:pos x="408" y="56"/>
                </a:cxn>
                <a:cxn ang="0">
                  <a:pos x="428" y="68"/>
                </a:cxn>
                <a:cxn ang="0">
                  <a:pos x="440" y="92"/>
                </a:cxn>
                <a:cxn ang="0">
                  <a:pos x="432" y="116"/>
                </a:cxn>
                <a:cxn ang="0">
                  <a:pos x="420" y="148"/>
                </a:cxn>
                <a:cxn ang="0">
                  <a:pos x="392" y="176"/>
                </a:cxn>
                <a:cxn ang="0">
                  <a:pos x="348" y="208"/>
                </a:cxn>
                <a:cxn ang="0">
                  <a:pos x="252" y="236"/>
                </a:cxn>
                <a:cxn ang="0">
                  <a:pos x="160" y="268"/>
                </a:cxn>
                <a:cxn ang="0">
                  <a:pos x="72" y="284"/>
                </a:cxn>
                <a:cxn ang="0">
                  <a:pos x="0" y="268"/>
                </a:cxn>
              </a:cxnLst>
              <a:rect l="0" t="0" r="0" b="0"/>
              <a:pathLst>
                <a:path w="440" h="284">
                  <a:moveTo>
                    <a:pt x="0" y="268"/>
                  </a:moveTo>
                  <a:lnTo>
                    <a:pt x="64" y="256"/>
                  </a:lnTo>
                  <a:lnTo>
                    <a:pt x="168" y="232"/>
                  </a:lnTo>
                  <a:lnTo>
                    <a:pt x="220" y="212"/>
                  </a:lnTo>
                  <a:lnTo>
                    <a:pt x="272" y="188"/>
                  </a:lnTo>
                  <a:lnTo>
                    <a:pt x="300" y="164"/>
                  </a:lnTo>
                  <a:lnTo>
                    <a:pt x="312" y="148"/>
                  </a:lnTo>
                  <a:lnTo>
                    <a:pt x="320" y="128"/>
                  </a:lnTo>
                  <a:lnTo>
                    <a:pt x="320" y="116"/>
                  </a:lnTo>
                  <a:lnTo>
                    <a:pt x="312" y="96"/>
                  </a:lnTo>
                  <a:lnTo>
                    <a:pt x="300" y="72"/>
                  </a:lnTo>
                  <a:lnTo>
                    <a:pt x="272" y="56"/>
                  </a:lnTo>
                  <a:lnTo>
                    <a:pt x="236" y="44"/>
                  </a:lnTo>
                  <a:lnTo>
                    <a:pt x="180" y="32"/>
                  </a:lnTo>
                  <a:lnTo>
                    <a:pt x="120" y="24"/>
                  </a:lnTo>
                  <a:lnTo>
                    <a:pt x="84" y="32"/>
                  </a:lnTo>
                  <a:lnTo>
                    <a:pt x="156" y="8"/>
                  </a:lnTo>
                  <a:lnTo>
                    <a:pt x="208" y="0"/>
                  </a:lnTo>
                  <a:lnTo>
                    <a:pt x="272" y="0"/>
                  </a:lnTo>
                  <a:lnTo>
                    <a:pt x="272" y="8"/>
                  </a:lnTo>
                  <a:lnTo>
                    <a:pt x="272" y="0"/>
                  </a:lnTo>
                  <a:lnTo>
                    <a:pt x="324" y="12"/>
                  </a:lnTo>
                  <a:lnTo>
                    <a:pt x="380" y="36"/>
                  </a:lnTo>
                  <a:lnTo>
                    <a:pt x="408" y="56"/>
                  </a:lnTo>
                  <a:lnTo>
                    <a:pt x="428" y="68"/>
                  </a:lnTo>
                  <a:lnTo>
                    <a:pt x="440" y="92"/>
                  </a:lnTo>
                  <a:lnTo>
                    <a:pt x="432" y="116"/>
                  </a:lnTo>
                  <a:lnTo>
                    <a:pt x="420" y="148"/>
                  </a:lnTo>
                  <a:lnTo>
                    <a:pt x="392" y="176"/>
                  </a:lnTo>
                  <a:lnTo>
                    <a:pt x="348" y="208"/>
                  </a:lnTo>
                  <a:lnTo>
                    <a:pt x="252" y="236"/>
                  </a:lnTo>
                  <a:lnTo>
                    <a:pt x="160" y="268"/>
                  </a:lnTo>
                  <a:lnTo>
                    <a:pt x="72" y="284"/>
                  </a:lnTo>
                  <a:lnTo>
                    <a:pt x="0" y="2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dirty="0"/>
            </a:p>
          </p:txBody>
        </p:sp>
        <p:sp>
          <p:nvSpPr>
            <p:cNvPr id="58" name="図形 57"/>
            <p:cNvSpPr>
              <a:spLocks/>
            </p:cNvSpPr>
            <p:nvPr/>
          </p:nvSpPr>
          <p:spPr bwMode="auto">
            <a:xfrm>
              <a:off x="3304" y="176"/>
              <a:ext cx="452" cy="284"/>
            </a:xfrm>
            <a:custGeom>
              <a:avLst/>
              <a:gdLst/>
              <a:ahLst/>
              <a:cxnLst>
                <a:cxn ang="0">
                  <a:pos x="0" y="276"/>
                </a:cxn>
                <a:cxn ang="0">
                  <a:pos x="88" y="260"/>
                </a:cxn>
                <a:cxn ang="0">
                  <a:pos x="176" y="236"/>
                </a:cxn>
                <a:cxn ang="0">
                  <a:pos x="272" y="200"/>
                </a:cxn>
                <a:cxn ang="0">
                  <a:pos x="312" y="168"/>
                </a:cxn>
                <a:cxn ang="0">
                  <a:pos x="336" y="140"/>
                </a:cxn>
                <a:cxn ang="0">
                  <a:pos x="356" y="108"/>
                </a:cxn>
                <a:cxn ang="0">
                  <a:pos x="356" y="84"/>
                </a:cxn>
                <a:cxn ang="0">
                  <a:pos x="344" y="60"/>
                </a:cxn>
                <a:cxn ang="0">
                  <a:pos x="324" y="40"/>
                </a:cxn>
                <a:cxn ang="0">
                  <a:pos x="296" y="28"/>
                </a:cxn>
                <a:cxn ang="0">
                  <a:pos x="272" y="12"/>
                </a:cxn>
                <a:cxn ang="0">
                  <a:pos x="240" y="0"/>
                </a:cxn>
                <a:cxn ang="0">
                  <a:pos x="276" y="0"/>
                </a:cxn>
                <a:cxn ang="0">
                  <a:pos x="324" y="4"/>
                </a:cxn>
                <a:cxn ang="0">
                  <a:pos x="380" y="24"/>
                </a:cxn>
                <a:cxn ang="0">
                  <a:pos x="404" y="36"/>
                </a:cxn>
                <a:cxn ang="0">
                  <a:pos x="428" y="52"/>
                </a:cxn>
                <a:cxn ang="0">
                  <a:pos x="448" y="76"/>
                </a:cxn>
                <a:cxn ang="0">
                  <a:pos x="452" y="116"/>
                </a:cxn>
                <a:cxn ang="0">
                  <a:pos x="448" y="128"/>
                </a:cxn>
                <a:cxn ang="0">
                  <a:pos x="428" y="152"/>
                </a:cxn>
                <a:cxn ang="0">
                  <a:pos x="412" y="168"/>
                </a:cxn>
                <a:cxn ang="0">
                  <a:pos x="372" y="188"/>
                </a:cxn>
                <a:cxn ang="0">
                  <a:pos x="332" y="204"/>
                </a:cxn>
                <a:cxn ang="0">
                  <a:pos x="264" y="228"/>
                </a:cxn>
                <a:cxn ang="0">
                  <a:pos x="176" y="252"/>
                </a:cxn>
                <a:cxn ang="0">
                  <a:pos x="100" y="272"/>
                </a:cxn>
                <a:cxn ang="0">
                  <a:pos x="40" y="284"/>
                </a:cxn>
                <a:cxn ang="0">
                  <a:pos x="0" y="276"/>
                </a:cxn>
              </a:cxnLst>
              <a:rect l="0" t="0" r="0" b="0"/>
              <a:pathLst>
                <a:path w="452" h="284">
                  <a:moveTo>
                    <a:pt x="0" y="276"/>
                  </a:moveTo>
                  <a:lnTo>
                    <a:pt x="88" y="260"/>
                  </a:lnTo>
                  <a:lnTo>
                    <a:pt x="176" y="236"/>
                  </a:lnTo>
                  <a:lnTo>
                    <a:pt x="272" y="200"/>
                  </a:lnTo>
                  <a:lnTo>
                    <a:pt x="312" y="168"/>
                  </a:lnTo>
                  <a:lnTo>
                    <a:pt x="336" y="140"/>
                  </a:lnTo>
                  <a:lnTo>
                    <a:pt x="356" y="108"/>
                  </a:lnTo>
                  <a:lnTo>
                    <a:pt x="356" y="84"/>
                  </a:lnTo>
                  <a:lnTo>
                    <a:pt x="344" y="60"/>
                  </a:lnTo>
                  <a:lnTo>
                    <a:pt x="324" y="40"/>
                  </a:lnTo>
                  <a:lnTo>
                    <a:pt x="296" y="28"/>
                  </a:lnTo>
                  <a:lnTo>
                    <a:pt x="272" y="12"/>
                  </a:lnTo>
                  <a:lnTo>
                    <a:pt x="240" y="0"/>
                  </a:lnTo>
                  <a:lnTo>
                    <a:pt x="276" y="0"/>
                  </a:lnTo>
                  <a:lnTo>
                    <a:pt x="324" y="4"/>
                  </a:lnTo>
                  <a:lnTo>
                    <a:pt x="380" y="24"/>
                  </a:lnTo>
                  <a:lnTo>
                    <a:pt x="404" y="36"/>
                  </a:lnTo>
                  <a:lnTo>
                    <a:pt x="428" y="52"/>
                  </a:lnTo>
                  <a:lnTo>
                    <a:pt x="448" y="76"/>
                  </a:lnTo>
                  <a:lnTo>
                    <a:pt x="452" y="116"/>
                  </a:lnTo>
                  <a:lnTo>
                    <a:pt x="448" y="128"/>
                  </a:lnTo>
                  <a:lnTo>
                    <a:pt x="428" y="152"/>
                  </a:lnTo>
                  <a:lnTo>
                    <a:pt x="412" y="168"/>
                  </a:lnTo>
                  <a:lnTo>
                    <a:pt x="372" y="188"/>
                  </a:lnTo>
                  <a:lnTo>
                    <a:pt x="332" y="204"/>
                  </a:lnTo>
                  <a:lnTo>
                    <a:pt x="264" y="228"/>
                  </a:lnTo>
                  <a:lnTo>
                    <a:pt x="176" y="252"/>
                  </a:lnTo>
                  <a:lnTo>
                    <a:pt x="100" y="272"/>
                  </a:lnTo>
                  <a:lnTo>
                    <a:pt x="40" y="284"/>
                  </a:lnTo>
                  <a:lnTo>
                    <a:pt x="0" y="2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9" name="図形 58"/>
            <p:cNvSpPr>
              <a:spLocks/>
            </p:cNvSpPr>
            <p:nvPr/>
          </p:nvSpPr>
          <p:spPr bwMode="auto">
            <a:xfrm>
              <a:off x="3344" y="204"/>
              <a:ext cx="480" cy="260"/>
            </a:xfrm>
            <a:custGeom>
              <a:avLst/>
              <a:gdLst/>
              <a:ahLst/>
              <a:cxnLst>
                <a:cxn ang="0">
                  <a:pos x="236" y="220"/>
                </a:cxn>
                <a:cxn ang="0">
                  <a:pos x="196" y="236"/>
                </a:cxn>
                <a:cxn ang="0">
                  <a:pos x="152" y="248"/>
                </a:cxn>
                <a:cxn ang="0">
                  <a:pos x="104" y="256"/>
                </a:cxn>
                <a:cxn ang="0">
                  <a:pos x="48" y="260"/>
                </a:cxn>
                <a:cxn ang="0">
                  <a:pos x="0" y="256"/>
                </a:cxn>
                <a:cxn ang="0">
                  <a:pos x="60" y="248"/>
                </a:cxn>
                <a:cxn ang="0">
                  <a:pos x="136" y="232"/>
                </a:cxn>
                <a:cxn ang="0">
                  <a:pos x="232" y="200"/>
                </a:cxn>
                <a:cxn ang="0">
                  <a:pos x="292" y="184"/>
                </a:cxn>
                <a:cxn ang="0">
                  <a:pos x="340" y="160"/>
                </a:cxn>
                <a:cxn ang="0">
                  <a:pos x="376" y="140"/>
                </a:cxn>
                <a:cxn ang="0">
                  <a:pos x="396" y="124"/>
                </a:cxn>
                <a:cxn ang="0">
                  <a:pos x="412" y="100"/>
                </a:cxn>
                <a:cxn ang="0">
                  <a:pos x="420" y="88"/>
                </a:cxn>
                <a:cxn ang="0">
                  <a:pos x="412" y="48"/>
                </a:cxn>
                <a:cxn ang="0">
                  <a:pos x="388" y="20"/>
                </a:cxn>
                <a:cxn ang="0">
                  <a:pos x="360" y="0"/>
                </a:cxn>
                <a:cxn ang="0">
                  <a:pos x="408" y="8"/>
                </a:cxn>
                <a:cxn ang="0">
                  <a:pos x="432" y="20"/>
                </a:cxn>
                <a:cxn ang="0">
                  <a:pos x="456" y="32"/>
                </a:cxn>
                <a:cxn ang="0">
                  <a:pos x="472" y="56"/>
                </a:cxn>
                <a:cxn ang="0">
                  <a:pos x="480" y="88"/>
                </a:cxn>
                <a:cxn ang="0">
                  <a:pos x="468" y="104"/>
                </a:cxn>
                <a:cxn ang="0">
                  <a:pos x="424" y="148"/>
                </a:cxn>
                <a:cxn ang="0">
                  <a:pos x="396" y="172"/>
                </a:cxn>
                <a:cxn ang="0">
                  <a:pos x="352" y="196"/>
                </a:cxn>
                <a:cxn ang="0">
                  <a:pos x="304" y="212"/>
                </a:cxn>
                <a:cxn ang="0">
                  <a:pos x="244" y="220"/>
                </a:cxn>
                <a:cxn ang="0">
                  <a:pos x="244" y="224"/>
                </a:cxn>
                <a:cxn ang="0">
                  <a:pos x="236" y="220"/>
                </a:cxn>
              </a:cxnLst>
              <a:rect l="0" t="0" r="0" b="0"/>
              <a:pathLst>
                <a:path w="480" h="260">
                  <a:moveTo>
                    <a:pt x="236" y="220"/>
                  </a:moveTo>
                  <a:lnTo>
                    <a:pt x="196" y="236"/>
                  </a:lnTo>
                  <a:lnTo>
                    <a:pt x="152" y="248"/>
                  </a:lnTo>
                  <a:lnTo>
                    <a:pt x="104" y="256"/>
                  </a:lnTo>
                  <a:lnTo>
                    <a:pt x="48" y="260"/>
                  </a:lnTo>
                  <a:lnTo>
                    <a:pt x="0" y="256"/>
                  </a:lnTo>
                  <a:lnTo>
                    <a:pt x="60" y="248"/>
                  </a:lnTo>
                  <a:lnTo>
                    <a:pt x="136" y="232"/>
                  </a:lnTo>
                  <a:lnTo>
                    <a:pt x="232" y="200"/>
                  </a:lnTo>
                  <a:lnTo>
                    <a:pt x="292" y="184"/>
                  </a:lnTo>
                  <a:lnTo>
                    <a:pt x="340" y="160"/>
                  </a:lnTo>
                  <a:lnTo>
                    <a:pt x="376" y="140"/>
                  </a:lnTo>
                  <a:lnTo>
                    <a:pt x="396" y="124"/>
                  </a:lnTo>
                  <a:lnTo>
                    <a:pt x="412" y="100"/>
                  </a:lnTo>
                  <a:lnTo>
                    <a:pt x="420" y="88"/>
                  </a:lnTo>
                  <a:lnTo>
                    <a:pt x="412" y="48"/>
                  </a:lnTo>
                  <a:lnTo>
                    <a:pt x="388" y="20"/>
                  </a:lnTo>
                  <a:lnTo>
                    <a:pt x="360" y="0"/>
                  </a:lnTo>
                  <a:lnTo>
                    <a:pt x="408" y="8"/>
                  </a:lnTo>
                  <a:lnTo>
                    <a:pt x="432" y="20"/>
                  </a:lnTo>
                  <a:lnTo>
                    <a:pt x="456" y="32"/>
                  </a:lnTo>
                  <a:lnTo>
                    <a:pt x="472" y="56"/>
                  </a:lnTo>
                  <a:lnTo>
                    <a:pt x="480" y="88"/>
                  </a:lnTo>
                  <a:lnTo>
                    <a:pt x="468" y="104"/>
                  </a:lnTo>
                  <a:lnTo>
                    <a:pt x="424" y="148"/>
                  </a:lnTo>
                  <a:lnTo>
                    <a:pt x="396" y="172"/>
                  </a:lnTo>
                  <a:lnTo>
                    <a:pt x="352" y="196"/>
                  </a:lnTo>
                  <a:lnTo>
                    <a:pt x="304" y="212"/>
                  </a:lnTo>
                  <a:lnTo>
                    <a:pt x="244" y="220"/>
                  </a:lnTo>
                  <a:lnTo>
                    <a:pt x="244" y="224"/>
                  </a:lnTo>
                  <a:lnTo>
                    <a:pt x="236" y="22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0" name="図形 59"/>
            <p:cNvSpPr>
              <a:spLocks/>
            </p:cNvSpPr>
            <p:nvPr/>
          </p:nvSpPr>
          <p:spPr bwMode="auto">
            <a:xfrm>
              <a:off x="3504" y="152"/>
              <a:ext cx="380" cy="276"/>
            </a:xfrm>
            <a:custGeom>
              <a:avLst/>
              <a:gdLst/>
              <a:ahLst/>
              <a:cxnLst>
                <a:cxn ang="0">
                  <a:pos x="88" y="276"/>
                </a:cxn>
                <a:cxn ang="0">
                  <a:pos x="148" y="264"/>
                </a:cxn>
                <a:cxn ang="0">
                  <a:pos x="200" y="248"/>
                </a:cxn>
                <a:cxn ang="0">
                  <a:pos x="236" y="228"/>
                </a:cxn>
                <a:cxn ang="0">
                  <a:pos x="272" y="204"/>
                </a:cxn>
                <a:cxn ang="0">
                  <a:pos x="308" y="156"/>
                </a:cxn>
                <a:cxn ang="0">
                  <a:pos x="324" y="140"/>
                </a:cxn>
                <a:cxn ang="0">
                  <a:pos x="320" y="100"/>
                </a:cxn>
                <a:cxn ang="0">
                  <a:pos x="300" y="84"/>
                </a:cxn>
                <a:cxn ang="0">
                  <a:pos x="272" y="60"/>
                </a:cxn>
                <a:cxn ang="0">
                  <a:pos x="236" y="52"/>
                </a:cxn>
                <a:cxn ang="0">
                  <a:pos x="192" y="48"/>
                </a:cxn>
                <a:cxn ang="0">
                  <a:pos x="136" y="28"/>
                </a:cxn>
                <a:cxn ang="0">
                  <a:pos x="88" y="24"/>
                </a:cxn>
                <a:cxn ang="0">
                  <a:pos x="28" y="24"/>
                </a:cxn>
                <a:cxn ang="0">
                  <a:pos x="0" y="16"/>
                </a:cxn>
                <a:cxn ang="0">
                  <a:pos x="52" y="4"/>
                </a:cxn>
                <a:cxn ang="0">
                  <a:pos x="96" y="0"/>
                </a:cxn>
                <a:cxn ang="0">
                  <a:pos x="136" y="0"/>
                </a:cxn>
                <a:cxn ang="0">
                  <a:pos x="192" y="4"/>
                </a:cxn>
                <a:cxn ang="0">
                  <a:pos x="248" y="16"/>
                </a:cxn>
                <a:cxn ang="0">
                  <a:pos x="300" y="40"/>
                </a:cxn>
                <a:cxn ang="0">
                  <a:pos x="348" y="76"/>
                </a:cxn>
                <a:cxn ang="0">
                  <a:pos x="368" y="88"/>
                </a:cxn>
                <a:cxn ang="0">
                  <a:pos x="372" y="112"/>
                </a:cxn>
                <a:cxn ang="0">
                  <a:pos x="380" y="140"/>
                </a:cxn>
                <a:cxn ang="0">
                  <a:pos x="368" y="164"/>
                </a:cxn>
                <a:cxn ang="0">
                  <a:pos x="344" y="188"/>
                </a:cxn>
                <a:cxn ang="0">
                  <a:pos x="312" y="204"/>
                </a:cxn>
                <a:cxn ang="0">
                  <a:pos x="272" y="228"/>
                </a:cxn>
                <a:cxn ang="0">
                  <a:pos x="216" y="252"/>
                </a:cxn>
                <a:cxn ang="0">
                  <a:pos x="172" y="272"/>
                </a:cxn>
                <a:cxn ang="0">
                  <a:pos x="144" y="276"/>
                </a:cxn>
                <a:cxn ang="0">
                  <a:pos x="88" y="276"/>
                </a:cxn>
              </a:cxnLst>
              <a:rect l="0" t="0" r="0" b="0"/>
              <a:pathLst>
                <a:path w="380" h="276">
                  <a:moveTo>
                    <a:pt x="88" y="276"/>
                  </a:moveTo>
                  <a:lnTo>
                    <a:pt x="148" y="264"/>
                  </a:lnTo>
                  <a:lnTo>
                    <a:pt x="200" y="248"/>
                  </a:lnTo>
                  <a:lnTo>
                    <a:pt x="236" y="228"/>
                  </a:lnTo>
                  <a:lnTo>
                    <a:pt x="272" y="204"/>
                  </a:lnTo>
                  <a:lnTo>
                    <a:pt x="308" y="156"/>
                  </a:lnTo>
                  <a:lnTo>
                    <a:pt x="324" y="140"/>
                  </a:lnTo>
                  <a:lnTo>
                    <a:pt x="320" y="100"/>
                  </a:lnTo>
                  <a:lnTo>
                    <a:pt x="300" y="84"/>
                  </a:lnTo>
                  <a:lnTo>
                    <a:pt x="272" y="60"/>
                  </a:lnTo>
                  <a:lnTo>
                    <a:pt x="236" y="52"/>
                  </a:lnTo>
                  <a:lnTo>
                    <a:pt x="192" y="48"/>
                  </a:lnTo>
                  <a:lnTo>
                    <a:pt x="136" y="28"/>
                  </a:lnTo>
                  <a:lnTo>
                    <a:pt x="88" y="24"/>
                  </a:lnTo>
                  <a:lnTo>
                    <a:pt x="28" y="24"/>
                  </a:lnTo>
                  <a:lnTo>
                    <a:pt x="0" y="16"/>
                  </a:lnTo>
                  <a:lnTo>
                    <a:pt x="52" y="4"/>
                  </a:lnTo>
                  <a:lnTo>
                    <a:pt x="96" y="0"/>
                  </a:lnTo>
                  <a:lnTo>
                    <a:pt x="136" y="0"/>
                  </a:lnTo>
                  <a:lnTo>
                    <a:pt x="192" y="4"/>
                  </a:lnTo>
                  <a:lnTo>
                    <a:pt x="248" y="16"/>
                  </a:lnTo>
                  <a:lnTo>
                    <a:pt x="300" y="40"/>
                  </a:lnTo>
                  <a:lnTo>
                    <a:pt x="348" y="76"/>
                  </a:lnTo>
                  <a:lnTo>
                    <a:pt x="368" y="88"/>
                  </a:lnTo>
                  <a:lnTo>
                    <a:pt x="372" y="112"/>
                  </a:lnTo>
                  <a:lnTo>
                    <a:pt x="380" y="140"/>
                  </a:lnTo>
                  <a:lnTo>
                    <a:pt x="368" y="164"/>
                  </a:lnTo>
                  <a:lnTo>
                    <a:pt x="344" y="188"/>
                  </a:lnTo>
                  <a:lnTo>
                    <a:pt x="312" y="204"/>
                  </a:lnTo>
                  <a:lnTo>
                    <a:pt x="272" y="228"/>
                  </a:lnTo>
                  <a:lnTo>
                    <a:pt x="216" y="252"/>
                  </a:lnTo>
                  <a:lnTo>
                    <a:pt x="172" y="272"/>
                  </a:lnTo>
                  <a:lnTo>
                    <a:pt x="144" y="276"/>
                  </a:lnTo>
                  <a:lnTo>
                    <a:pt x="88" y="2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1" name="図形 60"/>
            <p:cNvSpPr>
              <a:spLocks/>
            </p:cNvSpPr>
            <p:nvPr/>
          </p:nvSpPr>
          <p:spPr bwMode="auto">
            <a:xfrm>
              <a:off x="3660" y="156"/>
              <a:ext cx="288" cy="280"/>
            </a:xfrm>
            <a:custGeom>
              <a:avLst/>
              <a:gdLst/>
              <a:ahLst/>
              <a:cxnLst>
                <a:cxn ang="0">
                  <a:pos x="60" y="272"/>
                </a:cxn>
                <a:cxn ang="0">
                  <a:pos x="0" y="280"/>
                </a:cxn>
                <a:cxn ang="0">
                  <a:pos x="72" y="248"/>
                </a:cxn>
                <a:cxn ang="0">
                  <a:pos x="116" y="232"/>
                </a:cxn>
                <a:cxn ang="0">
                  <a:pos x="156" y="208"/>
                </a:cxn>
                <a:cxn ang="0">
                  <a:pos x="192" y="184"/>
                </a:cxn>
                <a:cxn ang="0">
                  <a:pos x="216" y="160"/>
                </a:cxn>
                <a:cxn ang="0">
                  <a:pos x="224" y="136"/>
                </a:cxn>
                <a:cxn ang="0">
                  <a:pos x="224" y="108"/>
                </a:cxn>
                <a:cxn ang="0">
                  <a:pos x="216" y="84"/>
                </a:cxn>
                <a:cxn ang="0">
                  <a:pos x="200" y="72"/>
                </a:cxn>
                <a:cxn ang="0">
                  <a:pos x="164" y="44"/>
                </a:cxn>
                <a:cxn ang="0">
                  <a:pos x="128" y="24"/>
                </a:cxn>
                <a:cxn ang="0">
                  <a:pos x="92" y="8"/>
                </a:cxn>
                <a:cxn ang="0">
                  <a:pos x="56" y="0"/>
                </a:cxn>
                <a:cxn ang="0">
                  <a:pos x="92" y="0"/>
                </a:cxn>
                <a:cxn ang="0">
                  <a:pos x="144" y="8"/>
                </a:cxn>
                <a:cxn ang="0">
                  <a:pos x="212" y="32"/>
                </a:cxn>
                <a:cxn ang="0">
                  <a:pos x="240" y="48"/>
                </a:cxn>
                <a:cxn ang="0">
                  <a:pos x="276" y="72"/>
                </a:cxn>
                <a:cxn ang="0">
                  <a:pos x="284" y="84"/>
                </a:cxn>
                <a:cxn ang="0">
                  <a:pos x="288" y="104"/>
                </a:cxn>
                <a:cxn ang="0">
                  <a:pos x="284" y="136"/>
                </a:cxn>
                <a:cxn ang="0">
                  <a:pos x="276" y="152"/>
                </a:cxn>
                <a:cxn ang="0">
                  <a:pos x="260" y="176"/>
                </a:cxn>
                <a:cxn ang="0">
                  <a:pos x="236" y="196"/>
                </a:cxn>
                <a:cxn ang="0">
                  <a:pos x="204" y="208"/>
                </a:cxn>
                <a:cxn ang="0">
                  <a:pos x="152" y="236"/>
                </a:cxn>
                <a:cxn ang="0">
                  <a:pos x="104" y="260"/>
                </a:cxn>
                <a:cxn ang="0">
                  <a:pos x="60" y="272"/>
                </a:cxn>
              </a:cxnLst>
              <a:rect l="0" t="0" r="0" b="0"/>
              <a:pathLst>
                <a:path w="288" h="280">
                  <a:moveTo>
                    <a:pt x="60" y="272"/>
                  </a:moveTo>
                  <a:lnTo>
                    <a:pt x="0" y="280"/>
                  </a:lnTo>
                  <a:lnTo>
                    <a:pt x="72" y="248"/>
                  </a:lnTo>
                  <a:lnTo>
                    <a:pt x="116" y="232"/>
                  </a:lnTo>
                  <a:lnTo>
                    <a:pt x="156" y="208"/>
                  </a:lnTo>
                  <a:lnTo>
                    <a:pt x="192" y="184"/>
                  </a:lnTo>
                  <a:lnTo>
                    <a:pt x="216" y="160"/>
                  </a:lnTo>
                  <a:lnTo>
                    <a:pt x="224" y="136"/>
                  </a:lnTo>
                  <a:lnTo>
                    <a:pt x="224" y="108"/>
                  </a:lnTo>
                  <a:lnTo>
                    <a:pt x="216" y="84"/>
                  </a:lnTo>
                  <a:lnTo>
                    <a:pt x="200" y="72"/>
                  </a:lnTo>
                  <a:lnTo>
                    <a:pt x="164" y="44"/>
                  </a:lnTo>
                  <a:lnTo>
                    <a:pt x="128" y="24"/>
                  </a:lnTo>
                  <a:lnTo>
                    <a:pt x="92" y="8"/>
                  </a:lnTo>
                  <a:lnTo>
                    <a:pt x="56" y="0"/>
                  </a:lnTo>
                  <a:lnTo>
                    <a:pt x="92" y="0"/>
                  </a:lnTo>
                  <a:lnTo>
                    <a:pt x="144" y="8"/>
                  </a:lnTo>
                  <a:lnTo>
                    <a:pt x="212" y="32"/>
                  </a:lnTo>
                  <a:lnTo>
                    <a:pt x="240" y="48"/>
                  </a:lnTo>
                  <a:lnTo>
                    <a:pt x="276" y="72"/>
                  </a:lnTo>
                  <a:lnTo>
                    <a:pt x="284" y="84"/>
                  </a:lnTo>
                  <a:lnTo>
                    <a:pt x="288" y="104"/>
                  </a:lnTo>
                  <a:lnTo>
                    <a:pt x="284" y="136"/>
                  </a:lnTo>
                  <a:lnTo>
                    <a:pt x="276" y="152"/>
                  </a:lnTo>
                  <a:lnTo>
                    <a:pt x="260" y="176"/>
                  </a:lnTo>
                  <a:lnTo>
                    <a:pt x="236" y="196"/>
                  </a:lnTo>
                  <a:lnTo>
                    <a:pt x="204" y="208"/>
                  </a:lnTo>
                  <a:lnTo>
                    <a:pt x="152" y="236"/>
                  </a:lnTo>
                  <a:lnTo>
                    <a:pt x="104" y="260"/>
                  </a:lnTo>
                  <a:lnTo>
                    <a:pt x="60" y="2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2" name="図形 61"/>
            <p:cNvSpPr>
              <a:spLocks/>
            </p:cNvSpPr>
            <p:nvPr/>
          </p:nvSpPr>
          <p:spPr bwMode="auto">
            <a:xfrm>
              <a:off x="3740" y="144"/>
              <a:ext cx="296" cy="284"/>
            </a:xfrm>
            <a:custGeom>
              <a:avLst/>
              <a:gdLst/>
              <a:ahLst/>
              <a:cxnLst>
                <a:cxn ang="0">
                  <a:pos x="60" y="280"/>
                </a:cxn>
                <a:cxn ang="0">
                  <a:pos x="0" y="284"/>
                </a:cxn>
                <a:cxn ang="0">
                  <a:pos x="84" y="248"/>
                </a:cxn>
                <a:cxn ang="0">
                  <a:pos x="132" y="224"/>
                </a:cxn>
                <a:cxn ang="0">
                  <a:pos x="160" y="208"/>
                </a:cxn>
                <a:cxn ang="0">
                  <a:pos x="184" y="188"/>
                </a:cxn>
                <a:cxn ang="0">
                  <a:pos x="196" y="172"/>
                </a:cxn>
                <a:cxn ang="0">
                  <a:pos x="208" y="148"/>
                </a:cxn>
                <a:cxn ang="0">
                  <a:pos x="208" y="116"/>
                </a:cxn>
                <a:cxn ang="0">
                  <a:pos x="208" y="96"/>
                </a:cxn>
                <a:cxn ang="0">
                  <a:pos x="196" y="80"/>
                </a:cxn>
                <a:cxn ang="0">
                  <a:pos x="148" y="44"/>
                </a:cxn>
                <a:cxn ang="0">
                  <a:pos x="96" y="20"/>
                </a:cxn>
                <a:cxn ang="0">
                  <a:pos x="40" y="12"/>
                </a:cxn>
                <a:cxn ang="0">
                  <a:pos x="0" y="8"/>
                </a:cxn>
                <a:cxn ang="0">
                  <a:pos x="48" y="0"/>
                </a:cxn>
                <a:cxn ang="0">
                  <a:pos x="112" y="0"/>
                </a:cxn>
                <a:cxn ang="0">
                  <a:pos x="148" y="8"/>
                </a:cxn>
                <a:cxn ang="0">
                  <a:pos x="192" y="20"/>
                </a:cxn>
                <a:cxn ang="0">
                  <a:pos x="228" y="36"/>
                </a:cxn>
                <a:cxn ang="0">
                  <a:pos x="272" y="60"/>
                </a:cxn>
                <a:cxn ang="0">
                  <a:pos x="284" y="72"/>
                </a:cxn>
                <a:cxn ang="0">
                  <a:pos x="296" y="92"/>
                </a:cxn>
                <a:cxn ang="0">
                  <a:pos x="296" y="104"/>
                </a:cxn>
                <a:cxn ang="0">
                  <a:pos x="296" y="128"/>
                </a:cxn>
                <a:cxn ang="0">
                  <a:pos x="284" y="148"/>
                </a:cxn>
                <a:cxn ang="0">
                  <a:pos x="260" y="172"/>
                </a:cxn>
                <a:cxn ang="0">
                  <a:pos x="228" y="196"/>
                </a:cxn>
                <a:cxn ang="0">
                  <a:pos x="168" y="232"/>
                </a:cxn>
                <a:cxn ang="0">
                  <a:pos x="112" y="260"/>
                </a:cxn>
                <a:cxn ang="0">
                  <a:pos x="60" y="280"/>
                </a:cxn>
              </a:cxnLst>
              <a:rect l="0" t="0" r="0" b="0"/>
              <a:pathLst>
                <a:path w="296" h="284">
                  <a:moveTo>
                    <a:pt x="60" y="280"/>
                  </a:moveTo>
                  <a:lnTo>
                    <a:pt x="0" y="284"/>
                  </a:lnTo>
                  <a:lnTo>
                    <a:pt x="84" y="248"/>
                  </a:lnTo>
                  <a:lnTo>
                    <a:pt x="132" y="224"/>
                  </a:lnTo>
                  <a:lnTo>
                    <a:pt x="160" y="208"/>
                  </a:lnTo>
                  <a:lnTo>
                    <a:pt x="184" y="188"/>
                  </a:lnTo>
                  <a:lnTo>
                    <a:pt x="196" y="172"/>
                  </a:lnTo>
                  <a:lnTo>
                    <a:pt x="208" y="148"/>
                  </a:lnTo>
                  <a:lnTo>
                    <a:pt x="208" y="116"/>
                  </a:lnTo>
                  <a:lnTo>
                    <a:pt x="208" y="96"/>
                  </a:lnTo>
                  <a:lnTo>
                    <a:pt x="196" y="80"/>
                  </a:lnTo>
                  <a:lnTo>
                    <a:pt x="148" y="44"/>
                  </a:lnTo>
                  <a:lnTo>
                    <a:pt x="96" y="20"/>
                  </a:lnTo>
                  <a:lnTo>
                    <a:pt x="40" y="12"/>
                  </a:lnTo>
                  <a:lnTo>
                    <a:pt x="0" y="8"/>
                  </a:lnTo>
                  <a:lnTo>
                    <a:pt x="48" y="0"/>
                  </a:lnTo>
                  <a:lnTo>
                    <a:pt x="112" y="0"/>
                  </a:lnTo>
                  <a:lnTo>
                    <a:pt x="148" y="8"/>
                  </a:lnTo>
                  <a:lnTo>
                    <a:pt x="192" y="20"/>
                  </a:lnTo>
                  <a:lnTo>
                    <a:pt x="228" y="36"/>
                  </a:lnTo>
                  <a:lnTo>
                    <a:pt x="272" y="60"/>
                  </a:lnTo>
                  <a:lnTo>
                    <a:pt x="284" y="72"/>
                  </a:lnTo>
                  <a:lnTo>
                    <a:pt x="296" y="92"/>
                  </a:lnTo>
                  <a:lnTo>
                    <a:pt x="296" y="104"/>
                  </a:lnTo>
                  <a:lnTo>
                    <a:pt x="296" y="128"/>
                  </a:lnTo>
                  <a:lnTo>
                    <a:pt x="284" y="148"/>
                  </a:lnTo>
                  <a:lnTo>
                    <a:pt x="260" y="172"/>
                  </a:lnTo>
                  <a:lnTo>
                    <a:pt x="228" y="196"/>
                  </a:lnTo>
                  <a:lnTo>
                    <a:pt x="168" y="232"/>
                  </a:lnTo>
                  <a:lnTo>
                    <a:pt x="112" y="260"/>
                  </a:lnTo>
                  <a:lnTo>
                    <a:pt x="60" y="2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3" name="図形 62"/>
            <p:cNvSpPr>
              <a:spLocks/>
            </p:cNvSpPr>
            <p:nvPr/>
          </p:nvSpPr>
          <p:spPr bwMode="auto">
            <a:xfrm>
              <a:off x="3824" y="140"/>
              <a:ext cx="284" cy="284"/>
            </a:xfrm>
            <a:custGeom>
              <a:avLst/>
              <a:gdLst/>
              <a:ahLst/>
              <a:cxnLst>
                <a:cxn ang="0">
                  <a:pos x="0" y="284"/>
                </a:cxn>
                <a:cxn ang="0">
                  <a:pos x="48" y="260"/>
                </a:cxn>
                <a:cxn ang="0">
                  <a:pos x="96" y="236"/>
                </a:cxn>
                <a:cxn ang="0">
                  <a:pos x="144" y="200"/>
                </a:cxn>
                <a:cxn ang="0">
                  <a:pos x="180" y="176"/>
                </a:cxn>
                <a:cxn ang="0">
                  <a:pos x="200" y="156"/>
                </a:cxn>
                <a:cxn ang="0">
                  <a:pos x="212" y="132"/>
                </a:cxn>
                <a:cxn ang="0">
                  <a:pos x="216" y="108"/>
                </a:cxn>
                <a:cxn ang="0">
                  <a:pos x="212" y="88"/>
                </a:cxn>
                <a:cxn ang="0">
                  <a:pos x="204" y="76"/>
                </a:cxn>
                <a:cxn ang="0">
                  <a:pos x="188" y="60"/>
                </a:cxn>
                <a:cxn ang="0">
                  <a:pos x="144" y="36"/>
                </a:cxn>
                <a:cxn ang="0">
                  <a:pos x="100" y="16"/>
                </a:cxn>
                <a:cxn ang="0">
                  <a:pos x="60" y="4"/>
                </a:cxn>
                <a:cxn ang="0">
                  <a:pos x="16" y="0"/>
                </a:cxn>
                <a:cxn ang="0">
                  <a:pos x="64" y="0"/>
                </a:cxn>
                <a:cxn ang="0">
                  <a:pos x="120" y="4"/>
                </a:cxn>
                <a:cxn ang="0">
                  <a:pos x="180" y="16"/>
                </a:cxn>
                <a:cxn ang="0">
                  <a:pos x="212" y="28"/>
                </a:cxn>
                <a:cxn ang="0">
                  <a:pos x="236" y="48"/>
                </a:cxn>
                <a:cxn ang="0">
                  <a:pos x="260" y="72"/>
                </a:cxn>
                <a:cxn ang="0">
                  <a:pos x="276" y="96"/>
                </a:cxn>
                <a:cxn ang="0">
                  <a:pos x="284" y="120"/>
                </a:cxn>
                <a:cxn ang="0">
                  <a:pos x="284" y="136"/>
                </a:cxn>
                <a:cxn ang="0">
                  <a:pos x="272" y="156"/>
                </a:cxn>
                <a:cxn ang="0">
                  <a:pos x="236" y="192"/>
                </a:cxn>
                <a:cxn ang="0">
                  <a:pos x="168" y="236"/>
                </a:cxn>
                <a:cxn ang="0">
                  <a:pos x="108" y="260"/>
                </a:cxn>
                <a:cxn ang="0">
                  <a:pos x="72" y="276"/>
                </a:cxn>
                <a:cxn ang="0">
                  <a:pos x="0" y="284"/>
                </a:cxn>
              </a:cxnLst>
              <a:rect l="0" t="0" r="0" b="0"/>
              <a:pathLst>
                <a:path w="284" h="284">
                  <a:moveTo>
                    <a:pt x="0" y="284"/>
                  </a:moveTo>
                  <a:lnTo>
                    <a:pt x="48" y="260"/>
                  </a:lnTo>
                  <a:lnTo>
                    <a:pt x="96" y="236"/>
                  </a:lnTo>
                  <a:lnTo>
                    <a:pt x="144" y="200"/>
                  </a:lnTo>
                  <a:lnTo>
                    <a:pt x="180" y="176"/>
                  </a:lnTo>
                  <a:lnTo>
                    <a:pt x="200" y="156"/>
                  </a:lnTo>
                  <a:lnTo>
                    <a:pt x="212" y="132"/>
                  </a:lnTo>
                  <a:lnTo>
                    <a:pt x="216" y="108"/>
                  </a:lnTo>
                  <a:lnTo>
                    <a:pt x="212" y="88"/>
                  </a:lnTo>
                  <a:lnTo>
                    <a:pt x="204" y="76"/>
                  </a:lnTo>
                  <a:lnTo>
                    <a:pt x="188" y="60"/>
                  </a:lnTo>
                  <a:lnTo>
                    <a:pt x="144" y="36"/>
                  </a:lnTo>
                  <a:lnTo>
                    <a:pt x="100" y="16"/>
                  </a:lnTo>
                  <a:lnTo>
                    <a:pt x="60" y="4"/>
                  </a:lnTo>
                  <a:lnTo>
                    <a:pt x="16" y="0"/>
                  </a:lnTo>
                  <a:lnTo>
                    <a:pt x="64" y="0"/>
                  </a:lnTo>
                  <a:lnTo>
                    <a:pt x="120" y="4"/>
                  </a:lnTo>
                  <a:lnTo>
                    <a:pt x="180" y="16"/>
                  </a:lnTo>
                  <a:lnTo>
                    <a:pt x="212" y="28"/>
                  </a:lnTo>
                  <a:lnTo>
                    <a:pt x="236" y="48"/>
                  </a:lnTo>
                  <a:lnTo>
                    <a:pt x="260" y="72"/>
                  </a:lnTo>
                  <a:lnTo>
                    <a:pt x="276" y="96"/>
                  </a:lnTo>
                  <a:lnTo>
                    <a:pt x="284" y="120"/>
                  </a:lnTo>
                  <a:lnTo>
                    <a:pt x="284" y="136"/>
                  </a:lnTo>
                  <a:lnTo>
                    <a:pt x="272" y="156"/>
                  </a:lnTo>
                  <a:lnTo>
                    <a:pt x="236" y="192"/>
                  </a:lnTo>
                  <a:lnTo>
                    <a:pt x="168" y="236"/>
                  </a:lnTo>
                  <a:lnTo>
                    <a:pt x="108" y="260"/>
                  </a:lnTo>
                  <a:lnTo>
                    <a:pt x="72" y="276"/>
                  </a:lnTo>
                  <a:lnTo>
                    <a:pt x="0" y="2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4" name="図形 63"/>
            <p:cNvSpPr>
              <a:spLocks/>
            </p:cNvSpPr>
            <p:nvPr/>
          </p:nvSpPr>
          <p:spPr bwMode="auto">
            <a:xfrm>
              <a:off x="3924" y="140"/>
              <a:ext cx="260" cy="272"/>
            </a:xfrm>
            <a:custGeom>
              <a:avLst/>
              <a:gdLst/>
              <a:ahLst/>
              <a:cxnLst>
                <a:cxn ang="0">
                  <a:pos x="0" y="272"/>
                </a:cxn>
                <a:cxn ang="0">
                  <a:pos x="88" y="224"/>
                </a:cxn>
                <a:cxn ang="0">
                  <a:pos x="140" y="192"/>
                </a:cxn>
                <a:cxn ang="0">
                  <a:pos x="160" y="180"/>
                </a:cxn>
                <a:cxn ang="0">
                  <a:pos x="176" y="164"/>
                </a:cxn>
                <a:cxn ang="0">
                  <a:pos x="184" y="144"/>
                </a:cxn>
                <a:cxn ang="0">
                  <a:pos x="188" y="120"/>
                </a:cxn>
                <a:cxn ang="0">
                  <a:pos x="184" y="96"/>
                </a:cxn>
                <a:cxn ang="0">
                  <a:pos x="164" y="72"/>
                </a:cxn>
                <a:cxn ang="0">
                  <a:pos x="140" y="40"/>
                </a:cxn>
                <a:cxn ang="0">
                  <a:pos x="112" y="24"/>
                </a:cxn>
                <a:cxn ang="0">
                  <a:pos x="80" y="12"/>
                </a:cxn>
                <a:cxn ang="0">
                  <a:pos x="8" y="0"/>
                </a:cxn>
                <a:cxn ang="0">
                  <a:pos x="80" y="0"/>
                </a:cxn>
                <a:cxn ang="0">
                  <a:pos x="128" y="4"/>
                </a:cxn>
                <a:cxn ang="0">
                  <a:pos x="176" y="16"/>
                </a:cxn>
                <a:cxn ang="0">
                  <a:pos x="212" y="36"/>
                </a:cxn>
                <a:cxn ang="0">
                  <a:pos x="244" y="60"/>
                </a:cxn>
                <a:cxn ang="0">
                  <a:pos x="248" y="64"/>
                </a:cxn>
                <a:cxn ang="0">
                  <a:pos x="260" y="88"/>
                </a:cxn>
                <a:cxn ang="0">
                  <a:pos x="260" y="100"/>
                </a:cxn>
                <a:cxn ang="0">
                  <a:pos x="260" y="124"/>
                </a:cxn>
                <a:cxn ang="0">
                  <a:pos x="256" y="144"/>
                </a:cxn>
                <a:cxn ang="0">
                  <a:pos x="236" y="164"/>
                </a:cxn>
                <a:cxn ang="0">
                  <a:pos x="200" y="192"/>
                </a:cxn>
                <a:cxn ang="0">
                  <a:pos x="124" y="228"/>
                </a:cxn>
                <a:cxn ang="0">
                  <a:pos x="56" y="252"/>
                </a:cxn>
                <a:cxn ang="0">
                  <a:pos x="0" y="272"/>
                </a:cxn>
              </a:cxnLst>
              <a:rect l="0" t="0" r="0" b="0"/>
              <a:pathLst>
                <a:path w="260" h="272">
                  <a:moveTo>
                    <a:pt x="0" y="272"/>
                  </a:moveTo>
                  <a:lnTo>
                    <a:pt x="88" y="224"/>
                  </a:lnTo>
                  <a:lnTo>
                    <a:pt x="140" y="192"/>
                  </a:lnTo>
                  <a:lnTo>
                    <a:pt x="160" y="180"/>
                  </a:lnTo>
                  <a:lnTo>
                    <a:pt x="176" y="164"/>
                  </a:lnTo>
                  <a:lnTo>
                    <a:pt x="184" y="144"/>
                  </a:lnTo>
                  <a:lnTo>
                    <a:pt x="188" y="120"/>
                  </a:lnTo>
                  <a:lnTo>
                    <a:pt x="184" y="96"/>
                  </a:lnTo>
                  <a:lnTo>
                    <a:pt x="164" y="72"/>
                  </a:lnTo>
                  <a:lnTo>
                    <a:pt x="140" y="40"/>
                  </a:lnTo>
                  <a:lnTo>
                    <a:pt x="112" y="24"/>
                  </a:lnTo>
                  <a:lnTo>
                    <a:pt x="80" y="12"/>
                  </a:lnTo>
                  <a:lnTo>
                    <a:pt x="8" y="0"/>
                  </a:lnTo>
                  <a:lnTo>
                    <a:pt x="80" y="0"/>
                  </a:lnTo>
                  <a:lnTo>
                    <a:pt x="128" y="4"/>
                  </a:lnTo>
                  <a:lnTo>
                    <a:pt x="176" y="16"/>
                  </a:lnTo>
                  <a:lnTo>
                    <a:pt x="212" y="36"/>
                  </a:lnTo>
                  <a:lnTo>
                    <a:pt x="244" y="60"/>
                  </a:lnTo>
                  <a:lnTo>
                    <a:pt x="248" y="64"/>
                  </a:lnTo>
                  <a:lnTo>
                    <a:pt x="260" y="88"/>
                  </a:lnTo>
                  <a:lnTo>
                    <a:pt x="260" y="100"/>
                  </a:lnTo>
                  <a:lnTo>
                    <a:pt x="260" y="124"/>
                  </a:lnTo>
                  <a:lnTo>
                    <a:pt x="256" y="144"/>
                  </a:lnTo>
                  <a:lnTo>
                    <a:pt x="236" y="164"/>
                  </a:lnTo>
                  <a:lnTo>
                    <a:pt x="200" y="192"/>
                  </a:lnTo>
                  <a:lnTo>
                    <a:pt x="124" y="228"/>
                  </a:lnTo>
                  <a:lnTo>
                    <a:pt x="56" y="252"/>
                  </a:lnTo>
                  <a:lnTo>
                    <a:pt x="0" y="2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5" name="図形 64"/>
            <p:cNvSpPr>
              <a:spLocks/>
            </p:cNvSpPr>
            <p:nvPr/>
          </p:nvSpPr>
          <p:spPr bwMode="auto">
            <a:xfrm>
              <a:off x="3976" y="332"/>
              <a:ext cx="248" cy="72"/>
            </a:xfrm>
            <a:custGeom>
              <a:avLst/>
              <a:gdLst/>
              <a:ahLst/>
              <a:cxnLst>
                <a:cxn ang="0">
                  <a:pos x="228" y="72"/>
                </a:cxn>
                <a:cxn ang="0">
                  <a:pos x="148" y="60"/>
                </a:cxn>
                <a:cxn ang="0">
                  <a:pos x="88" y="60"/>
                </a:cxn>
                <a:cxn ang="0">
                  <a:pos x="24" y="68"/>
                </a:cxn>
                <a:cxn ang="0">
                  <a:pos x="0" y="72"/>
                </a:cxn>
                <a:cxn ang="0">
                  <a:pos x="96" y="32"/>
                </a:cxn>
                <a:cxn ang="0">
                  <a:pos x="148" y="0"/>
                </a:cxn>
                <a:cxn ang="0">
                  <a:pos x="156" y="0"/>
                </a:cxn>
                <a:cxn ang="0">
                  <a:pos x="192" y="8"/>
                </a:cxn>
                <a:cxn ang="0">
                  <a:pos x="220" y="12"/>
                </a:cxn>
                <a:cxn ang="0">
                  <a:pos x="240" y="32"/>
                </a:cxn>
                <a:cxn ang="0">
                  <a:pos x="248" y="48"/>
                </a:cxn>
                <a:cxn ang="0">
                  <a:pos x="240" y="68"/>
                </a:cxn>
                <a:cxn ang="0">
                  <a:pos x="232" y="72"/>
                </a:cxn>
                <a:cxn ang="0">
                  <a:pos x="228" y="72"/>
                </a:cxn>
              </a:cxnLst>
              <a:rect l="0" t="0" r="0" b="0"/>
              <a:pathLst>
                <a:path w="248" h="72">
                  <a:moveTo>
                    <a:pt x="228" y="72"/>
                  </a:moveTo>
                  <a:lnTo>
                    <a:pt x="148" y="60"/>
                  </a:lnTo>
                  <a:lnTo>
                    <a:pt x="88" y="60"/>
                  </a:lnTo>
                  <a:lnTo>
                    <a:pt x="24" y="68"/>
                  </a:lnTo>
                  <a:lnTo>
                    <a:pt x="0" y="72"/>
                  </a:lnTo>
                  <a:lnTo>
                    <a:pt x="96" y="32"/>
                  </a:lnTo>
                  <a:lnTo>
                    <a:pt x="148" y="0"/>
                  </a:lnTo>
                  <a:lnTo>
                    <a:pt x="156" y="0"/>
                  </a:lnTo>
                  <a:lnTo>
                    <a:pt x="192" y="8"/>
                  </a:lnTo>
                  <a:lnTo>
                    <a:pt x="220" y="12"/>
                  </a:lnTo>
                  <a:lnTo>
                    <a:pt x="240" y="32"/>
                  </a:lnTo>
                  <a:lnTo>
                    <a:pt x="248" y="48"/>
                  </a:lnTo>
                  <a:lnTo>
                    <a:pt x="240" y="68"/>
                  </a:lnTo>
                  <a:lnTo>
                    <a:pt x="232" y="72"/>
                  </a:lnTo>
                  <a:lnTo>
                    <a:pt x="228" y="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6" name="図形 65"/>
            <p:cNvSpPr>
              <a:spLocks/>
            </p:cNvSpPr>
            <p:nvPr/>
          </p:nvSpPr>
          <p:spPr bwMode="auto">
            <a:xfrm>
              <a:off x="4136" y="328"/>
              <a:ext cx="152" cy="88"/>
            </a:xfrm>
            <a:custGeom>
              <a:avLst/>
              <a:gdLst/>
              <a:ahLst/>
              <a:cxnLst>
                <a:cxn ang="0">
                  <a:pos x="72" y="84"/>
                </a:cxn>
                <a:cxn ang="0">
                  <a:pos x="88" y="64"/>
                </a:cxn>
                <a:cxn ang="0">
                  <a:pos x="92" y="52"/>
                </a:cxn>
                <a:cxn ang="0">
                  <a:pos x="92" y="40"/>
                </a:cxn>
                <a:cxn ang="0">
                  <a:pos x="88" y="28"/>
                </a:cxn>
                <a:cxn ang="0">
                  <a:pos x="68" y="16"/>
                </a:cxn>
                <a:cxn ang="0">
                  <a:pos x="44" y="12"/>
                </a:cxn>
                <a:cxn ang="0">
                  <a:pos x="0" y="0"/>
                </a:cxn>
                <a:cxn ang="0">
                  <a:pos x="68" y="4"/>
                </a:cxn>
                <a:cxn ang="0">
                  <a:pos x="116" y="12"/>
                </a:cxn>
                <a:cxn ang="0">
                  <a:pos x="140" y="24"/>
                </a:cxn>
                <a:cxn ang="0">
                  <a:pos x="152" y="36"/>
                </a:cxn>
                <a:cxn ang="0">
                  <a:pos x="152" y="48"/>
                </a:cxn>
                <a:cxn ang="0">
                  <a:pos x="148" y="72"/>
                </a:cxn>
                <a:cxn ang="0">
                  <a:pos x="128" y="84"/>
                </a:cxn>
                <a:cxn ang="0">
                  <a:pos x="104" y="88"/>
                </a:cxn>
                <a:cxn ang="0">
                  <a:pos x="72" y="84"/>
                </a:cxn>
              </a:cxnLst>
              <a:rect l="0" t="0" r="0" b="0"/>
              <a:pathLst>
                <a:path w="152" h="88">
                  <a:moveTo>
                    <a:pt x="72" y="84"/>
                  </a:moveTo>
                  <a:lnTo>
                    <a:pt x="88" y="64"/>
                  </a:lnTo>
                  <a:lnTo>
                    <a:pt x="92" y="52"/>
                  </a:lnTo>
                  <a:lnTo>
                    <a:pt x="92" y="40"/>
                  </a:lnTo>
                  <a:lnTo>
                    <a:pt x="88" y="28"/>
                  </a:lnTo>
                  <a:lnTo>
                    <a:pt x="68" y="16"/>
                  </a:lnTo>
                  <a:lnTo>
                    <a:pt x="44" y="12"/>
                  </a:lnTo>
                  <a:lnTo>
                    <a:pt x="0" y="0"/>
                  </a:lnTo>
                  <a:lnTo>
                    <a:pt x="68" y="4"/>
                  </a:lnTo>
                  <a:lnTo>
                    <a:pt x="116" y="12"/>
                  </a:lnTo>
                  <a:lnTo>
                    <a:pt x="140" y="24"/>
                  </a:lnTo>
                  <a:lnTo>
                    <a:pt x="152" y="36"/>
                  </a:lnTo>
                  <a:lnTo>
                    <a:pt x="152" y="48"/>
                  </a:lnTo>
                  <a:lnTo>
                    <a:pt x="148" y="72"/>
                  </a:lnTo>
                  <a:lnTo>
                    <a:pt x="128" y="84"/>
                  </a:lnTo>
                  <a:lnTo>
                    <a:pt x="104" y="88"/>
                  </a:lnTo>
                  <a:lnTo>
                    <a:pt x="72" y="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7" name="図形 66"/>
            <p:cNvSpPr>
              <a:spLocks/>
            </p:cNvSpPr>
            <p:nvPr/>
          </p:nvSpPr>
          <p:spPr bwMode="auto">
            <a:xfrm>
              <a:off x="4144" y="320"/>
              <a:ext cx="216" cy="108"/>
            </a:xfrm>
            <a:custGeom>
              <a:avLst/>
              <a:gdLst/>
              <a:ahLst/>
              <a:cxnLst>
                <a:cxn ang="0">
                  <a:pos x="128" y="108"/>
                </a:cxn>
                <a:cxn ang="0">
                  <a:pos x="104" y="104"/>
                </a:cxn>
                <a:cxn ang="0">
                  <a:pos x="128" y="96"/>
                </a:cxn>
                <a:cxn ang="0">
                  <a:pos x="144" y="80"/>
                </a:cxn>
                <a:cxn ang="0">
                  <a:pos x="152" y="68"/>
                </a:cxn>
                <a:cxn ang="0">
                  <a:pos x="152" y="56"/>
                </a:cxn>
                <a:cxn ang="0">
                  <a:pos x="152" y="44"/>
                </a:cxn>
                <a:cxn ang="0">
                  <a:pos x="132" y="32"/>
                </a:cxn>
                <a:cxn ang="0">
                  <a:pos x="116" y="20"/>
                </a:cxn>
                <a:cxn ang="0">
                  <a:pos x="72" y="8"/>
                </a:cxn>
                <a:cxn ang="0">
                  <a:pos x="28" y="8"/>
                </a:cxn>
                <a:cxn ang="0">
                  <a:pos x="0" y="8"/>
                </a:cxn>
                <a:cxn ang="0">
                  <a:pos x="4" y="0"/>
                </a:cxn>
                <a:cxn ang="0">
                  <a:pos x="36" y="0"/>
                </a:cxn>
                <a:cxn ang="0">
                  <a:pos x="104" y="0"/>
                </a:cxn>
                <a:cxn ang="0">
                  <a:pos x="140" y="8"/>
                </a:cxn>
                <a:cxn ang="0">
                  <a:pos x="168" y="12"/>
                </a:cxn>
                <a:cxn ang="0">
                  <a:pos x="200" y="24"/>
                </a:cxn>
                <a:cxn ang="0">
                  <a:pos x="212" y="44"/>
                </a:cxn>
                <a:cxn ang="0">
                  <a:pos x="216" y="56"/>
                </a:cxn>
                <a:cxn ang="0">
                  <a:pos x="216" y="68"/>
                </a:cxn>
                <a:cxn ang="0">
                  <a:pos x="212" y="80"/>
                </a:cxn>
                <a:cxn ang="0">
                  <a:pos x="200" y="92"/>
                </a:cxn>
                <a:cxn ang="0">
                  <a:pos x="180" y="104"/>
                </a:cxn>
                <a:cxn ang="0">
                  <a:pos x="128" y="108"/>
                </a:cxn>
              </a:cxnLst>
              <a:rect l="0" t="0" r="0" b="0"/>
              <a:pathLst>
                <a:path w="216" h="108">
                  <a:moveTo>
                    <a:pt x="128" y="108"/>
                  </a:moveTo>
                  <a:lnTo>
                    <a:pt x="104" y="104"/>
                  </a:lnTo>
                  <a:lnTo>
                    <a:pt x="128" y="96"/>
                  </a:lnTo>
                  <a:lnTo>
                    <a:pt x="144" y="80"/>
                  </a:lnTo>
                  <a:lnTo>
                    <a:pt x="152" y="68"/>
                  </a:lnTo>
                  <a:lnTo>
                    <a:pt x="152" y="56"/>
                  </a:lnTo>
                  <a:lnTo>
                    <a:pt x="152" y="44"/>
                  </a:lnTo>
                  <a:lnTo>
                    <a:pt x="132" y="32"/>
                  </a:lnTo>
                  <a:lnTo>
                    <a:pt x="116" y="20"/>
                  </a:lnTo>
                  <a:lnTo>
                    <a:pt x="72" y="8"/>
                  </a:lnTo>
                  <a:lnTo>
                    <a:pt x="28" y="8"/>
                  </a:lnTo>
                  <a:lnTo>
                    <a:pt x="0" y="8"/>
                  </a:lnTo>
                  <a:lnTo>
                    <a:pt x="4" y="0"/>
                  </a:lnTo>
                  <a:lnTo>
                    <a:pt x="36" y="0"/>
                  </a:lnTo>
                  <a:lnTo>
                    <a:pt x="104" y="0"/>
                  </a:lnTo>
                  <a:lnTo>
                    <a:pt x="140" y="8"/>
                  </a:lnTo>
                  <a:lnTo>
                    <a:pt x="168" y="12"/>
                  </a:lnTo>
                  <a:lnTo>
                    <a:pt x="200" y="24"/>
                  </a:lnTo>
                  <a:lnTo>
                    <a:pt x="212" y="44"/>
                  </a:lnTo>
                  <a:lnTo>
                    <a:pt x="216" y="56"/>
                  </a:lnTo>
                  <a:lnTo>
                    <a:pt x="216" y="68"/>
                  </a:lnTo>
                  <a:lnTo>
                    <a:pt x="212" y="80"/>
                  </a:lnTo>
                  <a:lnTo>
                    <a:pt x="200" y="92"/>
                  </a:lnTo>
                  <a:lnTo>
                    <a:pt x="180" y="104"/>
                  </a:lnTo>
                  <a:lnTo>
                    <a:pt x="128" y="10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8" name="図形 67"/>
            <p:cNvSpPr>
              <a:spLocks/>
            </p:cNvSpPr>
            <p:nvPr/>
          </p:nvSpPr>
          <p:spPr bwMode="auto">
            <a:xfrm>
              <a:off x="4156" y="296"/>
              <a:ext cx="296" cy="156"/>
            </a:xfrm>
            <a:custGeom>
              <a:avLst/>
              <a:gdLst/>
              <a:ahLst/>
              <a:cxnLst>
                <a:cxn ang="0">
                  <a:pos x="128" y="140"/>
                </a:cxn>
                <a:cxn ang="0">
                  <a:pos x="176" y="128"/>
                </a:cxn>
                <a:cxn ang="0">
                  <a:pos x="188" y="120"/>
                </a:cxn>
                <a:cxn ang="0">
                  <a:pos x="200" y="108"/>
                </a:cxn>
                <a:cxn ang="0">
                  <a:pos x="204" y="92"/>
                </a:cxn>
                <a:cxn ang="0">
                  <a:pos x="212" y="80"/>
                </a:cxn>
                <a:cxn ang="0">
                  <a:pos x="204" y="68"/>
                </a:cxn>
                <a:cxn ang="0">
                  <a:pos x="192" y="48"/>
                </a:cxn>
                <a:cxn ang="0">
                  <a:pos x="168" y="36"/>
                </a:cxn>
                <a:cxn ang="0">
                  <a:pos x="108" y="20"/>
                </a:cxn>
                <a:cxn ang="0">
                  <a:pos x="40" y="20"/>
                </a:cxn>
                <a:cxn ang="0">
                  <a:pos x="0" y="20"/>
                </a:cxn>
                <a:cxn ang="0">
                  <a:pos x="16" y="0"/>
                </a:cxn>
                <a:cxn ang="0">
                  <a:pos x="16" y="8"/>
                </a:cxn>
                <a:cxn ang="0">
                  <a:pos x="48" y="0"/>
                </a:cxn>
                <a:cxn ang="0">
                  <a:pos x="92" y="0"/>
                </a:cxn>
                <a:cxn ang="0">
                  <a:pos x="152" y="8"/>
                </a:cxn>
                <a:cxn ang="0">
                  <a:pos x="192" y="12"/>
                </a:cxn>
                <a:cxn ang="0">
                  <a:pos x="228" y="24"/>
                </a:cxn>
                <a:cxn ang="0">
                  <a:pos x="252" y="36"/>
                </a:cxn>
                <a:cxn ang="0">
                  <a:pos x="272" y="48"/>
                </a:cxn>
                <a:cxn ang="0">
                  <a:pos x="288" y="68"/>
                </a:cxn>
                <a:cxn ang="0">
                  <a:pos x="296" y="80"/>
                </a:cxn>
                <a:cxn ang="0">
                  <a:pos x="284" y="96"/>
                </a:cxn>
                <a:cxn ang="0">
                  <a:pos x="272" y="116"/>
                </a:cxn>
                <a:cxn ang="0">
                  <a:pos x="228" y="140"/>
                </a:cxn>
                <a:cxn ang="0">
                  <a:pos x="192" y="152"/>
                </a:cxn>
                <a:cxn ang="0">
                  <a:pos x="168" y="156"/>
                </a:cxn>
                <a:cxn ang="0">
                  <a:pos x="128" y="140"/>
                </a:cxn>
              </a:cxnLst>
              <a:rect l="0" t="0" r="0" b="0"/>
              <a:pathLst>
                <a:path w="296" h="156">
                  <a:moveTo>
                    <a:pt x="128" y="140"/>
                  </a:moveTo>
                  <a:lnTo>
                    <a:pt x="176" y="128"/>
                  </a:lnTo>
                  <a:lnTo>
                    <a:pt x="188" y="120"/>
                  </a:lnTo>
                  <a:lnTo>
                    <a:pt x="200" y="108"/>
                  </a:lnTo>
                  <a:lnTo>
                    <a:pt x="204" y="92"/>
                  </a:lnTo>
                  <a:lnTo>
                    <a:pt x="212" y="80"/>
                  </a:lnTo>
                  <a:lnTo>
                    <a:pt x="204" y="68"/>
                  </a:lnTo>
                  <a:lnTo>
                    <a:pt x="192" y="48"/>
                  </a:lnTo>
                  <a:lnTo>
                    <a:pt x="168" y="36"/>
                  </a:lnTo>
                  <a:lnTo>
                    <a:pt x="108" y="20"/>
                  </a:lnTo>
                  <a:lnTo>
                    <a:pt x="40" y="20"/>
                  </a:lnTo>
                  <a:lnTo>
                    <a:pt x="0" y="20"/>
                  </a:lnTo>
                  <a:lnTo>
                    <a:pt x="16" y="0"/>
                  </a:lnTo>
                  <a:lnTo>
                    <a:pt x="16" y="8"/>
                  </a:lnTo>
                  <a:lnTo>
                    <a:pt x="48" y="0"/>
                  </a:lnTo>
                  <a:lnTo>
                    <a:pt x="92" y="0"/>
                  </a:lnTo>
                  <a:lnTo>
                    <a:pt x="152" y="8"/>
                  </a:lnTo>
                  <a:lnTo>
                    <a:pt x="192" y="12"/>
                  </a:lnTo>
                  <a:lnTo>
                    <a:pt x="228" y="24"/>
                  </a:lnTo>
                  <a:lnTo>
                    <a:pt x="252" y="36"/>
                  </a:lnTo>
                  <a:lnTo>
                    <a:pt x="272" y="48"/>
                  </a:lnTo>
                  <a:lnTo>
                    <a:pt x="288" y="68"/>
                  </a:lnTo>
                  <a:lnTo>
                    <a:pt x="296" y="80"/>
                  </a:lnTo>
                  <a:lnTo>
                    <a:pt x="284" y="96"/>
                  </a:lnTo>
                  <a:lnTo>
                    <a:pt x="272" y="116"/>
                  </a:lnTo>
                  <a:lnTo>
                    <a:pt x="228" y="140"/>
                  </a:lnTo>
                  <a:lnTo>
                    <a:pt x="192" y="152"/>
                  </a:lnTo>
                  <a:lnTo>
                    <a:pt x="168" y="156"/>
                  </a:lnTo>
                  <a:lnTo>
                    <a:pt x="128" y="14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9" name="図形 68"/>
            <p:cNvSpPr>
              <a:spLocks/>
            </p:cNvSpPr>
            <p:nvPr/>
          </p:nvSpPr>
          <p:spPr bwMode="auto">
            <a:xfrm>
              <a:off x="4172" y="272"/>
              <a:ext cx="328" cy="204"/>
            </a:xfrm>
            <a:custGeom>
              <a:avLst/>
              <a:gdLst/>
              <a:ahLst/>
              <a:cxnLst>
                <a:cxn ang="0">
                  <a:pos x="160" y="180"/>
                </a:cxn>
                <a:cxn ang="0">
                  <a:pos x="188" y="176"/>
                </a:cxn>
                <a:cxn ang="0">
                  <a:pos x="224" y="164"/>
                </a:cxn>
                <a:cxn ang="0">
                  <a:pos x="260" y="140"/>
                </a:cxn>
                <a:cxn ang="0">
                  <a:pos x="272" y="120"/>
                </a:cxn>
                <a:cxn ang="0">
                  <a:pos x="284" y="104"/>
                </a:cxn>
                <a:cxn ang="0">
                  <a:pos x="280" y="92"/>
                </a:cxn>
                <a:cxn ang="0">
                  <a:pos x="260" y="68"/>
                </a:cxn>
                <a:cxn ang="0">
                  <a:pos x="244" y="56"/>
                </a:cxn>
                <a:cxn ang="0">
                  <a:pos x="220" y="44"/>
                </a:cxn>
                <a:cxn ang="0">
                  <a:pos x="184" y="32"/>
                </a:cxn>
                <a:cxn ang="0">
                  <a:pos x="136" y="24"/>
                </a:cxn>
                <a:cxn ang="0">
                  <a:pos x="80" y="24"/>
                </a:cxn>
                <a:cxn ang="0">
                  <a:pos x="36" y="20"/>
                </a:cxn>
                <a:cxn ang="0">
                  <a:pos x="0" y="24"/>
                </a:cxn>
                <a:cxn ang="0">
                  <a:pos x="12" y="0"/>
                </a:cxn>
                <a:cxn ang="0">
                  <a:pos x="56" y="0"/>
                </a:cxn>
                <a:cxn ang="0">
                  <a:pos x="104" y="0"/>
                </a:cxn>
                <a:cxn ang="0">
                  <a:pos x="116" y="0"/>
                </a:cxn>
                <a:cxn ang="0">
                  <a:pos x="164" y="12"/>
                </a:cxn>
                <a:cxn ang="0">
                  <a:pos x="164" y="4"/>
                </a:cxn>
                <a:cxn ang="0">
                  <a:pos x="152" y="4"/>
                </a:cxn>
                <a:cxn ang="0">
                  <a:pos x="188" y="12"/>
                </a:cxn>
                <a:cxn ang="0">
                  <a:pos x="232" y="24"/>
                </a:cxn>
                <a:cxn ang="0">
                  <a:pos x="272" y="36"/>
                </a:cxn>
                <a:cxn ang="0">
                  <a:pos x="316" y="68"/>
                </a:cxn>
                <a:cxn ang="0">
                  <a:pos x="328" y="80"/>
                </a:cxn>
                <a:cxn ang="0">
                  <a:pos x="328" y="96"/>
                </a:cxn>
                <a:cxn ang="0">
                  <a:pos x="328" y="120"/>
                </a:cxn>
                <a:cxn ang="0">
                  <a:pos x="324" y="132"/>
                </a:cxn>
                <a:cxn ang="0">
                  <a:pos x="316" y="144"/>
                </a:cxn>
                <a:cxn ang="0">
                  <a:pos x="280" y="168"/>
                </a:cxn>
                <a:cxn ang="0">
                  <a:pos x="176" y="204"/>
                </a:cxn>
                <a:cxn ang="0">
                  <a:pos x="160" y="180"/>
                </a:cxn>
              </a:cxnLst>
              <a:rect l="0" t="0" r="0" b="0"/>
              <a:pathLst>
                <a:path w="328" h="204">
                  <a:moveTo>
                    <a:pt x="160" y="180"/>
                  </a:moveTo>
                  <a:lnTo>
                    <a:pt x="188" y="176"/>
                  </a:lnTo>
                  <a:lnTo>
                    <a:pt x="224" y="164"/>
                  </a:lnTo>
                  <a:lnTo>
                    <a:pt x="260" y="140"/>
                  </a:lnTo>
                  <a:lnTo>
                    <a:pt x="272" y="120"/>
                  </a:lnTo>
                  <a:lnTo>
                    <a:pt x="284" y="104"/>
                  </a:lnTo>
                  <a:lnTo>
                    <a:pt x="280" y="92"/>
                  </a:lnTo>
                  <a:lnTo>
                    <a:pt x="260" y="68"/>
                  </a:lnTo>
                  <a:lnTo>
                    <a:pt x="244" y="56"/>
                  </a:lnTo>
                  <a:lnTo>
                    <a:pt x="220" y="44"/>
                  </a:lnTo>
                  <a:lnTo>
                    <a:pt x="184" y="32"/>
                  </a:lnTo>
                  <a:lnTo>
                    <a:pt x="136" y="24"/>
                  </a:lnTo>
                  <a:lnTo>
                    <a:pt x="80" y="24"/>
                  </a:lnTo>
                  <a:lnTo>
                    <a:pt x="36" y="20"/>
                  </a:lnTo>
                  <a:lnTo>
                    <a:pt x="0" y="24"/>
                  </a:lnTo>
                  <a:lnTo>
                    <a:pt x="12" y="0"/>
                  </a:lnTo>
                  <a:lnTo>
                    <a:pt x="56" y="0"/>
                  </a:lnTo>
                  <a:lnTo>
                    <a:pt x="104" y="0"/>
                  </a:lnTo>
                  <a:lnTo>
                    <a:pt x="116" y="0"/>
                  </a:lnTo>
                  <a:lnTo>
                    <a:pt x="164" y="12"/>
                  </a:lnTo>
                  <a:lnTo>
                    <a:pt x="164" y="4"/>
                  </a:lnTo>
                  <a:lnTo>
                    <a:pt x="152" y="4"/>
                  </a:lnTo>
                  <a:lnTo>
                    <a:pt x="188" y="12"/>
                  </a:lnTo>
                  <a:lnTo>
                    <a:pt x="232" y="24"/>
                  </a:lnTo>
                  <a:lnTo>
                    <a:pt x="272" y="36"/>
                  </a:lnTo>
                  <a:lnTo>
                    <a:pt x="316" y="68"/>
                  </a:lnTo>
                  <a:lnTo>
                    <a:pt x="328" y="80"/>
                  </a:lnTo>
                  <a:lnTo>
                    <a:pt x="328" y="96"/>
                  </a:lnTo>
                  <a:lnTo>
                    <a:pt x="328" y="120"/>
                  </a:lnTo>
                  <a:lnTo>
                    <a:pt x="324" y="132"/>
                  </a:lnTo>
                  <a:lnTo>
                    <a:pt x="316" y="144"/>
                  </a:lnTo>
                  <a:lnTo>
                    <a:pt x="280" y="168"/>
                  </a:lnTo>
                  <a:lnTo>
                    <a:pt x="176" y="204"/>
                  </a:lnTo>
                  <a:lnTo>
                    <a:pt x="160" y="1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0" name="図形 69"/>
            <p:cNvSpPr>
              <a:spLocks/>
            </p:cNvSpPr>
            <p:nvPr/>
          </p:nvSpPr>
          <p:spPr bwMode="auto">
            <a:xfrm>
              <a:off x="4344" y="284"/>
              <a:ext cx="320" cy="224"/>
            </a:xfrm>
            <a:custGeom>
              <a:avLst/>
              <a:gdLst/>
              <a:ahLst/>
              <a:cxnLst>
                <a:cxn ang="0">
                  <a:pos x="4" y="216"/>
                </a:cxn>
                <a:cxn ang="0">
                  <a:pos x="84" y="204"/>
                </a:cxn>
                <a:cxn ang="0">
                  <a:pos x="144" y="188"/>
                </a:cxn>
                <a:cxn ang="0">
                  <a:pos x="212" y="164"/>
                </a:cxn>
                <a:cxn ang="0">
                  <a:pos x="240" y="144"/>
                </a:cxn>
                <a:cxn ang="0">
                  <a:pos x="260" y="116"/>
                </a:cxn>
                <a:cxn ang="0">
                  <a:pos x="260" y="96"/>
                </a:cxn>
                <a:cxn ang="0">
                  <a:pos x="260" y="80"/>
                </a:cxn>
                <a:cxn ang="0">
                  <a:pos x="248" y="68"/>
                </a:cxn>
                <a:cxn ang="0">
                  <a:pos x="224" y="44"/>
                </a:cxn>
                <a:cxn ang="0">
                  <a:pos x="192" y="24"/>
                </a:cxn>
                <a:cxn ang="0">
                  <a:pos x="156" y="12"/>
                </a:cxn>
                <a:cxn ang="0">
                  <a:pos x="128" y="8"/>
                </a:cxn>
                <a:cxn ang="0">
                  <a:pos x="164" y="0"/>
                </a:cxn>
                <a:cxn ang="0">
                  <a:pos x="212" y="8"/>
                </a:cxn>
                <a:cxn ang="0">
                  <a:pos x="260" y="20"/>
                </a:cxn>
                <a:cxn ang="0">
                  <a:pos x="284" y="32"/>
                </a:cxn>
                <a:cxn ang="0">
                  <a:pos x="300" y="48"/>
                </a:cxn>
                <a:cxn ang="0">
                  <a:pos x="312" y="60"/>
                </a:cxn>
                <a:cxn ang="0">
                  <a:pos x="320" y="72"/>
                </a:cxn>
                <a:cxn ang="0">
                  <a:pos x="320" y="96"/>
                </a:cxn>
                <a:cxn ang="0">
                  <a:pos x="312" y="116"/>
                </a:cxn>
                <a:cxn ang="0">
                  <a:pos x="296" y="132"/>
                </a:cxn>
                <a:cxn ang="0">
                  <a:pos x="272" y="152"/>
                </a:cxn>
                <a:cxn ang="0">
                  <a:pos x="240" y="168"/>
                </a:cxn>
                <a:cxn ang="0">
                  <a:pos x="228" y="176"/>
                </a:cxn>
                <a:cxn ang="0">
                  <a:pos x="180" y="192"/>
                </a:cxn>
                <a:cxn ang="0">
                  <a:pos x="100" y="212"/>
                </a:cxn>
                <a:cxn ang="0">
                  <a:pos x="0" y="224"/>
                </a:cxn>
                <a:cxn ang="0">
                  <a:pos x="4" y="216"/>
                </a:cxn>
              </a:cxnLst>
              <a:rect l="0" t="0" r="0" b="0"/>
              <a:pathLst>
                <a:path w="320" h="224">
                  <a:moveTo>
                    <a:pt x="4" y="216"/>
                  </a:moveTo>
                  <a:lnTo>
                    <a:pt x="84" y="204"/>
                  </a:lnTo>
                  <a:lnTo>
                    <a:pt x="144" y="188"/>
                  </a:lnTo>
                  <a:lnTo>
                    <a:pt x="212" y="164"/>
                  </a:lnTo>
                  <a:lnTo>
                    <a:pt x="240" y="144"/>
                  </a:lnTo>
                  <a:lnTo>
                    <a:pt x="260" y="116"/>
                  </a:lnTo>
                  <a:lnTo>
                    <a:pt x="260" y="96"/>
                  </a:lnTo>
                  <a:lnTo>
                    <a:pt x="260" y="80"/>
                  </a:lnTo>
                  <a:lnTo>
                    <a:pt x="248" y="68"/>
                  </a:lnTo>
                  <a:lnTo>
                    <a:pt x="224" y="44"/>
                  </a:lnTo>
                  <a:lnTo>
                    <a:pt x="192" y="24"/>
                  </a:lnTo>
                  <a:lnTo>
                    <a:pt x="156" y="12"/>
                  </a:lnTo>
                  <a:lnTo>
                    <a:pt x="128" y="8"/>
                  </a:lnTo>
                  <a:lnTo>
                    <a:pt x="164" y="0"/>
                  </a:lnTo>
                  <a:lnTo>
                    <a:pt x="212" y="8"/>
                  </a:lnTo>
                  <a:lnTo>
                    <a:pt x="260" y="20"/>
                  </a:lnTo>
                  <a:lnTo>
                    <a:pt x="284" y="32"/>
                  </a:lnTo>
                  <a:lnTo>
                    <a:pt x="300" y="48"/>
                  </a:lnTo>
                  <a:lnTo>
                    <a:pt x="312" y="60"/>
                  </a:lnTo>
                  <a:lnTo>
                    <a:pt x="320" y="72"/>
                  </a:lnTo>
                  <a:lnTo>
                    <a:pt x="320" y="96"/>
                  </a:lnTo>
                  <a:lnTo>
                    <a:pt x="312" y="116"/>
                  </a:lnTo>
                  <a:lnTo>
                    <a:pt x="296" y="132"/>
                  </a:lnTo>
                  <a:lnTo>
                    <a:pt x="272" y="152"/>
                  </a:lnTo>
                  <a:lnTo>
                    <a:pt x="240" y="168"/>
                  </a:lnTo>
                  <a:lnTo>
                    <a:pt x="228" y="176"/>
                  </a:lnTo>
                  <a:lnTo>
                    <a:pt x="180" y="192"/>
                  </a:lnTo>
                  <a:lnTo>
                    <a:pt x="100" y="212"/>
                  </a:lnTo>
                  <a:lnTo>
                    <a:pt x="0" y="224"/>
                  </a:lnTo>
                  <a:lnTo>
                    <a:pt x="4" y="2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1" name="図形 70"/>
            <p:cNvSpPr>
              <a:spLocks/>
            </p:cNvSpPr>
            <p:nvPr/>
          </p:nvSpPr>
          <p:spPr bwMode="auto">
            <a:xfrm>
              <a:off x="4288" y="296"/>
              <a:ext cx="528" cy="260"/>
            </a:xfrm>
            <a:custGeom>
              <a:avLst/>
              <a:gdLst/>
              <a:ahLst/>
              <a:cxnLst>
                <a:cxn ang="0">
                  <a:pos x="36" y="224"/>
                </a:cxn>
                <a:cxn ang="0">
                  <a:pos x="56" y="212"/>
                </a:cxn>
                <a:cxn ang="0">
                  <a:pos x="156" y="204"/>
                </a:cxn>
                <a:cxn ang="0">
                  <a:pos x="236" y="188"/>
                </a:cxn>
                <a:cxn ang="0">
                  <a:pos x="284" y="168"/>
                </a:cxn>
                <a:cxn ang="0">
                  <a:pos x="304" y="156"/>
                </a:cxn>
                <a:cxn ang="0">
                  <a:pos x="332" y="140"/>
                </a:cxn>
                <a:cxn ang="0">
                  <a:pos x="356" y="120"/>
                </a:cxn>
                <a:cxn ang="0">
                  <a:pos x="376" y="104"/>
                </a:cxn>
                <a:cxn ang="0">
                  <a:pos x="380" y="84"/>
                </a:cxn>
                <a:cxn ang="0">
                  <a:pos x="376" y="60"/>
                </a:cxn>
                <a:cxn ang="0">
                  <a:pos x="368" y="48"/>
                </a:cxn>
                <a:cxn ang="0">
                  <a:pos x="356" y="32"/>
                </a:cxn>
                <a:cxn ang="0">
                  <a:pos x="340" y="12"/>
                </a:cxn>
                <a:cxn ang="0">
                  <a:pos x="308" y="0"/>
                </a:cxn>
                <a:cxn ang="0">
                  <a:pos x="352" y="0"/>
                </a:cxn>
                <a:cxn ang="0">
                  <a:pos x="388" y="8"/>
                </a:cxn>
                <a:cxn ang="0">
                  <a:pos x="436" y="12"/>
                </a:cxn>
                <a:cxn ang="0">
                  <a:pos x="472" y="24"/>
                </a:cxn>
                <a:cxn ang="0">
                  <a:pos x="504" y="44"/>
                </a:cxn>
                <a:cxn ang="0">
                  <a:pos x="520" y="56"/>
                </a:cxn>
                <a:cxn ang="0">
                  <a:pos x="528" y="72"/>
                </a:cxn>
                <a:cxn ang="0">
                  <a:pos x="520" y="96"/>
                </a:cxn>
                <a:cxn ang="0">
                  <a:pos x="508" y="116"/>
                </a:cxn>
                <a:cxn ang="0">
                  <a:pos x="492" y="132"/>
                </a:cxn>
                <a:cxn ang="0">
                  <a:pos x="460" y="152"/>
                </a:cxn>
                <a:cxn ang="0">
                  <a:pos x="416" y="168"/>
                </a:cxn>
                <a:cxn ang="0">
                  <a:pos x="316" y="200"/>
                </a:cxn>
                <a:cxn ang="0">
                  <a:pos x="188" y="228"/>
                </a:cxn>
                <a:cxn ang="0">
                  <a:pos x="132" y="240"/>
                </a:cxn>
                <a:cxn ang="0">
                  <a:pos x="132" y="236"/>
                </a:cxn>
                <a:cxn ang="0">
                  <a:pos x="108" y="240"/>
                </a:cxn>
                <a:cxn ang="0">
                  <a:pos x="56" y="248"/>
                </a:cxn>
                <a:cxn ang="0">
                  <a:pos x="20" y="252"/>
                </a:cxn>
                <a:cxn ang="0">
                  <a:pos x="0" y="260"/>
                </a:cxn>
                <a:cxn ang="0">
                  <a:pos x="12" y="248"/>
                </a:cxn>
                <a:cxn ang="0">
                  <a:pos x="24" y="236"/>
                </a:cxn>
                <a:cxn ang="0">
                  <a:pos x="36" y="224"/>
                </a:cxn>
              </a:cxnLst>
              <a:rect l="0" t="0" r="0" b="0"/>
              <a:pathLst>
                <a:path w="528" h="260">
                  <a:moveTo>
                    <a:pt x="36" y="224"/>
                  </a:moveTo>
                  <a:lnTo>
                    <a:pt x="56" y="212"/>
                  </a:lnTo>
                  <a:lnTo>
                    <a:pt x="156" y="204"/>
                  </a:lnTo>
                  <a:lnTo>
                    <a:pt x="236" y="188"/>
                  </a:lnTo>
                  <a:lnTo>
                    <a:pt x="284" y="168"/>
                  </a:lnTo>
                  <a:lnTo>
                    <a:pt x="304" y="156"/>
                  </a:lnTo>
                  <a:lnTo>
                    <a:pt x="332" y="140"/>
                  </a:lnTo>
                  <a:lnTo>
                    <a:pt x="356" y="120"/>
                  </a:lnTo>
                  <a:lnTo>
                    <a:pt x="376" y="104"/>
                  </a:lnTo>
                  <a:lnTo>
                    <a:pt x="380" y="84"/>
                  </a:lnTo>
                  <a:lnTo>
                    <a:pt x="376" y="60"/>
                  </a:lnTo>
                  <a:lnTo>
                    <a:pt x="368" y="48"/>
                  </a:lnTo>
                  <a:lnTo>
                    <a:pt x="356" y="32"/>
                  </a:lnTo>
                  <a:lnTo>
                    <a:pt x="340" y="12"/>
                  </a:lnTo>
                  <a:lnTo>
                    <a:pt x="308" y="0"/>
                  </a:lnTo>
                  <a:lnTo>
                    <a:pt x="352" y="0"/>
                  </a:lnTo>
                  <a:lnTo>
                    <a:pt x="388" y="8"/>
                  </a:lnTo>
                  <a:lnTo>
                    <a:pt x="436" y="12"/>
                  </a:lnTo>
                  <a:lnTo>
                    <a:pt x="472" y="24"/>
                  </a:lnTo>
                  <a:lnTo>
                    <a:pt x="504" y="44"/>
                  </a:lnTo>
                  <a:lnTo>
                    <a:pt x="520" y="56"/>
                  </a:lnTo>
                  <a:lnTo>
                    <a:pt x="528" y="72"/>
                  </a:lnTo>
                  <a:lnTo>
                    <a:pt x="520" y="96"/>
                  </a:lnTo>
                  <a:lnTo>
                    <a:pt x="508" y="116"/>
                  </a:lnTo>
                  <a:lnTo>
                    <a:pt x="492" y="132"/>
                  </a:lnTo>
                  <a:lnTo>
                    <a:pt x="460" y="152"/>
                  </a:lnTo>
                  <a:lnTo>
                    <a:pt x="416" y="168"/>
                  </a:lnTo>
                  <a:lnTo>
                    <a:pt x="316" y="200"/>
                  </a:lnTo>
                  <a:lnTo>
                    <a:pt x="188" y="228"/>
                  </a:lnTo>
                  <a:lnTo>
                    <a:pt x="132" y="240"/>
                  </a:lnTo>
                  <a:lnTo>
                    <a:pt x="132" y="236"/>
                  </a:lnTo>
                  <a:lnTo>
                    <a:pt x="108" y="240"/>
                  </a:lnTo>
                  <a:lnTo>
                    <a:pt x="56" y="248"/>
                  </a:lnTo>
                  <a:lnTo>
                    <a:pt x="20" y="252"/>
                  </a:lnTo>
                  <a:lnTo>
                    <a:pt x="0" y="260"/>
                  </a:lnTo>
                  <a:lnTo>
                    <a:pt x="12" y="248"/>
                  </a:lnTo>
                  <a:lnTo>
                    <a:pt x="24" y="236"/>
                  </a:lnTo>
                  <a:lnTo>
                    <a:pt x="36" y="2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2" name="図形 71"/>
            <p:cNvSpPr>
              <a:spLocks/>
            </p:cNvSpPr>
            <p:nvPr/>
          </p:nvSpPr>
          <p:spPr bwMode="auto">
            <a:xfrm>
              <a:off x="4288" y="544"/>
              <a:ext cx="104" cy="56"/>
            </a:xfrm>
            <a:custGeom>
              <a:avLst/>
              <a:gdLst/>
              <a:ahLst/>
              <a:cxnLst>
                <a:cxn ang="0">
                  <a:pos x="0" y="32"/>
                </a:cxn>
                <a:cxn ang="0">
                  <a:pos x="0" y="20"/>
                </a:cxn>
                <a:cxn ang="0">
                  <a:pos x="12" y="12"/>
                </a:cxn>
                <a:cxn ang="0">
                  <a:pos x="56" y="4"/>
                </a:cxn>
                <a:cxn ang="0">
                  <a:pos x="104" y="0"/>
                </a:cxn>
                <a:cxn ang="0">
                  <a:pos x="60" y="20"/>
                </a:cxn>
                <a:cxn ang="0">
                  <a:pos x="36" y="36"/>
                </a:cxn>
                <a:cxn ang="0">
                  <a:pos x="12" y="56"/>
                </a:cxn>
                <a:cxn ang="0">
                  <a:pos x="8" y="44"/>
                </a:cxn>
                <a:cxn ang="0">
                  <a:pos x="0" y="32"/>
                </a:cxn>
              </a:cxnLst>
              <a:rect l="0" t="0" r="0" b="0"/>
              <a:pathLst>
                <a:path w="104" h="56">
                  <a:moveTo>
                    <a:pt x="0" y="32"/>
                  </a:moveTo>
                  <a:lnTo>
                    <a:pt x="0" y="20"/>
                  </a:lnTo>
                  <a:lnTo>
                    <a:pt x="12" y="12"/>
                  </a:lnTo>
                  <a:lnTo>
                    <a:pt x="56" y="4"/>
                  </a:lnTo>
                  <a:lnTo>
                    <a:pt x="104" y="0"/>
                  </a:lnTo>
                  <a:lnTo>
                    <a:pt x="60" y="20"/>
                  </a:lnTo>
                  <a:lnTo>
                    <a:pt x="36" y="36"/>
                  </a:lnTo>
                  <a:lnTo>
                    <a:pt x="12" y="56"/>
                  </a:lnTo>
                  <a:lnTo>
                    <a:pt x="8" y="44"/>
                  </a:lnTo>
                  <a:lnTo>
                    <a:pt x="0" y="3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3" name="図形 72"/>
            <p:cNvSpPr>
              <a:spLocks/>
            </p:cNvSpPr>
            <p:nvPr/>
          </p:nvSpPr>
          <p:spPr bwMode="auto">
            <a:xfrm>
              <a:off x="4300" y="276"/>
              <a:ext cx="580" cy="360"/>
            </a:xfrm>
            <a:custGeom>
              <a:avLst/>
              <a:gdLst/>
              <a:ahLst/>
              <a:cxnLst>
                <a:cxn ang="0">
                  <a:pos x="20" y="340"/>
                </a:cxn>
                <a:cxn ang="0">
                  <a:pos x="0" y="328"/>
                </a:cxn>
                <a:cxn ang="0">
                  <a:pos x="12" y="316"/>
                </a:cxn>
                <a:cxn ang="0">
                  <a:pos x="44" y="292"/>
                </a:cxn>
                <a:cxn ang="0">
                  <a:pos x="96" y="272"/>
                </a:cxn>
                <a:cxn ang="0">
                  <a:pos x="176" y="256"/>
                </a:cxn>
                <a:cxn ang="0">
                  <a:pos x="308" y="224"/>
                </a:cxn>
                <a:cxn ang="0">
                  <a:pos x="404" y="196"/>
                </a:cxn>
                <a:cxn ang="0">
                  <a:pos x="448" y="176"/>
                </a:cxn>
                <a:cxn ang="0">
                  <a:pos x="480" y="152"/>
                </a:cxn>
                <a:cxn ang="0">
                  <a:pos x="504" y="136"/>
                </a:cxn>
                <a:cxn ang="0">
                  <a:pos x="516" y="116"/>
                </a:cxn>
                <a:cxn ang="0">
                  <a:pos x="520" y="92"/>
                </a:cxn>
                <a:cxn ang="0">
                  <a:pos x="508" y="76"/>
                </a:cxn>
                <a:cxn ang="0">
                  <a:pos x="492" y="56"/>
                </a:cxn>
                <a:cxn ang="0">
                  <a:pos x="460" y="44"/>
                </a:cxn>
                <a:cxn ang="0">
                  <a:pos x="424" y="32"/>
                </a:cxn>
                <a:cxn ang="0">
                  <a:pos x="376" y="20"/>
                </a:cxn>
                <a:cxn ang="0">
                  <a:pos x="332" y="16"/>
                </a:cxn>
                <a:cxn ang="0">
                  <a:pos x="292" y="20"/>
                </a:cxn>
                <a:cxn ang="0">
                  <a:pos x="224" y="8"/>
                </a:cxn>
                <a:cxn ang="0">
                  <a:pos x="284" y="0"/>
                </a:cxn>
                <a:cxn ang="0">
                  <a:pos x="376" y="0"/>
                </a:cxn>
                <a:cxn ang="0">
                  <a:pos x="424" y="8"/>
                </a:cxn>
                <a:cxn ang="0">
                  <a:pos x="472" y="20"/>
                </a:cxn>
                <a:cxn ang="0">
                  <a:pos x="520" y="40"/>
                </a:cxn>
                <a:cxn ang="0">
                  <a:pos x="556" y="56"/>
                </a:cxn>
                <a:cxn ang="0">
                  <a:pos x="568" y="80"/>
                </a:cxn>
                <a:cxn ang="0">
                  <a:pos x="580" y="100"/>
                </a:cxn>
                <a:cxn ang="0">
                  <a:pos x="580" y="124"/>
                </a:cxn>
                <a:cxn ang="0">
                  <a:pos x="568" y="152"/>
                </a:cxn>
                <a:cxn ang="0">
                  <a:pos x="552" y="176"/>
                </a:cxn>
                <a:cxn ang="0">
                  <a:pos x="508" y="196"/>
                </a:cxn>
                <a:cxn ang="0">
                  <a:pos x="448" y="212"/>
                </a:cxn>
                <a:cxn ang="0">
                  <a:pos x="368" y="236"/>
                </a:cxn>
                <a:cxn ang="0">
                  <a:pos x="292" y="248"/>
                </a:cxn>
                <a:cxn ang="0">
                  <a:pos x="220" y="256"/>
                </a:cxn>
                <a:cxn ang="0">
                  <a:pos x="152" y="268"/>
                </a:cxn>
                <a:cxn ang="0">
                  <a:pos x="96" y="288"/>
                </a:cxn>
                <a:cxn ang="0">
                  <a:pos x="80" y="300"/>
                </a:cxn>
                <a:cxn ang="0">
                  <a:pos x="60" y="316"/>
                </a:cxn>
                <a:cxn ang="0">
                  <a:pos x="56" y="336"/>
                </a:cxn>
                <a:cxn ang="0">
                  <a:pos x="56" y="360"/>
                </a:cxn>
                <a:cxn ang="0">
                  <a:pos x="20" y="340"/>
                </a:cxn>
              </a:cxnLst>
              <a:rect l="0" t="0" r="0" b="0"/>
              <a:pathLst>
                <a:path w="580" h="360">
                  <a:moveTo>
                    <a:pt x="20" y="340"/>
                  </a:moveTo>
                  <a:lnTo>
                    <a:pt x="0" y="328"/>
                  </a:lnTo>
                  <a:lnTo>
                    <a:pt x="12" y="316"/>
                  </a:lnTo>
                  <a:lnTo>
                    <a:pt x="44" y="292"/>
                  </a:lnTo>
                  <a:lnTo>
                    <a:pt x="96" y="272"/>
                  </a:lnTo>
                  <a:lnTo>
                    <a:pt x="176" y="256"/>
                  </a:lnTo>
                  <a:lnTo>
                    <a:pt x="308" y="224"/>
                  </a:lnTo>
                  <a:lnTo>
                    <a:pt x="404" y="196"/>
                  </a:lnTo>
                  <a:lnTo>
                    <a:pt x="448" y="176"/>
                  </a:lnTo>
                  <a:lnTo>
                    <a:pt x="480" y="152"/>
                  </a:lnTo>
                  <a:lnTo>
                    <a:pt x="504" y="136"/>
                  </a:lnTo>
                  <a:lnTo>
                    <a:pt x="516" y="116"/>
                  </a:lnTo>
                  <a:lnTo>
                    <a:pt x="520" y="92"/>
                  </a:lnTo>
                  <a:lnTo>
                    <a:pt x="508" y="76"/>
                  </a:lnTo>
                  <a:lnTo>
                    <a:pt x="492" y="56"/>
                  </a:lnTo>
                  <a:lnTo>
                    <a:pt x="460" y="44"/>
                  </a:lnTo>
                  <a:lnTo>
                    <a:pt x="424" y="32"/>
                  </a:lnTo>
                  <a:lnTo>
                    <a:pt x="376" y="20"/>
                  </a:lnTo>
                  <a:lnTo>
                    <a:pt x="332" y="16"/>
                  </a:lnTo>
                  <a:lnTo>
                    <a:pt x="292" y="20"/>
                  </a:lnTo>
                  <a:lnTo>
                    <a:pt x="224" y="8"/>
                  </a:lnTo>
                  <a:lnTo>
                    <a:pt x="284" y="0"/>
                  </a:lnTo>
                  <a:lnTo>
                    <a:pt x="376" y="0"/>
                  </a:lnTo>
                  <a:lnTo>
                    <a:pt x="424" y="8"/>
                  </a:lnTo>
                  <a:lnTo>
                    <a:pt x="472" y="20"/>
                  </a:lnTo>
                  <a:lnTo>
                    <a:pt x="520" y="40"/>
                  </a:lnTo>
                  <a:lnTo>
                    <a:pt x="556" y="56"/>
                  </a:lnTo>
                  <a:lnTo>
                    <a:pt x="568" y="80"/>
                  </a:lnTo>
                  <a:lnTo>
                    <a:pt x="580" y="100"/>
                  </a:lnTo>
                  <a:lnTo>
                    <a:pt x="580" y="124"/>
                  </a:lnTo>
                  <a:lnTo>
                    <a:pt x="568" y="152"/>
                  </a:lnTo>
                  <a:lnTo>
                    <a:pt x="552" y="176"/>
                  </a:lnTo>
                  <a:lnTo>
                    <a:pt x="508" y="196"/>
                  </a:lnTo>
                  <a:lnTo>
                    <a:pt x="448" y="212"/>
                  </a:lnTo>
                  <a:lnTo>
                    <a:pt x="368" y="236"/>
                  </a:lnTo>
                  <a:lnTo>
                    <a:pt x="292" y="248"/>
                  </a:lnTo>
                  <a:lnTo>
                    <a:pt x="220" y="256"/>
                  </a:lnTo>
                  <a:lnTo>
                    <a:pt x="152" y="268"/>
                  </a:lnTo>
                  <a:lnTo>
                    <a:pt x="96" y="288"/>
                  </a:lnTo>
                  <a:lnTo>
                    <a:pt x="80" y="300"/>
                  </a:lnTo>
                  <a:lnTo>
                    <a:pt x="60" y="316"/>
                  </a:lnTo>
                  <a:lnTo>
                    <a:pt x="56" y="336"/>
                  </a:lnTo>
                  <a:lnTo>
                    <a:pt x="56" y="360"/>
                  </a:lnTo>
                  <a:lnTo>
                    <a:pt x="20" y="34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4" name="図形 73"/>
            <p:cNvSpPr>
              <a:spLocks/>
            </p:cNvSpPr>
            <p:nvPr/>
          </p:nvSpPr>
          <p:spPr bwMode="auto">
            <a:xfrm>
              <a:off x="4360" y="292"/>
              <a:ext cx="612" cy="360"/>
            </a:xfrm>
            <a:custGeom>
              <a:avLst/>
              <a:gdLst/>
              <a:ahLst/>
              <a:cxnLst>
                <a:cxn ang="0">
                  <a:pos x="0" y="344"/>
                </a:cxn>
                <a:cxn ang="0">
                  <a:pos x="0" y="320"/>
                </a:cxn>
                <a:cxn ang="0">
                  <a:pos x="8" y="300"/>
                </a:cxn>
                <a:cxn ang="0">
                  <a:pos x="20" y="288"/>
                </a:cxn>
                <a:cxn ang="0">
                  <a:pos x="44" y="276"/>
                </a:cxn>
                <a:cxn ang="0">
                  <a:pos x="92" y="256"/>
                </a:cxn>
                <a:cxn ang="0">
                  <a:pos x="160" y="244"/>
                </a:cxn>
                <a:cxn ang="0">
                  <a:pos x="232" y="240"/>
                </a:cxn>
                <a:cxn ang="0">
                  <a:pos x="308" y="220"/>
                </a:cxn>
                <a:cxn ang="0">
                  <a:pos x="396" y="204"/>
                </a:cxn>
                <a:cxn ang="0">
                  <a:pos x="448" y="184"/>
                </a:cxn>
                <a:cxn ang="0">
                  <a:pos x="492" y="160"/>
                </a:cxn>
                <a:cxn ang="0">
                  <a:pos x="516" y="136"/>
                </a:cxn>
                <a:cxn ang="0">
                  <a:pos x="528" y="112"/>
                </a:cxn>
                <a:cxn ang="0">
                  <a:pos x="528" y="84"/>
                </a:cxn>
                <a:cxn ang="0">
                  <a:pos x="516" y="60"/>
                </a:cxn>
                <a:cxn ang="0">
                  <a:pos x="496" y="40"/>
                </a:cxn>
                <a:cxn ang="0">
                  <a:pos x="460" y="16"/>
                </a:cxn>
                <a:cxn ang="0">
                  <a:pos x="412" y="0"/>
                </a:cxn>
                <a:cxn ang="0">
                  <a:pos x="484" y="4"/>
                </a:cxn>
                <a:cxn ang="0">
                  <a:pos x="528" y="12"/>
                </a:cxn>
                <a:cxn ang="0">
                  <a:pos x="564" y="28"/>
                </a:cxn>
                <a:cxn ang="0">
                  <a:pos x="600" y="48"/>
                </a:cxn>
                <a:cxn ang="0">
                  <a:pos x="612" y="60"/>
                </a:cxn>
                <a:cxn ang="0">
                  <a:pos x="612" y="72"/>
                </a:cxn>
                <a:cxn ang="0">
                  <a:pos x="612" y="84"/>
                </a:cxn>
                <a:cxn ang="0">
                  <a:pos x="604" y="100"/>
                </a:cxn>
                <a:cxn ang="0">
                  <a:pos x="580" y="124"/>
                </a:cxn>
                <a:cxn ang="0">
                  <a:pos x="544" y="148"/>
                </a:cxn>
                <a:cxn ang="0">
                  <a:pos x="508" y="168"/>
                </a:cxn>
                <a:cxn ang="0">
                  <a:pos x="460" y="184"/>
                </a:cxn>
                <a:cxn ang="0">
                  <a:pos x="352" y="220"/>
                </a:cxn>
                <a:cxn ang="0">
                  <a:pos x="212" y="252"/>
                </a:cxn>
                <a:cxn ang="0">
                  <a:pos x="124" y="272"/>
                </a:cxn>
                <a:cxn ang="0">
                  <a:pos x="68" y="288"/>
                </a:cxn>
                <a:cxn ang="0">
                  <a:pos x="44" y="308"/>
                </a:cxn>
                <a:cxn ang="0">
                  <a:pos x="36" y="312"/>
                </a:cxn>
                <a:cxn ang="0">
                  <a:pos x="32" y="320"/>
                </a:cxn>
                <a:cxn ang="0">
                  <a:pos x="32" y="332"/>
                </a:cxn>
                <a:cxn ang="0">
                  <a:pos x="36" y="348"/>
                </a:cxn>
                <a:cxn ang="0">
                  <a:pos x="48" y="360"/>
                </a:cxn>
                <a:cxn ang="0">
                  <a:pos x="0" y="344"/>
                </a:cxn>
              </a:cxnLst>
              <a:rect l="0" t="0" r="0" b="0"/>
              <a:pathLst>
                <a:path w="612" h="360">
                  <a:moveTo>
                    <a:pt x="0" y="344"/>
                  </a:moveTo>
                  <a:lnTo>
                    <a:pt x="0" y="320"/>
                  </a:lnTo>
                  <a:lnTo>
                    <a:pt x="8" y="300"/>
                  </a:lnTo>
                  <a:lnTo>
                    <a:pt x="20" y="288"/>
                  </a:lnTo>
                  <a:lnTo>
                    <a:pt x="44" y="276"/>
                  </a:lnTo>
                  <a:lnTo>
                    <a:pt x="92" y="256"/>
                  </a:lnTo>
                  <a:lnTo>
                    <a:pt x="160" y="244"/>
                  </a:lnTo>
                  <a:lnTo>
                    <a:pt x="232" y="240"/>
                  </a:lnTo>
                  <a:lnTo>
                    <a:pt x="308" y="220"/>
                  </a:lnTo>
                  <a:lnTo>
                    <a:pt x="396" y="204"/>
                  </a:lnTo>
                  <a:lnTo>
                    <a:pt x="448" y="184"/>
                  </a:lnTo>
                  <a:lnTo>
                    <a:pt x="492" y="160"/>
                  </a:lnTo>
                  <a:lnTo>
                    <a:pt x="516" y="136"/>
                  </a:lnTo>
                  <a:lnTo>
                    <a:pt x="528" y="112"/>
                  </a:lnTo>
                  <a:lnTo>
                    <a:pt x="528" y="84"/>
                  </a:lnTo>
                  <a:lnTo>
                    <a:pt x="516" y="60"/>
                  </a:lnTo>
                  <a:lnTo>
                    <a:pt x="496" y="40"/>
                  </a:lnTo>
                  <a:lnTo>
                    <a:pt x="460" y="16"/>
                  </a:lnTo>
                  <a:lnTo>
                    <a:pt x="412" y="0"/>
                  </a:lnTo>
                  <a:lnTo>
                    <a:pt x="484" y="4"/>
                  </a:lnTo>
                  <a:lnTo>
                    <a:pt x="528" y="12"/>
                  </a:lnTo>
                  <a:lnTo>
                    <a:pt x="564" y="28"/>
                  </a:lnTo>
                  <a:lnTo>
                    <a:pt x="600" y="48"/>
                  </a:lnTo>
                  <a:lnTo>
                    <a:pt x="612" y="60"/>
                  </a:lnTo>
                  <a:lnTo>
                    <a:pt x="612" y="72"/>
                  </a:lnTo>
                  <a:lnTo>
                    <a:pt x="612" y="84"/>
                  </a:lnTo>
                  <a:lnTo>
                    <a:pt x="604" y="100"/>
                  </a:lnTo>
                  <a:lnTo>
                    <a:pt x="580" y="124"/>
                  </a:lnTo>
                  <a:lnTo>
                    <a:pt x="544" y="148"/>
                  </a:lnTo>
                  <a:lnTo>
                    <a:pt x="508" y="168"/>
                  </a:lnTo>
                  <a:lnTo>
                    <a:pt x="460" y="184"/>
                  </a:lnTo>
                  <a:lnTo>
                    <a:pt x="352" y="220"/>
                  </a:lnTo>
                  <a:lnTo>
                    <a:pt x="212" y="252"/>
                  </a:lnTo>
                  <a:lnTo>
                    <a:pt x="124" y="272"/>
                  </a:lnTo>
                  <a:lnTo>
                    <a:pt x="68" y="288"/>
                  </a:lnTo>
                  <a:lnTo>
                    <a:pt x="44" y="308"/>
                  </a:lnTo>
                  <a:lnTo>
                    <a:pt x="36" y="312"/>
                  </a:lnTo>
                  <a:lnTo>
                    <a:pt x="32" y="320"/>
                  </a:lnTo>
                  <a:lnTo>
                    <a:pt x="32" y="332"/>
                  </a:lnTo>
                  <a:lnTo>
                    <a:pt x="36" y="348"/>
                  </a:lnTo>
                  <a:lnTo>
                    <a:pt x="48" y="360"/>
                  </a:lnTo>
                  <a:lnTo>
                    <a:pt x="0" y="34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5" name="図形 74"/>
            <p:cNvSpPr>
              <a:spLocks/>
            </p:cNvSpPr>
            <p:nvPr/>
          </p:nvSpPr>
          <p:spPr bwMode="auto">
            <a:xfrm>
              <a:off x="4392" y="296"/>
              <a:ext cx="640" cy="388"/>
            </a:xfrm>
            <a:custGeom>
              <a:avLst/>
              <a:gdLst/>
              <a:ahLst/>
              <a:cxnLst>
                <a:cxn ang="0">
                  <a:pos x="28" y="364"/>
                </a:cxn>
                <a:cxn ang="0">
                  <a:pos x="16" y="352"/>
                </a:cxn>
                <a:cxn ang="0">
                  <a:pos x="4" y="340"/>
                </a:cxn>
                <a:cxn ang="0">
                  <a:pos x="0" y="328"/>
                </a:cxn>
                <a:cxn ang="0">
                  <a:pos x="4" y="308"/>
                </a:cxn>
                <a:cxn ang="0">
                  <a:pos x="12" y="304"/>
                </a:cxn>
                <a:cxn ang="0">
                  <a:pos x="40" y="292"/>
                </a:cxn>
                <a:cxn ang="0">
                  <a:pos x="92" y="272"/>
                </a:cxn>
                <a:cxn ang="0">
                  <a:pos x="180" y="252"/>
                </a:cxn>
                <a:cxn ang="0">
                  <a:pos x="320" y="216"/>
                </a:cxn>
                <a:cxn ang="0">
                  <a:pos x="428" y="188"/>
                </a:cxn>
                <a:cxn ang="0">
                  <a:pos x="476" y="168"/>
                </a:cxn>
                <a:cxn ang="0">
                  <a:pos x="520" y="144"/>
                </a:cxn>
                <a:cxn ang="0">
                  <a:pos x="556" y="120"/>
                </a:cxn>
                <a:cxn ang="0">
                  <a:pos x="572" y="96"/>
                </a:cxn>
                <a:cxn ang="0">
                  <a:pos x="584" y="84"/>
                </a:cxn>
                <a:cxn ang="0">
                  <a:pos x="584" y="68"/>
                </a:cxn>
                <a:cxn ang="0">
                  <a:pos x="580" y="56"/>
                </a:cxn>
                <a:cxn ang="0">
                  <a:pos x="572" y="44"/>
                </a:cxn>
                <a:cxn ang="0">
                  <a:pos x="532" y="20"/>
                </a:cxn>
                <a:cxn ang="0">
                  <a:pos x="520" y="12"/>
                </a:cxn>
                <a:cxn ang="0">
                  <a:pos x="476" y="0"/>
                </a:cxn>
                <a:cxn ang="0">
                  <a:pos x="524" y="8"/>
                </a:cxn>
                <a:cxn ang="0">
                  <a:pos x="572" y="24"/>
                </a:cxn>
                <a:cxn ang="0">
                  <a:pos x="612" y="56"/>
                </a:cxn>
                <a:cxn ang="0">
                  <a:pos x="628" y="72"/>
                </a:cxn>
                <a:cxn ang="0">
                  <a:pos x="640" y="92"/>
                </a:cxn>
                <a:cxn ang="0">
                  <a:pos x="640" y="96"/>
                </a:cxn>
                <a:cxn ang="0">
                  <a:pos x="636" y="116"/>
                </a:cxn>
                <a:cxn ang="0">
                  <a:pos x="616" y="132"/>
                </a:cxn>
                <a:cxn ang="0">
                  <a:pos x="572" y="156"/>
                </a:cxn>
                <a:cxn ang="0">
                  <a:pos x="532" y="176"/>
                </a:cxn>
                <a:cxn ang="0">
                  <a:pos x="488" y="188"/>
                </a:cxn>
                <a:cxn ang="0">
                  <a:pos x="448" y="200"/>
                </a:cxn>
                <a:cxn ang="0">
                  <a:pos x="416" y="204"/>
                </a:cxn>
                <a:cxn ang="0">
                  <a:pos x="352" y="228"/>
                </a:cxn>
                <a:cxn ang="0">
                  <a:pos x="276" y="248"/>
                </a:cxn>
                <a:cxn ang="0">
                  <a:pos x="216" y="260"/>
                </a:cxn>
                <a:cxn ang="0">
                  <a:pos x="188" y="272"/>
                </a:cxn>
                <a:cxn ang="0">
                  <a:pos x="140" y="292"/>
                </a:cxn>
                <a:cxn ang="0">
                  <a:pos x="128" y="304"/>
                </a:cxn>
                <a:cxn ang="0">
                  <a:pos x="120" y="320"/>
                </a:cxn>
                <a:cxn ang="0">
                  <a:pos x="116" y="340"/>
                </a:cxn>
                <a:cxn ang="0">
                  <a:pos x="116" y="356"/>
                </a:cxn>
                <a:cxn ang="0">
                  <a:pos x="128" y="388"/>
                </a:cxn>
                <a:cxn ang="0">
                  <a:pos x="28" y="364"/>
                </a:cxn>
              </a:cxnLst>
              <a:rect l="0" t="0" r="0" b="0"/>
              <a:pathLst>
                <a:path w="640" h="388">
                  <a:moveTo>
                    <a:pt x="28" y="364"/>
                  </a:moveTo>
                  <a:lnTo>
                    <a:pt x="16" y="352"/>
                  </a:lnTo>
                  <a:lnTo>
                    <a:pt x="4" y="340"/>
                  </a:lnTo>
                  <a:lnTo>
                    <a:pt x="0" y="328"/>
                  </a:lnTo>
                  <a:lnTo>
                    <a:pt x="4" y="308"/>
                  </a:lnTo>
                  <a:lnTo>
                    <a:pt x="12" y="304"/>
                  </a:lnTo>
                  <a:lnTo>
                    <a:pt x="40" y="292"/>
                  </a:lnTo>
                  <a:lnTo>
                    <a:pt x="92" y="272"/>
                  </a:lnTo>
                  <a:lnTo>
                    <a:pt x="180" y="252"/>
                  </a:lnTo>
                  <a:lnTo>
                    <a:pt x="320" y="216"/>
                  </a:lnTo>
                  <a:lnTo>
                    <a:pt x="428" y="188"/>
                  </a:lnTo>
                  <a:lnTo>
                    <a:pt x="476" y="168"/>
                  </a:lnTo>
                  <a:lnTo>
                    <a:pt x="520" y="144"/>
                  </a:lnTo>
                  <a:lnTo>
                    <a:pt x="556" y="120"/>
                  </a:lnTo>
                  <a:lnTo>
                    <a:pt x="572" y="96"/>
                  </a:lnTo>
                  <a:lnTo>
                    <a:pt x="584" y="84"/>
                  </a:lnTo>
                  <a:lnTo>
                    <a:pt x="584" y="68"/>
                  </a:lnTo>
                  <a:lnTo>
                    <a:pt x="580" y="56"/>
                  </a:lnTo>
                  <a:lnTo>
                    <a:pt x="572" y="44"/>
                  </a:lnTo>
                  <a:lnTo>
                    <a:pt x="532" y="20"/>
                  </a:lnTo>
                  <a:lnTo>
                    <a:pt x="520" y="12"/>
                  </a:lnTo>
                  <a:lnTo>
                    <a:pt x="476" y="0"/>
                  </a:lnTo>
                  <a:lnTo>
                    <a:pt x="524" y="8"/>
                  </a:lnTo>
                  <a:lnTo>
                    <a:pt x="572" y="24"/>
                  </a:lnTo>
                  <a:lnTo>
                    <a:pt x="612" y="56"/>
                  </a:lnTo>
                  <a:lnTo>
                    <a:pt x="628" y="72"/>
                  </a:lnTo>
                  <a:lnTo>
                    <a:pt x="640" y="92"/>
                  </a:lnTo>
                  <a:lnTo>
                    <a:pt x="640" y="96"/>
                  </a:lnTo>
                  <a:lnTo>
                    <a:pt x="636" y="116"/>
                  </a:lnTo>
                  <a:lnTo>
                    <a:pt x="616" y="132"/>
                  </a:lnTo>
                  <a:lnTo>
                    <a:pt x="572" y="156"/>
                  </a:lnTo>
                  <a:lnTo>
                    <a:pt x="532" y="176"/>
                  </a:lnTo>
                  <a:lnTo>
                    <a:pt x="488" y="188"/>
                  </a:lnTo>
                  <a:lnTo>
                    <a:pt x="448" y="200"/>
                  </a:lnTo>
                  <a:lnTo>
                    <a:pt x="416" y="204"/>
                  </a:lnTo>
                  <a:lnTo>
                    <a:pt x="352" y="228"/>
                  </a:lnTo>
                  <a:lnTo>
                    <a:pt x="276" y="248"/>
                  </a:lnTo>
                  <a:lnTo>
                    <a:pt x="216" y="260"/>
                  </a:lnTo>
                  <a:lnTo>
                    <a:pt x="188" y="272"/>
                  </a:lnTo>
                  <a:lnTo>
                    <a:pt x="140" y="292"/>
                  </a:lnTo>
                  <a:lnTo>
                    <a:pt x="128" y="304"/>
                  </a:lnTo>
                  <a:lnTo>
                    <a:pt x="120" y="320"/>
                  </a:lnTo>
                  <a:lnTo>
                    <a:pt x="116" y="340"/>
                  </a:lnTo>
                  <a:lnTo>
                    <a:pt x="116" y="356"/>
                  </a:lnTo>
                  <a:lnTo>
                    <a:pt x="128" y="388"/>
                  </a:lnTo>
                  <a:lnTo>
                    <a:pt x="28" y="36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6" name="図形 75"/>
            <p:cNvSpPr>
              <a:spLocks/>
            </p:cNvSpPr>
            <p:nvPr/>
          </p:nvSpPr>
          <p:spPr bwMode="auto">
            <a:xfrm>
              <a:off x="4512" y="548"/>
              <a:ext cx="140" cy="148"/>
            </a:xfrm>
            <a:custGeom>
              <a:avLst/>
              <a:gdLst/>
              <a:ahLst/>
              <a:cxnLst>
                <a:cxn ang="0">
                  <a:pos x="12" y="136"/>
                </a:cxn>
                <a:cxn ang="0">
                  <a:pos x="0" y="112"/>
                </a:cxn>
                <a:cxn ang="0">
                  <a:pos x="0" y="92"/>
                </a:cxn>
                <a:cxn ang="0">
                  <a:pos x="0" y="68"/>
                </a:cxn>
                <a:cxn ang="0">
                  <a:pos x="12" y="56"/>
                </a:cxn>
                <a:cxn ang="0">
                  <a:pos x="24" y="44"/>
                </a:cxn>
                <a:cxn ang="0">
                  <a:pos x="68" y="28"/>
                </a:cxn>
                <a:cxn ang="0">
                  <a:pos x="92" y="16"/>
                </a:cxn>
                <a:cxn ang="0">
                  <a:pos x="140" y="0"/>
                </a:cxn>
                <a:cxn ang="0">
                  <a:pos x="132" y="8"/>
                </a:cxn>
                <a:cxn ang="0">
                  <a:pos x="104" y="20"/>
                </a:cxn>
                <a:cxn ang="0">
                  <a:pos x="80" y="40"/>
                </a:cxn>
                <a:cxn ang="0">
                  <a:pos x="60" y="56"/>
                </a:cxn>
                <a:cxn ang="0">
                  <a:pos x="56" y="76"/>
                </a:cxn>
                <a:cxn ang="0">
                  <a:pos x="56" y="100"/>
                </a:cxn>
                <a:cxn ang="0">
                  <a:pos x="68" y="116"/>
                </a:cxn>
                <a:cxn ang="0">
                  <a:pos x="84" y="148"/>
                </a:cxn>
                <a:cxn ang="0">
                  <a:pos x="12" y="136"/>
                </a:cxn>
              </a:cxnLst>
              <a:rect l="0" t="0" r="0" b="0"/>
              <a:pathLst>
                <a:path w="140" h="148">
                  <a:moveTo>
                    <a:pt x="12" y="136"/>
                  </a:moveTo>
                  <a:lnTo>
                    <a:pt x="0" y="112"/>
                  </a:lnTo>
                  <a:lnTo>
                    <a:pt x="0" y="92"/>
                  </a:lnTo>
                  <a:lnTo>
                    <a:pt x="0" y="68"/>
                  </a:lnTo>
                  <a:lnTo>
                    <a:pt x="12" y="56"/>
                  </a:lnTo>
                  <a:lnTo>
                    <a:pt x="24" y="44"/>
                  </a:lnTo>
                  <a:lnTo>
                    <a:pt x="68" y="28"/>
                  </a:lnTo>
                  <a:lnTo>
                    <a:pt x="92" y="16"/>
                  </a:lnTo>
                  <a:lnTo>
                    <a:pt x="140" y="0"/>
                  </a:lnTo>
                  <a:lnTo>
                    <a:pt x="132" y="8"/>
                  </a:lnTo>
                  <a:lnTo>
                    <a:pt x="104" y="20"/>
                  </a:lnTo>
                  <a:lnTo>
                    <a:pt x="80" y="40"/>
                  </a:lnTo>
                  <a:lnTo>
                    <a:pt x="60" y="56"/>
                  </a:lnTo>
                  <a:lnTo>
                    <a:pt x="56" y="76"/>
                  </a:lnTo>
                  <a:lnTo>
                    <a:pt x="56" y="100"/>
                  </a:lnTo>
                  <a:lnTo>
                    <a:pt x="68" y="116"/>
                  </a:lnTo>
                  <a:lnTo>
                    <a:pt x="84" y="148"/>
                  </a:lnTo>
                  <a:lnTo>
                    <a:pt x="12" y="1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7" name="図形 76"/>
            <p:cNvSpPr>
              <a:spLocks/>
            </p:cNvSpPr>
            <p:nvPr/>
          </p:nvSpPr>
          <p:spPr bwMode="auto">
            <a:xfrm>
              <a:off x="4572" y="536"/>
              <a:ext cx="144" cy="164"/>
            </a:xfrm>
            <a:custGeom>
              <a:avLst/>
              <a:gdLst/>
              <a:ahLst/>
              <a:cxnLst>
                <a:cxn ang="0">
                  <a:pos x="72" y="164"/>
                </a:cxn>
                <a:cxn ang="0">
                  <a:pos x="36" y="160"/>
                </a:cxn>
                <a:cxn ang="0">
                  <a:pos x="12" y="136"/>
                </a:cxn>
                <a:cxn ang="0">
                  <a:pos x="0" y="112"/>
                </a:cxn>
                <a:cxn ang="0">
                  <a:pos x="0" y="88"/>
                </a:cxn>
                <a:cxn ang="0">
                  <a:pos x="8" y="68"/>
                </a:cxn>
                <a:cxn ang="0">
                  <a:pos x="20" y="52"/>
                </a:cxn>
                <a:cxn ang="0">
                  <a:pos x="44" y="40"/>
                </a:cxn>
                <a:cxn ang="0">
                  <a:pos x="72" y="28"/>
                </a:cxn>
                <a:cxn ang="0">
                  <a:pos x="96" y="12"/>
                </a:cxn>
                <a:cxn ang="0">
                  <a:pos x="144" y="0"/>
                </a:cxn>
                <a:cxn ang="0">
                  <a:pos x="104" y="28"/>
                </a:cxn>
                <a:cxn ang="0">
                  <a:pos x="68" y="56"/>
                </a:cxn>
                <a:cxn ang="0">
                  <a:pos x="56" y="68"/>
                </a:cxn>
                <a:cxn ang="0">
                  <a:pos x="48" y="88"/>
                </a:cxn>
                <a:cxn ang="0">
                  <a:pos x="48" y="104"/>
                </a:cxn>
                <a:cxn ang="0">
                  <a:pos x="56" y="136"/>
                </a:cxn>
                <a:cxn ang="0">
                  <a:pos x="84" y="164"/>
                </a:cxn>
                <a:cxn ang="0">
                  <a:pos x="72" y="164"/>
                </a:cxn>
              </a:cxnLst>
              <a:rect l="0" t="0" r="0" b="0"/>
              <a:pathLst>
                <a:path w="144" h="164">
                  <a:moveTo>
                    <a:pt x="72" y="164"/>
                  </a:moveTo>
                  <a:lnTo>
                    <a:pt x="36" y="160"/>
                  </a:lnTo>
                  <a:lnTo>
                    <a:pt x="12" y="136"/>
                  </a:lnTo>
                  <a:lnTo>
                    <a:pt x="0" y="112"/>
                  </a:lnTo>
                  <a:lnTo>
                    <a:pt x="0" y="88"/>
                  </a:lnTo>
                  <a:lnTo>
                    <a:pt x="8" y="68"/>
                  </a:lnTo>
                  <a:lnTo>
                    <a:pt x="20" y="52"/>
                  </a:lnTo>
                  <a:lnTo>
                    <a:pt x="44" y="40"/>
                  </a:lnTo>
                  <a:lnTo>
                    <a:pt x="72" y="28"/>
                  </a:lnTo>
                  <a:lnTo>
                    <a:pt x="96" y="12"/>
                  </a:lnTo>
                  <a:lnTo>
                    <a:pt x="144" y="0"/>
                  </a:lnTo>
                  <a:lnTo>
                    <a:pt x="104" y="28"/>
                  </a:lnTo>
                  <a:lnTo>
                    <a:pt x="68" y="56"/>
                  </a:lnTo>
                  <a:lnTo>
                    <a:pt x="56" y="68"/>
                  </a:lnTo>
                  <a:lnTo>
                    <a:pt x="48" y="88"/>
                  </a:lnTo>
                  <a:lnTo>
                    <a:pt x="48" y="104"/>
                  </a:lnTo>
                  <a:lnTo>
                    <a:pt x="56" y="136"/>
                  </a:lnTo>
                  <a:lnTo>
                    <a:pt x="84" y="164"/>
                  </a:lnTo>
                  <a:lnTo>
                    <a:pt x="72" y="16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8" name="図形 77"/>
            <p:cNvSpPr>
              <a:spLocks/>
            </p:cNvSpPr>
            <p:nvPr/>
          </p:nvSpPr>
          <p:spPr bwMode="auto">
            <a:xfrm>
              <a:off x="4620" y="500"/>
              <a:ext cx="212" cy="200"/>
            </a:xfrm>
            <a:custGeom>
              <a:avLst/>
              <a:gdLst/>
              <a:ahLst/>
              <a:cxnLst>
                <a:cxn ang="0">
                  <a:pos x="44" y="200"/>
                </a:cxn>
                <a:cxn ang="0">
                  <a:pos x="12" y="172"/>
                </a:cxn>
                <a:cxn ang="0">
                  <a:pos x="8" y="152"/>
                </a:cxn>
                <a:cxn ang="0">
                  <a:pos x="0" y="140"/>
                </a:cxn>
                <a:cxn ang="0">
                  <a:pos x="8" y="124"/>
                </a:cxn>
                <a:cxn ang="0">
                  <a:pos x="12" y="104"/>
                </a:cxn>
                <a:cxn ang="0">
                  <a:pos x="24" y="92"/>
                </a:cxn>
                <a:cxn ang="0">
                  <a:pos x="68" y="56"/>
                </a:cxn>
                <a:cxn ang="0">
                  <a:pos x="124" y="24"/>
                </a:cxn>
                <a:cxn ang="0">
                  <a:pos x="184" y="8"/>
                </a:cxn>
                <a:cxn ang="0">
                  <a:pos x="212" y="0"/>
                </a:cxn>
                <a:cxn ang="0">
                  <a:pos x="136" y="32"/>
                </a:cxn>
                <a:cxn ang="0">
                  <a:pos x="92" y="56"/>
                </a:cxn>
                <a:cxn ang="0">
                  <a:pos x="68" y="80"/>
                </a:cxn>
                <a:cxn ang="0">
                  <a:pos x="60" y="88"/>
                </a:cxn>
                <a:cxn ang="0">
                  <a:pos x="48" y="112"/>
                </a:cxn>
                <a:cxn ang="0">
                  <a:pos x="48" y="136"/>
                </a:cxn>
                <a:cxn ang="0">
                  <a:pos x="60" y="160"/>
                </a:cxn>
                <a:cxn ang="0">
                  <a:pos x="80" y="176"/>
                </a:cxn>
                <a:cxn ang="0">
                  <a:pos x="104" y="200"/>
                </a:cxn>
                <a:cxn ang="0">
                  <a:pos x="44" y="200"/>
                </a:cxn>
              </a:cxnLst>
              <a:rect l="0" t="0" r="0" b="0"/>
              <a:pathLst>
                <a:path w="212" h="200">
                  <a:moveTo>
                    <a:pt x="44" y="200"/>
                  </a:moveTo>
                  <a:lnTo>
                    <a:pt x="12" y="172"/>
                  </a:lnTo>
                  <a:lnTo>
                    <a:pt x="8" y="152"/>
                  </a:lnTo>
                  <a:lnTo>
                    <a:pt x="0" y="140"/>
                  </a:lnTo>
                  <a:lnTo>
                    <a:pt x="8" y="124"/>
                  </a:lnTo>
                  <a:lnTo>
                    <a:pt x="12" y="104"/>
                  </a:lnTo>
                  <a:lnTo>
                    <a:pt x="24" y="92"/>
                  </a:lnTo>
                  <a:lnTo>
                    <a:pt x="68" y="56"/>
                  </a:lnTo>
                  <a:lnTo>
                    <a:pt x="124" y="24"/>
                  </a:lnTo>
                  <a:lnTo>
                    <a:pt x="184" y="8"/>
                  </a:lnTo>
                  <a:lnTo>
                    <a:pt x="212" y="0"/>
                  </a:lnTo>
                  <a:lnTo>
                    <a:pt x="136" y="32"/>
                  </a:lnTo>
                  <a:lnTo>
                    <a:pt x="92" y="56"/>
                  </a:lnTo>
                  <a:lnTo>
                    <a:pt x="68" y="80"/>
                  </a:lnTo>
                  <a:lnTo>
                    <a:pt x="60" y="88"/>
                  </a:lnTo>
                  <a:lnTo>
                    <a:pt x="48" y="112"/>
                  </a:lnTo>
                  <a:lnTo>
                    <a:pt x="48" y="136"/>
                  </a:lnTo>
                  <a:lnTo>
                    <a:pt x="60" y="160"/>
                  </a:lnTo>
                  <a:lnTo>
                    <a:pt x="80" y="176"/>
                  </a:lnTo>
                  <a:lnTo>
                    <a:pt x="104" y="200"/>
                  </a:lnTo>
                  <a:lnTo>
                    <a:pt x="44" y="2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9" name="図形 78"/>
            <p:cNvSpPr>
              <a:spLocks/>
            </p:cNvSpPr>
            <p:nvPr/>
          </p:nvSpPr>
          <p:spPr bwMode="auto">
            <a:xfrm>
              <a:off x="4796" y="712"/>
              <a:ext cx="1" cy="8"/>
            </a:xfrm>
            <a:custGeom>
              <a:avLst/>
              <a:gdLst/>
              <a:ahLst/>
              <a:cxnLst>
                <a:cxn ang="0">
                  <a:pos x="0" y="8"/>
                </a:cxn>
                <a:cxn ang="0">
                  <a:pos x="0" y="0"/>
                </a:cxn>
                <a:cxn ang="0">
                  <a:pos x="0" y="8"/>
                </a:cxn>
              </a:cxnLst>
              <a:rect l="0" t="0" r="0" b="0"/>
              <a:pathLst>
                <a:path h="8">
                  <a:moveTo>
                    <a:pt x="0" y="8"/>
                  </a:moveTo>
                  <a:lnTo>
                    <a:pt x="0" y="0"/>
                  </a:lnTo>
                  <a:lnTo>
                    <a:pt x="0"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0" name="図形 79"/>
            <p:cNvSpPr>
              <a:spLocks/>
            </p:cNvSpPr>
            <p:nvPr/>
          </p:nvSpPr>
          <p:spPr bwMode="auto">
            <a:xfrm>
              <a:off x="4668" y="156"/>
              <a:ext cx="432" cy="556"/>
            </a:xfrm>
            <a:custGeom>
              <a:avLst/>
              <a:gdLst/>
              <a:ahLst/>
              <a:cxnLst>
                <a:cxn ang="0">
                  <a:pos x="424" y="212"/>
                </a:cxn>
                <a:cxn ang="0">
                  <a:pos x="432" y="244"/>
                </a:cxn>
                <a:cxn ang="0">
                  <a:pos x="408" y="280"/>
                </a:cxn>
                <a:cxn ang="0">
                  <a:pos x="348" y="304"/>
                </a:cxn>
                <a:cxn ang="0">
                  <a:pos x="172" y="352"/>
                </a:cxn>
                <a:cxn ang="0">
                  <a:pos x="80" y="400"/>
                </a:cxn>
                <a:cxn ang="0">
                  <a:pos x="44" y="444"/>
                </a:cxn>
                <a:cxn ang="0">
                  <a:pos x="48" y="496"/>
                </a:cxn>
                <a:cxn ang="0">
                  <a:pos x="92" y="540"/>
                </a:cxn>
                <a:cxn ang="0">
                  <a:pos x="100" y="544"/>
                </a:cxn>
                <a:cxn ang="0">
                  <a:pos x="64" y="544"/>
                </a:cxn>
                <a:cxn ang="0">
                  <a:pos x="20" y="504"/>
                </a:cxn>
                <a:cxn ang="0">
                  <a:pos x="8" y="456"/>
                </a:cxn>
                <a:cxn ang="0">
                  <a:pos x="24" y="424"/>
                </a:cxn>
                <a:cxn ang="0">
                  <a:pos x="100" y="376"/>
                </a:cxn>
                <a:cxn ang="0">
                  <a:pos x="188" y="340"/>
                </a:cxn>
                <a:cxn ang="0">
                  <a:pos x="296" y="296"/>
                </a:cxn>
                <a:cxn ang="0">
                  <a:pos x="360" y="256"/>
                </a:cxn>
                <a:cxn ang="0">
                  <a:pos x="364" y="232"/>
                </a:cxn>
                <a:cxn ang="0">
                  <a:pos x="324" y="176"/>
                </a:cxn>
                <a:cxn ang="0">
                  <a:pos x="248" y="148"/>
                </a:cxn>
                <a:cxn ang="0">
                  <a:pos x="152" y="128"/>
                </a:cxn>
                <a:cxn ang="0">
                  <a:pos x="44" y="96"/>
                </a:cxn>
                <a:cxn ang="0">
                  <a:pos x="8" y="80"/>
                </a:cxn>
                <a:cxn ang="0">
                  <a:pos x="0" y="56"/>
                </a:cxn>
                <a:cxn ang="0">
                  <a:pos x="32" y="24"/>
                </a:cxn>
                <a:cxn ang="0">
                  <a:pos x="92" y="8"/>
                </a:cxn>
                <a:cxn ang="0">
                  <a:pos x="196" y="0"/>
                </a:cxn>
                <a:cxn ang="0">
                  <a:pos x="148" y="20"/>
                </a:cxn>
                <a:cxn ang="0">
                  <a:pos x="124" y="44"/>
                </a:cxn>
                <a:cxn ang="0">
                  <a:pos x="124" y="72"/>
                </a:cxn>
                <a:cxn ang="0">
                  <a:pos x="164" y="104"/>
                </a:cxn>
                <a:cxn ang="0">
                  <a:pos x="224" y="120"/>
                </a:cxn>
                <a:cxn ang="0">
                  <a:pos x="336" y="120"/>
                </a:cxn>
                <a:cxn ang="0">
                  <a:pos x="336" y="140"/>
                </a:cxn>
                <a:cxn ang="0">
                  <a:pos x="340" y="164"/>
                </a:cxn>
                <a:cxn ang="0">
                  <a:pos x="412" y="196"/>
                </a:cxn>
              </a:cxnLst>
              <a:rect l="0" t="0" r="0" b="0"/>
              <a:pathLst>
                <a:path w="432" h="556">
                  <a:moveTo>
                    <a:pt x="412" y="196"/>
                  </a:moveTo>
                  <a:lnTo>
                    <a:pt x="424" y="212"/>
                  </a:lnTo>
                  <a:lnTo>
                    <a:pt x="432" y="224"/>
                  </a:lnTo>
                  <a:lnTo>
                    <a:pt x="432" y="244"/>
                  </a:lnTo>
                  <a:lnTo>
                    <a:pt x="424" y="260"/>
                  </a:lnTo>
                  <a:lnTo>
                    <a:pt x="408" y="280"/>
                  </a:lnTo>
                  <a:lnTo>
                    <a:pt x="384" y="292"/>
                  </a:lnTo>
                  <a:lnTo>
                    <a:pt x="348" y="304"/>
                  </a:lnTo>
                  <a:lnTo>
                    <a:pt x="224" y="332"/>
                  </a:lnTo>
                  <a:lnTo>
                    <a:pt x="172" y="352"/>
                  </a:lnTo>
                  <a:lnTo>
                    <a:pt x="124" y="368"/>
                  </a:lnTo>
                  <a:lnTo>
                    <a:pt x="80" y="400"/>
                  </a:lnTo>
                  <a:lnTo>
                    <a:pt x="56" y="420"/>
                  </a:lnTo>
                  <a:lnTo>
                    <a:pt x="44" y="444"/>
                  </a:lnTo>
                  <a:lnTo>
                    <a:pt x="44" y="472"/>
                  </a:lnTo>
                  <a:lnTo>
                    <a:pt x="48" y="496"/>
                  </a:lnTo>
                  <a:lnTo>
                    <a:pt x="68" y="520"/>
                  </a:lnTo>
                  <a:lnTo>
                    <a:pt x="92" y="540"/>
                  </a:lnTo>
                  <a:lnTo>
                    <a:pt x="128" y="556"/>
                  </a:lnTo>
                  <a:lnTo>
                    <a:pt x="100" y="544"/>
                  </a:lnTo>
                  <a:lnTo>
                    <a:pt x="64" y="544"/>
                  </a:lnTo>
                  <a:lnTo>
                    <a:pt x="64" y="544"/>
                  </a:lnTo>
                  <a:lnTo>
                    <a:pt x="36" y="528"/>
                  </a:lnTo>
                  <a:lnTo>
                    <a:pt x="20" y="504"/>
                  </a:lnTo>
                  <a:lnTo>
                    <a:pt x="8" y="472"/>
                  </a:lnTo>
                  <a:lnTo>
                    <a:pt x="8" y="456"/>
                  </a:lnTo>
                  <a:lnTo>
                    <a:pt x="20" y="436"/>
                  </a:lnTo>
                  <a:lnTo>
                    <a:pt x="24" y="424"/>
                  </a:lnTo>
                  <a:lnTo>
                    <a:pt x="48" y="408"/>
                  </a:lnTo>
                  <a:lnTo>
                    <a:pt x="100" y="376"/>
                  </a:lnTo>
                  <a:lnTo>
                    <a:pt x="188" y="344"/>
                  </a:lnTo>
                  <a:lnTo>
                    <a:pt x="188" y="340"/>
                  </a:lnTo>
                  <a:lnTo>
                    <a:pt x="260" y="316"/>
                  </a:lnTo>
                  <a:lnTo>
                    <a:pt x="296" y="296"/>
                  </a:lnTo>
                  <a:lnTo>
                    <a:pt x="340" y="280"/>
                  </a:lnTo>
                  <a:lnTo>
                    <a:pt x="360" y="256"/>
                  </a:lnTo>
                  <a:lnTo>
                    <a:pt x="364" y="236"/>
                  </a:lnTo>
                  <a:lnTo>
                    <a:pt x="364" y="232"/>
                  </a:lnTo>
                  <a:lnTo>
                    <a:pt x="348" y="200"/>
                  </a:lnTo>
                  <a:lnTo>
                    <a:pt x="324" y="176"/>
                  </a:lnTo>
                  <a:lnTo>
                    <a:pt x="284" y="160"/>
                  </a:lnTo>
                  <a:lnTo>
                    <a:pt x="248" y="148"/>
                  </a:lnTo>
                  <a:lnTo>
                    <a:pt x="188" y="136"/>
                  </a:lnTo>
                  <a:lnTo>
                    <a:pt x="152" y="128"/>
                  </a:lnTo>
                  <a:lnTo>
                    <a:pt x="92" y="116"/>
                  </a:lnTo>
                  <a:lnTo>
                    <a:pt x="44" y="96"/>
                  </a:lnTo>
                  <a:lnTo>
                    <a:pt x="24" y="84"/>
                  </a:lnTo>
                  <a:lnTo>
                    <a:pt x="8" y="80"/>
                  </a:lnTo>
                  <a:lnTo>
                    <a:pt x="0" y="68"/>
                  </a:lnTo>
                  <a:lnTo>
                    <a:pt x="0" y="56"/>
                  </a:lnTo>
                  <a:lnTo>
                    <a:pt x="8" y="48"/>
                  </a:lnTo>
                  <a:lnTo>
                    <a:pt x="32" y="24"/>
                  </a:lnTo>
                  <a:lnTo>
                    <a:pt x="56" y="12"/>
                  </a:lnTo>
                  <a:lnTo>
                    <a:pt x="92" y="8"/>
                  </a:lnTo>
                  <a:lnTo>
                    <a:pt x="140" y="0"/>
                  </a:lnTo>
                  <a:lnTo>
                    <a:pt x="196" y="0"/>
                  </a:lnTo>
                  <a:lnTo>
                    <a:pt x="164" y="8"/>
                  </a:lnTo>
                  <a:lnTo>
                    <a:pt x="148" y="20"/>
                  </a:lnTo>
                  <a:lnTo>
                    <a:pt x="128" y="32"/>
                  </a:lnTo>
                  <a:lnTo>
                    <a:pt x="124" y="44"/>
                  </a:lnTo>
                  <a:lnTo>
                    <a:pt x="116" y="60"/>
                  </a:lnTo>
                  <a:lnTo>
                    <a:pt x="124" y="72"/>
                  </a:lnTo>
                  <a:lnTo>
                    <a:pt x="148" y="92"/>
                  </a:lnTo>
                  <a:lnTo>
                    <a:pt x="164" y="104"/>
                  </a:lnTo>
                  <a:lnTo>
                    <a:pt x="188" y="116"/>
                  </a:lnTo>
                  <a:lnTo>
                    <a:pt x="224" y="120"/>
                  </a:lnTo>
                  <a:lnTo>
                    <a:pt x="268" y="128"/>
                  </a:lnTo>
                  <a:lnTo>
                    <a:pt x="336" y="120"/>
                  </a:lnTo>
                  <a:lnTo>
                    <a:pt x="336" y="136"/>
                  </a:lnTo>
                  <a:lnTo>
                    <a:pt x="336" y="140"/>
                  </a:lnTo>
                  <a:lnTo>
                    <a:pt x="336" y="148"/>
                  </a:lnTo>
                  <a:lnTo>
                    <a:pt x="340" y="164"/>
                  </a:lnTo>
                  <a:lnTo>
                    <a:pt x="360" y="176"/>
                  </a:lnTo>
                  <a:lnTo>
                    <a:pt x="412" y="19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1" name="図形 80"/>
            <p:cNvSpPr>
              <a:spLocks/>
            </p:cNvSpPr>
            <p:nvPr/>
          </p:nvSpPr>
          <p:spPr bwMode="auto">
            <a:xfrm>
              <a:off x="4792" y="156"/>
              <a:ext cx="212" cy="120"/>
            </a:xfrm>
            <a:custGeom>
              <a:avLst/>
              <a:gdLst/>
              <a:ahLst/>
              <a:cxnLst>
                <a:cxn ang="0">
                  <a:pos x="212" y="116"/>
                </a:cxn>
                <a:cxn ang="0">
                  <a:pos x="144" y="120"/>
                </a:cxn>
                <a:cxn ang="0">
                  <a:pos x="100" y="116"/>
                </a:cxn>
                <a:cxn ang="0">
                  <a:pos x="64" y="108"/>
                </a:cxn>
                <a:cxn ang="0">
                  <a:pos x="48" y="96"/>
                </a:cxn>
                <a:cxn ang="0">
                  <a:pos x="24" y="84"/>
                </a:cxn>
                <a:cxn ang="0">
                  <a:pos x="4" y="72"/>
                </a:cxn>
                <a:cxn ang="0">
                  <a:pos x="0" y="60"/>
                </a:cxn>
                <a:cxn ang="0">
                  <a:pos x="0" y="48"/>
                </a:cxn>
                <a:cxn ang="0">
                  <a:pos x="12" y="32"/>
                </a:cxn>
                <a:cxn ang="0">
                  <a:pos x="28" y="20"/>
                </a:cxn>
                <a:cxn ang="0">
                  <a:pos x="60" y="8"/>
                </a:cxn>
                <a:cxn ang="0">
                  <a:pos x="84" y="0"/>
                </a:cxn>
                <a:cxn ang="0">
                  <a:pos x="144" y="8"/>
                </a:cxn>
                <a:cxn ang="0">
                  <a:pos x="108" y="12"/>
                </a:cxn>
                <a:cxn ang="0">
                  <a:pos x="96" y="12"/>
                </a:cxn>
                <a:cxn ang="0">
                  <a:pos x="64" y="24"/>
                </a:cxn>
                <a:cxn ang="0">
                  <a:pos x="48" y="44"/>
                </a:cxn>
                <a:cxn ang="0">
                  <a:pos x="48" y="60"/>
                </a:cxn>
                <a:cxn ang="0">
                  <a:pos x="52" y="72"/>
                </a:cxn>
                <a:cxn ang="0">
                  <a:pos x="64" y="80"/>
                </a:cxn>
                <a:cxn ang="0">
                  <a:pos x="76" y="92"/>
                </a:cxn>
                <a:cxn ang="0">
                  <a:pos x="132" y="104"/>
                </a:cxn>
                <a:cxn ang="0">
                  <a:pos x="180" y="116"/>
                </a:cxn>
                <a:cxn ang="0">
                  <a:pos x="212" y="116"/>
                </a:cxn>
              </a:cxnLst>
              <a:rect l="0" t="0" r="0" b="0"/>
              <a:pathLst>
                <a:path w="212" h="120">
                  <a:moveTo>
                    <a:pt x="212" y="116"/>
                  </a:moveTo>
                  <a:lnTo>
                    <a:pt x="144" y="120"/>
                  </a:lnTo>
                  <a:lnTo>
                    <a:pt x="100" y="116"/>
                  </a:lnTo>
                  <a:lnTo>
                    <a:pt x="64" y="108"/>
                  </a:lnTo>
                  <a:lnTo>
                    <a:pt x="48" y="96"/>
                  </a:lnTo>
                  <a:lnTo>
                    <a:pt x="24" y="84"/>
                  </a:lnTo>
                  <a:lnTo>
                    <a:pt x="4" y="72"/>
                  </a:lnTo>
                  <a:lnTo>
                    <a:pt x="0" y="60"/>
                  </a:lnTo>
                  <a:lnTo>
                    <a:pt x="0" y="48"/>
                  </a:lnTo>
                  <a:lnTo>
                    <a:pt x="12" y="32"/>
                  </a:lnTo>
                  <a:lnTo>
                    <a:pt x="28" y="20"/>
                  </a:lnTo>
                  <a:lnTo>
                    <a:pt x="60" y="8"/>
                  </a:lnTo>
                  <a:lnTo>
                    <a:pt x="84" y="0"/>
                  </a:lnTo>
                  <a:lnTo>
                    <a:pt x="144" y="8"/>
                  </a:lnTo>
                  <a:lnTo>
                    <a:pt x="108" y="12"/>
                  </a:lnTo>
                  <a:lnTo>
                    <a:pt x="96" y="12"/>
                  </a:lnTo>
                  <a:lnTo>
                    <a:pt x="64" y="24"/>
                  </a:lnTo>
                  <a:lnTo>
                    <a:pt x="48" y="44"/>
                  </a:lnTo>
                  <a:lnTo>
                    <a:pt x="48" y="60"/>
                  </a:lnTo>
                  <a:lnTo>
                    <a:pt x="52" y="72"/>
                  </a:lnTo>
                  <a:lnTo>
                    <a:pt x="64" y="80"/>
                  </a:lnTo>
                  <a:lnTo>
                    <a:pt x="76" y="92"/>
                  </a:lnTo>
                  <a:lnTo>
                    <a:pt x="132" y="104"/>
                  </a:lnTo>
                  <a:lnTo>
                    <a:pt x="180" y="116"/>
                  </a:lnTo>
                  <a:lnTo>
                    <a:pt x="212"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2" name="図形 81"/>
            <p:cNvSpPr>
              <a:spLocks/>
            </p:cNvSpPr>
            <p:nvPr/>
          </p:nvSpPr>
          <p:spPr bwMode="auto">
            <a:xfrm>
              <a:off x="4844" y="164"/>
              <a:ext cx="172" cy="100"/>
            </a:xfrm>
            <a:custGeom>
              <a:avLst/>
              <a:gdLst/>
              <a:ahLst/>
              <a:cxnLst>
                <a:cxn ang="0">
                  <a:pos x="164" y="100"/>
                </a:cxn>
                <a:cxn ang="0">
                  <a:pos x="84" y="96"/>
                </a:cxn>
                <a:cxn ang="0">
                  <a:pos x="32" y="76"/>
                </a:cxn>
                <a:cxn ang="0">
                  <a:pos x="12" y="72"/>
                </a:cxn>
                <a:cxn ang="0">
                  <a:pos x="8" y="60"/>
                </a:cxn>
                <a:cxn ang="0">
                  <a:pos x="0" y="52"/>
                </a:cxn>
                <a:cxn ang="0">
                  <a:pos x="0" y="36"/>
                </a:cxn>
                <a:cxn ang="0">
                  <a:pos x="12" y="24"/>
                </a:cxn>
                <a:cxn ang="0">
                  <a:pos x="44" y="12"/>
                </a:cxn>
                <a:cxn ang="0">
                  <a:pos x="68" y="4"/>
                </a:cxn>
                <a:cxn ang="0">
                  <a:pos x="116" y="0"/>
                </a:cxn>
                <a:cxn ang="0">
                  <a:pos x="72" y="16"/>
                </a:cxn>
                <a:cxn ang="0">
                  <a:pos x="56" y="28"/>
                </a:cxn>
                <a:cxn ang="0">
                  <a:pos x="48" y="48"/>
                </a:cxn>
                <a:cxn ang="0">
                  <a:pos x="48" y="52"/>
                </a:cxn>
                <a:cxn ang="0">
                  <a:pos x="60" y="72"/>
                </a:cxn>
                <a:cxn ang="0">
                  <a:pos x="96" y="84"/>
                </a:cxn>
                <a:cxn ang="0">
                  <a:pos x="172" y="96"/>
                </a:cxn>
                <a:cxn ang="0">
                  <a:pos x="164" y="100"/>
                </a:cxn>
              </a:cxnLst>
              <a:rect l="0" t="0" r="0" b="0"/>
              <a:pathLst>
                <a:path w="172" h="100">
                  <a:moveTo>
                    <a:pt x="164" y="100"/>
                  </a:moveTo>
                  <a:lnTo>
                    <a:pt x="84" y="96"/>
                  </a:lnTo>
                  <a:lnTo>
                    <a:pt x="32" y="76"/>
                  </a:lnTo>
                  <a:lnTo>
                    <a:pt x="12" y="72"/>
                  </a:lnTo>
                  <a:lnTo>
                    <a:pt x="8" y="60"/>
                  </a:lnTo>
                  <a:lnTo>
                    <a:pt x="0" y="52"/>
                  </a:lnTo>
                  <a:lnTo>
                    <a:pt x="0" y="36"/>
                  </a:lnTo>
                  <a:lnTo>
                    <a:pt x="12" y="24"/>
                  </a:lnTo>
                  <a:lnTo>
                    <a:pt x="44" y="12"/>
                  </a:lnTo>
                  <a:lnTo>
                    <a:pt x="68" y="4"/>
                  </a:lnTo>
                  <a:lnTo>
                    <a:pt x="116" y="0"/>
                  </a:lnTo>
                  <a:lnTo>
                    <a:pt x="72" y="16"/>
                  </a:lnTo>
                  <a:lnTo>
                    <a:pt x="56" y="28"/>
                  </a:lnTo>
                  <a:lnTo>
                    <a:pt x="48" y="48"/>
                  </a:lnTo>
                  <a:lnTo>
                    <a:pt x="48" y="52"/>
                  </a:lnTo>
                  <a:lnTo>
                    <a:pt x="60" y="72"/>
                  </a:lnTo>
                  <a:lnTo>
                    <a:pt x="96" y="84"/>
                  </a:lnTo>
                  <a:lnTo>
                    <a:pt x="172" y="96"/>
                  </a:lnTo>
                  <a:lnTo>
                    <a:pt x="164" y="1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3" name="図形 82"/>
            <p:cNvSpPr>
              <a:spLocks/>
            </p:cNvSpPr>
            <p:nvPr/>
          </p:nvSpPr>
          <p:spPr bwMode="auto">
            <a:xfrm>
              <a:off x="4892" y="164"/>
              <a:ext cx="140" cy="96"/>
            </a:xfrm>
            <a:custGeom>
              <a:avLst/>
              <a:gdLst/>
              <a:ahLst/>
              <a:cxnLst>
                <a:cxn ang="0">
                  <a:pos x="124" y="96"/>
                </a:cxn>
                <a:cxn ang="0">
                  <a:pos x="128" y="88"/>
                </a:cxn>
                <a:cxn ang="0">
                  <a:pos x="56" y="76"/>
                </a:cxn>
                <a:cxn ang="0">
                  <a:pos x="20" y="64"/>
                </a:cxn>
                <a:cxn ang="0">
                  <a:pos x="8" y="52"/>
                </a:cxn>
                <a:cxn ang="0">
                  <a:pos x="0" y="48"/>
                </a:cxn>
                <a:cxn ang="0">
                  <a:pos x="8" y="36"/>
                </a:cxn>
                <a:cxn ang="0">
                  <a:pos x="20" y="28"/>
                </a:cxn>
                <a:cxn ang="0">
                  <a:pos x="44" y="12"/>
                </a:cxn>
                <a:cxn ang="0">
                  <a:pos x="84" y="4"/>
                </a:cxn>
                <a:cxn ang="0">
                  <a:pos x="84" y="0"/>
                </a:cxn>
                <a:cxn ang="0">
                  <a:pos x="100" y="4"/>
                </a:cxn>
                <a:cxn ang="0">
                  <a:pos x="112" y="4"/>
                </a:cxn>
                <a:cxn ang="0">
                  <a:pos x="72" y="16"/>
                </a:cxn>
                <a:cxn ang="0">
                  <a:pos x="48" y="28"/>
                </a:cxn>
                <a:cxn ang="0">
                  <a:pos x="44" y="36"/>
                </a:cxn>
                <a:cxn ang="0">
                  <a:pos x="36" y="40"/>
                </a:cxn>
                <a:cxn ang="0">
                  <a:pos x="44" y="52"/>
                </a:cxn>
                <a:cxn ang="0">
                  <a:pos x="48" y="60"/>
                </a:cxn>
                <a:cxn ang="0">
                  <a:pos x="80" y="72"/>
                </a:cxn>
                <a:cxn ang="0">
                  <a:pos x="140" y="84"/>
                </a:cxn>
                <a:cxn ang="0">
                  <a:pos x="124" y="96"/>
                </a:cxn>
              </a:cxnLst>
              <a:rect l="0" t="0" r="0" b="0"/>
              <a:pathLst>
                <a:path w="140" h="96">
                  <a:moveTo>
                    <a:pt x="124" y="96"/>
                  </a:moveTo>
                  <a:lnTo>
                    <a:pt x="128" y="88"/>
                  </a:lnTo>
                  <a:lnTo>
                    <a:pt x="56" y="76"/>
                  </a:lnTo>
                  <a:lnTo>
                    <a:pt x="20" y="64"/>
                  </a:lnTo>
                  <a:lnTo>
                    <a:pt x="8" y="52"/>
                  </a:lnTo>
                  <a:lnTo>
                    <a:pt x="0" y="48"/>
                  </a:lnTo>
                  <a:lnTo>
                    <a:pt x="8" y="36"/>
                  </a:lnTo>
                  <a:lnTo>
                    <a:pt x="20" y="28"/>
                  </a:lnTo>
                  <a:lnTo>
                    <a:pt x="44" y="12"/>
                  </a:lnTo>
                  <a:lnTo>
                    <a:pt x="84" y="4"/>
                  </a:lnTo>
                  <a:lnTo>
                    <a:pt x="84" y="0"/>
                  </a:lnTo>
                  <a:lnTo>
                    <a:pt x="100" y="4"/>
                  </a:lnTo>
                  <a:lnTo>
                    <a:pt x="112" y="4"/>
                  </a:lnTo>
                  <a:lnTo>
                    <a:pt x="72" y="16"/>
                  </a:lnTo>
                  <a:lnTo>
                    <a:pt x="48" y="28"/>
                  </a:lnTo>
                  <a:lnTo>
                    <a:pt x="44" y="36"/>
                  </a:lnTo>
                  <a:lnTo>
                    <a:pt x="36" y="40"/>
                  </a:lnTo>
                  <a:lnTo>
                    <a:pt x="44" y="52"/>
                  </a:lnTo>
                  <a:lnTo>
                    <a:pt x="48" y="60"/>
                  </a:lnTo>
                  <a:lnTo>
                    <a:pt x="80" y="72"/>
                  </a:lnTo>
                  <a:lnTo>
                    <a:pt x="140" y="84"/>
                  </a:lnTo>
                  <a:lnTo>
                    <a:pt x="124" y="9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4" name="図形 83"/>
            <p:cNvSpPr>
              <a:spLocks/>
            </p:cNvSpPr>
            <p:nvPr/>
          </p:nvSpPr>
          <p:spPr bwMode="auto">
            <a:xfrm>
              <a:off x="4936" y="168"/>
              <a:ext cx="276" cy="72"/>
            </a:xfrm>
            <a:custGeom>
              <a:avLst/>
              <a:gdLst/>
              <a:ahLst/>
              <a:cxnLst>
                <a:cxn ang="0">
                  <a:pos x="156" y="56"/>
                </a:cxn>
                <a:cxn ang="0">
                  <a:pos x="104" y="72"/>
                </a:cxn>
                <a:cxn ang="0">
                  <a:pos x="36" y="68"/>
                </a:cxn>
                <a:cxn ang="0">
                  <a:pos x="12" y="56"/>
                </a:cxn>
                <a:cxn ang="0">
                  <a:pos x="4" y="48"/>
                </a:cxn>
                <a:cxn ang="0">
                  <a:pos x="0" y="36"/>
                </a:cxn>
                <a:cxn ang="0">
                  <a:pos x="4" y="32"/>
                </a:cxn>
                <a:cxn ang="0">
                  <a:pos x="12" y="24"/>
                </a:cxn>
                <a:cxn ang="0">
                  <a:pos x="40" y="12"/>
                </a:cxn>
                <a:cxn ang="0">
                  <a:pos x="92" y="0"/>
                </a:cxn>
                <a:cxn ang="0">
                  <a:pos x="164" y="12"/>
                </a:cxn>
                <a:cxn ang="0">
                  <a:pos x="240" y="20"/>
                </a:cxn>
                <a:cxn ang="0">
                  <a:pos x="276" y="24"/>
                </a:cxn>
                <a:cxn ang="0">
                  <a:pos x="188" y="44"/>
                </a:cxn>
                <a:cxn ang="0">
                  <a:pos x="156" y="56"/>
                </a:cxn>
              </a:cxnLst>
              <a:rect l="0" t="0" r="0" b="0"/>
              <a:pathLst>
                <a:path w="276" h="72">
                  <a:moveTo>
                    <a:pt x="156" y="56"/>
                  </a:moveTo>
                  <a:lnTo>
                    <a:pt x="104" y="72"/>
                  </a:lnTo>
                  <a:lnTo>
                    <a:pt x="36" y="68"/>
                  </a:lnTo>
                  <a:lnTo>
                    <a:pt x="12" y="56"/>
                  </a:lnTo>
                  <a:lnTo>
                    <a:pt x="4" y="48"/>
                  </a:lnTo>
                  <a:lnTo>
                    <a:pt x="0" y="36"/>
                  </a:lnTo>
                  <a:lnTo>
                    <a:pt x="4" y="32"/>
                  </a:lnTo>
                  <a:lnTo>
                    <a:pt x="12" y="24"/>
                  </a:lnTo>
                  <a:lnTo>
                    <a:pt x="40" y="12"/>
                  </a:lnTo>
                  <a:lnTo>
                    <a:pt x="92" y="0"/>
                  </a:lnTo>
                  <a:lnTo>
                    <a:pt x="164" y="12"/>
                  </a:lnTo>
                  <a:lnTo>
                    <a:pt x="240" y="20"/>
                  </a:lnTo>
                  <a:lnTo>
                    <a:pt x="276" y="24"/>
                  </a:lnTo>
                  <a:lnTo>
                    <a:pt x="188" y="44"/>
                  </a:lnTo>
                  <a:lnTo>
                    <a:pt x="156" y="5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5" name="図形 84"/>
            <p:cNvSpPr>
              <a:spLocks/>
            </p:cNvSpPr>
            <p:nvPr/>
          </p:nvSpPr>
          <p:spPr bwMode="auto">
            <a:xfrm>
              <a:off x="5292" y="960"/>
              <a:ext cx="452" cy="344"/>
            </a:xfrm>
            <a:custGeom>
              <a:avLst/>
              <a:gdLst/>
              <a:ahLst/>
              <a:cxnLst>
                <a:cxn ang="0">
                  <a:pos x="244" y="72"/>
                </a:cxn>
                <a:cxn ang="0">
                  <a:pos x="72" y="116"/>
                </a:cxn>
                <a:cxn ang="0">
                  <a:pos x="20" y="144"/>
                </a:cxn>
                <a:cxn ang="0">
                  <a:pos x="0" y="200"/>
                </a:cxn>
                <a:cxn ang="0">
                  <a:pos x="20" y="236"/>
                </a:cxn>
                <a:cxn ang="0">
                  <a:pos x="68" y="280"/>
                </a:cxn>
                <a:cxn ang="0">
                  <a:pos x="164" y="320"/>
                </a:cxn>
                <a:cxn ang="0">
                  <a:pos x="320" y="344"/>
                </a:cxn>
                <a:cxn ang="0">
                  <a:pos x="284" y="332"/>
                </a:cxn>
                <a:cxn ang="0">
                  <a:pos x="152" y="292"/>
                </a:cxn>
                <a:cxn ang="0">
                  <a:pos x="84" y="244"/>
                </a:cxn>
                <a:cxn ang="0">
                  <a:pos x="72" y="212"/>
                </a:cxn>
                <a:cxn ang="0">
                  <a:pos x="96" y="176"/>
                </a:cxn>
                <a:cxn ang="0">
                  <a:pos x="156" y="128"/>
                </a:cxn>
                <a:cxn ang="0">
                  <a:pos x="284" y="84"/>
                </a:cxn>
                <a:cxn ang="0">
                  <a:pos x="452" y="68"/>
                </a:cxn>
                <a:cxn ang="0">
                  <a:pos x="368" y="72"/>
                </a:cxn>
                <a:cxn ang="0">
                  <a:pos x="212" y="104"/>
                </a:cxn>
                <a:cxn ang="0">
                  <a:pos x="120" y="152"/>
                </a:cxn>
                <a:cxn ang="0">
                  <a:pos x="80" y="196"/>
                </a:cxn>
                <a:cxn ang="0">
                  <a:pos x="80" y="236"/>
                </a:cxn>
                <a:cxn ang="0">
                  <a:pos x="120" y="280"/>
                </a:cxn>
                <a:cxn ang="0">
                  <a:pos x="220" y="320"/>
                </a:cxn>
                <a:cxn ang="0">
                  <a:pos x="212" y="328"/>
                </a:cxn>
                <a:cxn ang="0">
                  <a:pos x="104" y="292"/>
                </a:cxn>
                <a:cxn ang="0">
                  <a:pos x="20" y="232"/>
                </a:cxn>
                <a:cxn ang="0">
                  <a:pos x="0" y="200"/>
                </a:cxn>
                <a:cxn ang="0">
                  <a:pos x="24" y="152"/>
                </a:cxn>
                <a:cxn ang="0">
                  <a:pos x="72" y="120"/>
                </a:cxn>
                <a:cxn ang="0">
                  <a:pos x="244" y="80"/>
                </a:cxn>
                <a:cxn ang="0">
                  <a:pos x="388" y="56"/>
                </a:cxn>
                <a:cxn ang="0">
                  <a:pos x="436" y="32"/>
                </a:cxn>
                <a:cxn ang="0">
                  <a:pos x="452" y="0"/>
                </a:cxn>
                <a:cxn ang="0">
                  <a:pos x="436" y="24"/>
                </a:cxn>
                <a:cxn ang="0">
                  <a:pos x="388" y="48"/>
                </a:cxn>
              </a:cxnLst>
              <a:rect l="0" t="0" r="0" b="0"/>
              <a:pathLst>
                <a:path w="452" h="344">
                  <a:moveTo>
                    <a:pt x="352" y="60"/>
                  </a:moveTo>
                  <a:lnTo>
                    <a:pt x="244" y="72"/>
                  </a:lnTo>
                  <a:lnTo>
                    <a:pt x="152" y="92"/>
                  </a:lnTo>
                  <a:lnTo>
                    <a:pt x="72" y="116"/>
                  </a:lnTo>
                  <a:lnTo>
                    <a:pt x="44" y="128"/>
                  </a:lnTo>
                  <a:lnTo>
                    <a:pt x="20" y="144"/>
                  </a:lnTo>
                  <a:lnTo>
                    <a:pt x="0" y="172"/>
                  </a:lnTo>
                  <a:lnTo>
                    <a:pt x="0" y="200"/>
                  </a:lnTo>
                  <a:lnTo>
                    <a:pt x="0" y="220"/>
                  </a:lnTo>
                  <a:lnTo>
                    <a:pt x="20" y="236"/>
                  </a:lnTo>
                  <a:lnTo>
                    <a:pt x="36" y="256"/>
                  </a:lnTo>
                  <a:lnTo>
                    <a:pt x="68" y="280"/>
                  </a:lnTo>
                  <a:lnTo>
                    <a:pt x="108" y="304"/>
                  </a:lnTo>
                  <a:lnTo>
                    <a:pt x="164" y="320"/>
                  </a:lnTo>
                  <a:lnTo>
                    <a:pt x="236" y="332"/>
                  </a:lnTo>
                  <a:lnTo>
                    <a:pt x="320" y="344"/>
                  </a:lnTo>
                  <a:lnTo>
                    <a:pt x="320" y="340"/>
                  </a:lnTo>
                  <a:lnTo>
                    <a:pt x="284" y="332"/>
                  </a:lnTo>
                  <a:lnTo>
                    <a:pt x="192" y="308"/>
                  </a:lnTo>
                  <a:lnTo>
                    <a:pt x="152" y="292"/>
                  </a:lnTo>
                  <a:lnTo>
                    <a:pt x="116" y="268"/>
                  </a:lnTo>
                  <a:lnTo>
                    <a:pt x="84" y="244"/>
                  </a:lnTo>
                  <a:lnTo>
                    <a:pt x="80" y="224"/>
                  </a:lnTo>
                  <a:lnTo>
                    <a:pt x="72" y="212"/>
                  </a:lnTo>
                  <a:lnTo>
                    <a:pt x="84" y="200"/>
                  </a:lnTo>
                  <a:lnTo>
                    <a:pt x="96" y="176"/>
                  </a:lnTo>
                  <a:lnTo>
                    <a:pt x="120" y="152"/>
                  </a:lnTo>
                  <a:lnTo>
                    <a:pt x="156" y="128"/>
                  </a:lnTo>
                  <a:lnTo>
                    <a:pt x="212" y="108"/>
                  </a:lnTo>
                  <a:lnTo>
                    <a:pt x="284" y="84"/>
                  </a:lnTo>
                  <a:lnTo>
                    <a:pt x="368" y="80"/>
                  </a:lnTo>
                  <a:lnTo>
                    <a:pt x="452" y="68"/>
                  </a:lnTo>
                  <a:lnTo>
                    <a:pt x="452" y="60"/>
                  </a:lnTo>
                  <a:lnTo>
                    <a:pt x="368" y="72"/>
                  </a:lnTo>
                  <a:lnTo>
                    <a:pt x="280" y="84"/>
                  </a:lnTo>
                  <a:lnTo>
                    <a:pt x="212" y="104"/>
                  </a:lnTo>
                  <a:lnTo>
                    <a:pt x="156" y="128"/>
                  </a:lnTo>
                  <a:lnTo>
                    <a:pt x="120" y="152"/>
                  </a:lnTo>
                  <a:lnTo>
                    <a:pt x="96" y="176"/>
                  </a:lnTo>
                  <a:lnTo>
                    <a:pt x="80" y="196"/>
                  </a:lnTo>
                  <a:lnTo>
                    <a:pt x="72" y="212"/>
                  </a:lnTo>
                  <a:lnTo>
                    <a:pt x="80" y="236"/>
                  </a:lnTo>
                  <a:lnTo>
                    <a:pt x="96" y="260"/>
                  </a:lnTo>
                  <a:lnTo>
                    <a:pt x="120" y="280"/>
                  </a:lnTo>
                  <a:lnTo>
                    <a:pt x="152" y="296"/>
                  </a:lnTo>
                  <a:lnTo>
                    <a:pt x="220" y="320"/>
                  </a:lnTo>
                  <a:lnTo>
                    <a:pt x="284" y="340"/>
                  </a:lnTo>
                  <a:lnTo>
                    <a:pt x="212" y="328"/>
                  </a:lnTo>
                  <a:lnTo>
                    <a:pt x="152" y="308"/>
                  </a:lnTo>
                  <a:lnTo>
                    <a:pt x="104" y="292"/>
                  </a:lnTo>
                  <a:lnTo>
                    <a:pt x="68" y="272"/>
                  </a:lnTo>
                  <a:lnTo>
                    <a:pt x="20" y="232"/>
                  </a:lnTo>
                  <a:lnTo>
                    <a:pt x="8" y="220"/>
                  </a:lnTo>
                  <a:lnTo>
                    <a:pt x="0" y="200"/>
                  </a:lnTo>
                  <a:lnTo>
                    <a:pt x="8" y="176"/>
                  </a:lnTo>
                  <a:lnTo>
                    <a:pt x="24" y="152"/>
                  </a:lnTo>
                  <a:lnTo>
                    <a:pt x="48" y="132"/>
                  </a:lnTo>
                  <a:lnTo>
                    <a:pt x="72" y="120"/>
                  </a:lnTo>
                  <a:lnTo>
                    <a:pt x="152" y="96"/>
                  </a:lnTo>
                  <a:lnTo>
                    <a:pt x="244" y="80"/>
                  </a:lnTo>
                  <a:lnTo>
                    <a:pt x="352" y="68"/>
                  </a:lnTo>
                  <a:lnTo>
                    <a:pt x="388" y="56"/>
                  </a:lnTo>
                  <a:lnTo>
                    <a:pt x="416" y="44"/>
                  </a:lnTo>
                  <a:lnTo>
                    <a:pt x="436" y="32"/>
                  </a:lnTo>
                  <a:lnTo>
                    <a:pt x="452" y="12"/>
                  </a:lnTo>
                  <a:lnTo>
                    <a:pt x="452" y="0"/>
                  </a:lnTo>
                  <a:lnTo>
                    <a:pt x="452" y="8"/>
                  </a:lnTo>
                  <a:lnTo>
                    <a:pt x="436" y="24"/>
                  </a:lnTo>
                  <a:lnTo>
                    <a:pt x="412" y="44"/>
                  </a:lnTo>
                  <a:lnTo>
                    <a:pt x="388" y="48"/>
                  </a:lnTo>
                  <a:lnTo>
                    <a:pt x="352" y="6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6" name="図形 85"/>
            <p:cNvSpPr>
              <a:spLocks/>
            </p:cNvSpPr>
            <p:nvPr/>
          </p:nvSpPr>
          <p:spPr bwMode="auto">
            <a:xfrm>
              <a:off x="5696" y="600"/>
              <a:ext cx="48" cy="96"/>
            </a:xfrm>
            <a:custGeom>
              <a:avLst/>
              <a:gdLst/>
              <a:ahLst/>
              <a:cxnLst>
                <a:cxn ang="0">
                  <a:pos x="0" y="52"/>
                </a:cxn>
                <a:cxn ang="0">
                  <a:pos x="8" y="72"/>
                </a:cxn>
                <a:cxn ang="0">
                  <a:pos x="20" y="84"/>
                </a:cxn>
                <a:cxn ang="0">
                  <a:pos x="36" y="88"/>
                </a:cxn>
                <a:cxn ang="0">
                  <a:pos x="48" y="96"/>
                </a:cxn>
                <a:cxn ang="0">
                  <a:pos x="48" y="88"/>
                </a:cxn>
                <a:cxn ang="0">
                  <a:pos x="36" y="88"/>
                </a:cxn>
                <a:cxn ang="0">
                  <a:pos x="24" y="76"/>
                </a:cxn>
                <a:cxn ang="0">
                  <a:pos x="12" y="72"/>
                </a:cxn>
                <a:cxn ang="0">
                  <a:pos x="8" y="52"/>
                </a:cxn>
                <a:cxn ang="0">
                  <a:pos x="12" y="36"/>
                </a:cxn>
                <a:cxn ang="0">
                  <a:pos x="36" y="12"/>
                </a:cxn>
                <a:cxn ang="0">
                  <a:pos x="48" y="4"/>
                </a:cxn>
                <a:cxn ang="0">
                  <a:pos x="48" y="0"/>
                </a:cxn>
                <a:cxn ang="0">
                  <a:pos x="36" y="12"/>
                </a:cxn>
                <a:cxn ang="0">
                  <a:pos x="8" y="36"/>
                </a:cxn>
                <a:cxn ang="0">
                  <a:pos x="0" y="40"/>
                </a:cxn>
                <a:cxn ang="0">
                  <a:pos x="0" y="52"/>
                </a:cxn>
              </a:cxnLst>
              <a:rect l="0" t="0" r="0" b="0"/>
              <a:pathLst>
                <a:path w="48" h="96">
                  <a:moveTo>
                    <a:pt x="0" y="52"/>
                  </a:moveTo>
                  <a:lnTo>
                    <a:pt x="8" y="72"/>
                  </a:lnTo>
                  <a:lnTo>
                    <a:pt x="20" y="84"/>
                  </a:lnTo>
                  <a:lnTo>
                    <a:pt x="36" y="88"/>
                  </a:lnTo>
                  <a:lnTo>
                    <a:pt x="48" y="96"/>
                  </a:lnTo>
                  <a:lnTo>
                    <a:pt x="48" y="88"/>
                  </a:lnTo>
                  <a:lnTo>
                    <a:pt x="36" y="88"/>
                  </a:lnTo>
                  <a:lnTo>
                    <a:pt x="24" y="76"/>
                  </a:lnTo>
                  <a:lnTo>
                    <a:pt x="12" y="72"/>
                  </a:lnTo>
                  <a:lnTo>
                    <a:pt x="8" y="52"/>
                  </a:lnTo>
                  <a:lnTo>
                    <a:pt x="12" y="36"/>
                  </a:lnTo>
                  <a:lnTo>
                    <a:pt x="36" y="12"/>
                  </a:lnTo>
                  <a:lnTo>
                    <a:pt x="48" y="4"/>
                  </a:lnTo>
                  <a:lnTo>
                    <a:pt x="48" y="0"/>
                  </a:lnTo>
                  <a:lnTo>
                    <a:pt x="36" y="12"/>
                  </a:lnTo>
                  <a:lnTo>
                    <a:pt x="8" y="36"/>
                  </a:lnTo>
                  <a:lnTo>
                    <a:pt x="0" y="40"/>
                  </a:lnTo>
                  <a:lnTo>
                    <a:pt x="0" y="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7" name="図形 86"/>
            <p:cNvSpPr>
              <a:spLocks/>
            </p:cNvSpPr>
            <p:nvPr/>
          </p:nvSpPr>
          <p:spPr bwMode="auto">
            <a:xfrm>
              <a:off x="5560" y="520"/>
              <a:ext cx="184" cy="192"/>
            </a:xfrm>
            <a:custGeom>
              <a:avLst/>
              <a:gdLst/>
              <a:ahLst/>
              <a:cxnLst>
                <a:cxn ang="0">
                  <a:pos x="4" y="80"/>
                </a:cxn>
                <a:cxn ang="0">
                  <a:pos x="0" y="104"/>
                </a:cxn>
                <a:cxn ang="0">
                  <a:pos x="12" y="128"/>
                </a:cxn>
                <a:cxn ang="0">
                  <a:pos x="24" y="140"/>
                </a:cxn>
                <a:cxn ang="0">
                  <a:pos x="40" y="152"/>
                </a:cxn>
                <a:cxn ang="0">
                  <a:pos x="84" y="176"/>
                </a:cxn>
                <a:cxn ang="0">
                  <a:pos x="136" y="180"/>
                </a:cxn>
                <a:cxn ang="0">
                  <a:pos x="184" y="192"/>
                </a:cxn>
                <a:cxn ang="0">
                  <a:pos x="184" y="188"/>
                </a:cxn>
                <a:cxn ang="0">
                  <a:pos x="136" y="180"/>
                </a:cxn>
                <a:cxn ang="0">
                  <a:pos x="84" y="168"/>
                </a:cxn>
                <a:cxn ang="0">
                  <a:pos x="40" y="144"/>
                </a:cxn>
                <a:cxn ang="0">
                  <a:pos x="12" y="120"/>
                </a:cxn>
                <a:cxn ang="0">
                  <a:pos x="4" y="104"/>
                </a:cxn>
                <a:cxn ang="0">
                  <a:pos x="12" y="84"/>
                </a:cxn>
                <a:cxn ang="0">
                  <a:pos x="12" y="72"/>
                </a:cxn>
                <a:cxn ang="0">
                  <a:pos x="36" y="56"/>
                </a:cxn>
                <a:cxn ang="0">
                  <a:pos x="88" y="28"/>
                </a:cxn>
                <a:cxn ang="0">
                  <a:pos x="132" y="16"/>
                </a:cxn>
                <a:cxn ang="0">
                  <a:pos x="184" y="4"/>
                </a:cxn>
                <a:cxn ang="0">
                  <a:pos x="184" y="0"/>
                </a:cxn>
                <a:cxn ang="0">
                  <a:pos x="132" y="12"/>
                </a:cxn>
                <a:cxn ang="0">
                  <a:pos x="88" y="24"/>
                </a:cxn>
                <a:cxn ang="0">
                  <a:pos x="36" y="48"/>
                </a:cxn>
                <a:cxn ang="0">
                  <a:pos x="12" y="72"/>
                </a:cxn>
                <a:cxn ang="0">
                  <a:pos x="4" y="80"/>
                </a:cxn>
              </a:cxnLst>
              <a:rect l="0" t="0" r="0" b="0"/>
              <a:pathLst>
                <a:path w="184" h="192">
                  <a:moveTo>
                    <a:pt x="4" y="80"/>
                  </a:moveTo>
                  <a:lnTo>
                    <a:pt x="0" y="104"/>
                  </a:lnTo>
                  <a:lnTo>
                    <a:pt x="12" y="128"/>
                  </a:lnTo>
                  <a:lnTo>
                    <a:pt x="24" y="140"/>
                  </a:lnTo>
                  <a:lnTo>
                    <a:pt x="40" y="152"/>
                  </a:lnTo>
                  <a:lnTo>
                    <a:pt x="84" y="176"/>
                  </a:lnTo>
                  <a:lnTo>
                    <a:pt x="136" y="180"/>
                  </a:lnTo>
                  <a:lnTo>
                    <a:pt x="184" y="192"/>
                  </a:lnTo>
                  <a:lnTo>
                    <a:pt x="184" y="188"/>
                  </a:lnTo>
                  <a:lnTo>
                    <a:pt x="136" y="180"/>
                  </a:lnTo>
                  <a:lnTo>
                    <a:pt x="84" y="168"/>
                  </a:lnTo>
                  <a:lnTo>
                    <a:pt x="40" y="144"/>
                  </a:lnTo>
                  <a:lnTo>
                    <a:pt x="12" y="120"/>
                  </a:lnTo>
                  <a:lnTo>
                    <a:pt x="4" y="104"/>
                  </a:lnTo>
                  <a:lnTo>
                    <a:pt x="12" y="84"/>
                  </a:lnTo>
                  <a:lnTo>
                    <a:pt x="12" y="72"/>
                  </a:lnTo>
                  <a:lnTo>
                    <a:pt x="36" y="56"/>
                  </a:lnTo>
                  <a:lnTo>
                    <a:pt x="88" y="28"/>
                  </a:lnTo>
                  <a:lnTo>
                    <a:pt x="132" y="16"/>
                  </a:lnTo>
                  <a:lnTo>
                    <a:pt x="184" y="4"/>
                  </a:lnTo>
                  <a:lnTo>
                    <a:pt x="184" y="0"/>
                  </a:lnTo>
                  <a:lnTo>
                    <a:pt x="132" y="12"/>
                  </a:lnTo>
                  <a:lnTo>
                    <a:pt x="88" y="24"/>
                  </a:lnTo>
                  <a:lnTo>
                    <a:pt x="36" y="48"/>
                  </a:lnTo>
                  <a:lnTo>
                    <a:pt x="12" y="72"/>
                  </a:lnTo>
                  <a:lnTo>
                    <a:pt x="4" y="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8" name="図形 87"/>
            <p:cNvSpPr>
              <a:spLocks/>
            </p:cNvSpPr>
            <p:nvPr/>
          </p:nvSpPr>
          <p:spPr bwMode="auto">
            <a:xfrm>
              <a:off x="5316" y="464"/>
              <a:ext cx="428" cy="292"/>
            </a:xfrm>
            <a:custGeom>
              <a:avLst/>
              <a:gdLst/>
              <a:ahLst/>
              <a:cxnLst>
                <a:cxn ang="0">
                  <a:pos x="0" y="152"/>
                </a:cxn>
                <a:cxn ang="0">
                  <a:pos x="0" y="176"/>
                </a:cxn>
                <a:cxn ang="0">
                  <a:pos x="12" y="196"/>
                </a:cxn>
                <a:cxn ang="0">
                  <a:pos x="44" y="224"/>
                </a:cxn>
                <a:cxn ang="0">
                  <a:pos x="80" y="236"/>
                </a:cxn>
                <a:cxn ang="0">
                  <a:pos x="128" y="256"/>
                </a:cxn>
                <a:cxn ang="0">
                  <a:pos x="176" y="268"/>
                </a:cxn>
                <a:cxn ang="0">
                  <a:pos x="260" y="284"/>
                </a:cxn>
                <a:cxn ang="0">
                  <a:pos x="304" y="292"/>
                </a:cxn>
                <a:cxn ang="0">
                  <a:pos x="304" y="284"/>
                </a:cxn>
                <a:cxn ang="0">
                  <a:pos x="272" y="280"/>
                </a:cxn>
                <a:cxn ang="0">
                  <a:pos x="196" y="256"/>
                </a:cxn>
                <a:cxn ang="0">
                  <a:pos x="108" y="224"/>
                </a:cxn>
                <a:cxn ang="0">
                  <a:pos x="80" y="200"/>
                </a:cxn>
                <a:cxn ang="0">
                  <a:pos x="56" y="172"/>
                </a:cxn>
                <a:cxn ang="0">
                  <a:pos x="56" y="152"/>
                </a:cxn>
                <a:cxn ang="0">
                  <a:pos x="56" y="136"/>
                </a:cxn>
                <a:cxn ang="0">
                  <a:pos x="72" y="116"/>
                </a:cxn>
                <a:cxn ang="0">
                  <a:pos x="120" y="84"/>
                </a:cxn>
                <a:cxn ang="0">
                  <a:pos x="168" y="60"/>
                </a:cxn>
                <a:cxn ang="0">
                  <a:pos x="224" y="44"/>
                </a:cxn>
                <a:cxn ang="0">
                  <a:pos x="304" y="24"/>
                </a:cxn>
                <a:cxn ang="0">
                  <a:pos x="392" y="8"/>
                </a:cxn>
                <a:cxn ang="0">
                  <a:pos x="428" y="8"/>
                </a:cxn>
                <a:cxn ang="0">
                  <a:pos x="428" y="0"/>
                </a:cxn>
                <a:cxn ang="0">
                  <a:pos x="368" y="8"/>
                </a:cxn>
                <a:cxn ang="0">
                  <a:pos x="248" y="20"/>
                </a:cxn>
                <a:cxn ang="0">
                  <a:pos x="156" y="44"/>
                </a:cxn>
                <a:cxn ang="0">
                  <a:pos x="92" y="68"/>
                </a:cxn>
                <a:cxn ang="0">
                  <a:pos x="48" y="92"/>
                </a:cxn>
                <a:cxn ang="0">
                  <a:pos x="20" y="116"/>
                </a:cxn>
                <a:cxn ang="0">
                  <a:pos x="8" y="136"/>
                </a:cxn>
                <a:cxn ang="0">
                  <a:pos x="0" y="152"/>
                </a:cxn>
              </a:cxnLst>
              <a:rect l="0" t="0" r="0" b="0"/>
              <a:pathLst>
                <a:path w="428" h="292">
                  <a:moveTo>
                    <a:pt x="0" y="152"/>
                  </a:moveTo>
                  <a:lnTo>
                    <a:pt x="0" y="176"/>
                  </a:lnTo>
                  <a:lnTo>
                    <a:pt x="12" y="196"/>
                  </a:lnTo>
                  <a:lnTo>
                    <a:pt x="44" y="224"/>
                  </a:lnTo>
                  <a:lnTo>
                    <a:pt x="80" y="236"/>
                  </a:lnTo>
                  <a:lnTo>
                    <a:pt x="128" y="256"/>
                  </a:lnTo>
                  <a:lnTo>
                    <a:pt x="176" y="268"/>
                  </a:lnTo>
                  <a:lnTo>
                    <a:pt x="260" y="284"/>
                  </a:lnTo>
                  <a:lnTo>
                    <a:pt x="304" y="292"/>
                  </a:lnTo>
                  <a:lnTo>
                    <a:pt x="304" y="284"/>
                  </a:lnTo>
                  <a:lnTo>
                    <a:pt x="272" y="280"/>
                  </a:lnTo>
                  <a:lnTo>
                    <a:pt x="196" y="256"/>
                  </a:lnTo>
                  <a:lnTo>
                    <a:pt x="108" y="224"/>
                  </a:lnTo>
                  <a:lnTo>
                    <a:pt x="80" y="200"/>
                  </a:lnTo>
                  <a:lnTo>
                    <a:pt x="56" y="172"/>
                  </a:lnTo>
                  <a:lnTo>
                    <a:pt x="56" y="152"/>
                  </a:lnTo>
                  <a:lnTo>
                    <a:pt x="56" y="136"/>
                  </a:lnTo>
                  <a:lnTo>
                    <a:pt x="72" y="116"/>
                  </a:lnTo>
                  <a:lnTo>
                    <a:pt x="120" y="84"/>
                  </a:lnTo>
                  <a:lnTo>
                    <a:pt x="168" y="60"/>
                  </a:lnTo>
                  <a:lnTo>
                    <a:pt x="224" y="44"/>
                  </a:lnTo>
                  <a:lnTo>
                    <a:pt x="304" y="24"/>
                  </a:lnTo>
                  <a:lnTo>
                    <a:pt x="392" y="8"/>
                  </a:lnTo>
                  <a:lnTo>
                    <a:pt x="428" y="8"/>
                  </a:lnTo>
                  <a:lnTo>
                    <a:pt x="428" y="0"/>
                  </a:lnTo>
                  <a:lnTo>
                    <a:pt x="368" y="8"/>
                  </a:lnTo>
                  <a:lnTo>
                    <a:pt x="248" y="20"/>
                  </a:lnTo>
                  <a:lnTo>
                    <a:pt x="156" y="44"/>
                  </a:lnTo>
                  <a:lnTo>
                    <a:pt x="92" y="68"/>
                  </a:lnTo>
                  <a:lnTo>
                    <a:pt x="48" y="92"/>
                  </a:lnTo>
                  <a:lnTo>
                    <a:pt x="20" y="116"/>
                  </a:lnTo>
                  <a:lnTo>
                    <a:pt x="8" y="136"/>
                  </a:lnTo>
                  <a:lnTo>
                    <a:pt x="0" y="1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9" name="図形 88"/>
            <p:cNvSpPr>
              <a:spLocks/>
            </p:cNvSpPr>
            <p:nvPr/>
          </p:nvSpPr>
          <p:spPr bwMode="auto">
            <a:xfrm>
              <a:off x="5324" y="476"/>
              <a:ext cx="324" cy="268"/>
            </a:xfrm>
            <a:custGeom>
              <a:avLst/>
              <a:gdLst/>
              <a:ahLst/>
              <a:cxnLst>
                <a:cxn ang="0">
                  <a:pos x="48" y="124"/>
                </a:cxn>
                <a:cxn ang="0">
                  <a:pos x="40" y="140"/>
                </a:cxn>
                <a:cxn ang="0">
                  <a:pos x="48" y="164"/>
                </a:cxn>
                <a:cxn ang="0">
                  <a:pos x="60" y="184"/>
                </a:cxn>
                <a:cxn ang="0">
                  <a:pos x="84" y="200"/>
                </a:cxn>
                <a:cxn ang="0">
                  <a:pos x="136" y="224"/>
                </a:cxn>
                <a:cxn ang="0">
                  <a:pos x="204" y="256"/>
                </a:cxn>
                <a:cxn ang="0">
                  <a:pos x="260" y="268"/>
                </a:cxn>
                <a:cxn ang="0">
                  <a:pos x="200" y="260"/>
                </a:cxn>
                <a:cxn ang="0">
                  <a:pos x="124" y="236"/>
                </a:cxn>
                <a:cxn ang="0">
                  <a:pos x="52" y="220"/>
                </a:cxn>
                <a:cxn ang="0">
                  <a:pos x="28" y="200"/>
                </a:cxn>
                <a:cxn ang="0">
                  <a:pos x="12" y="184"/>
                </a:cxn>
                <a:cxn ang="0">
                  <a:pos x="0" y="164"/>
                </a:cxn>
                <a:cxn ang="0">
                  <a:pos x="0" y="148"/>
                </a:cxn>
                <a:cxn ang="0">
                  <a:pos x="0" y="140"/>
                </a:cxn>
                <a:cxn ang="0">
                  <a:pos x="4" y="124"/>
                </a:cxn>
                <a:cxn ang="0">
                  <a:pos x="16" y="104"/>
                </a:cxn>
                <a:cxn ang="0">
                  <a:pos x="40" y="88"/>
                </a:cxn>
                <a:cxn ang="0">
                  <a:pos x="76" y="60"/>
                </a:cxn>
                <a:cxn ang="0">
                  <a:pos x="136" y="36"/>
                </a:cxn>
                <a:cxn ang="0">
                  <a:pos x="216" y="20"/>
                </a:cxn>
                <a:cxn ang="0">
                  <a:pos x="324" y="0"/>
                </a:cxn>
                <a:cxn ang="0">
                  <a:pos x="248" y="20"/>
                </a:cxn>
                <a:cxn ang="0">
                  <a:pos x="188" y="36"/>
                </a:cxn>
                <a:cxn ang="0">
                  <a:pos x="136" y="56"/>
                </a:cxn>
                <a:cxn ang="0">
                  <a:pos x="100" y="72"/>
                </a:cxn>
                <a:cxn ang="0">
                  <a:pos x="60" y="104"/>
                </a:cxn>
                <a:cxn ang="0">
                  <a:pos x="48" y="124"/>
                </a:cxn>
              </a:cxnLst>
              <a:rect l="0" t="0" r="0" b="0"/>
              <a:pathLst>
                <a:path w="324" h="268">
                  <a:moveTo>
                    <a:pt x="48" y="124"/>
                  </a:moveTo>
                  <a:lnTo>
                    <a:pt x="40" y="140"/>
                  </a:lnTo>
                  <a:lnTo>
                    <a:pt x="48" y="164"/>
                  </a:lnTo>
                  <a:lnTo>
                    <a:pt x="60" y="184"/>
                  </a:lnTo>
                  <a:lnTo>
                    <a:pt x="84" y="200"/>
                  </a:lnTo>
                  <a:lnTo>
                    <a:pt x="136" y="224"/>
                  </a:lnTo>
                  <a:lnTo>
                    <a:pt x="204" y="256"/>
                  </a:lnTo>
                  <a:lnTo>
                    <a:pt x="260" y="268"/>
                  </a:lnTo>
                  <a:lnTo>
                    <a:pt x="200" y="260"/>
                  </a:lnTo>
                  <a:lnTo>
                    <a:pt x="124" y="236"/>
                  </a:lnTo>
                  <a:lnTo>
                    <a:pt x="52" y="220"/>
                  </a:lnTo>
                  <a:lnTo>
                    <a:pt x="28" y="200"/>
                  </a:lnTo>
                  <a:lnTo>
                    <a:pt x="12" y="184"/>
                  </a:lnTo>
                  <a:lnTo>
                    <a:pt x="0" y="164"/>
                  </a:lnTo>
                  <a:lnTo>
                    <a:pt x="0" y="148"/>
                  </a:lnTo>
                  <a:lnTo>
                    <a:pt x="0" y="140"/>
                  </a:lnTo>
                  <a:lnTo>
                    <a:pt x="4" y="124"/>
                  </a:lnTo>
                  <a:lnTo>
                    <a:pt x="16" y="104"/>
                  </a:lnTo>
                  <a:lnTo>
                    <a:pt x="40" y="88"/>
                  </a:lnTo>
                  <a:lnTo>
                    <a:pt x="76" y="60"/>
                  </a:lnTo>
                  <a:lnTo>
                    <a:pt x="136" y="36"/>
                  </a:lnTo>
                  <a:lnTo>
                    <a:pt x="216" y="20"/>
                  </a:lnTo>
                  <a:lnTo>
                    <a:pt x="324" y="0"/>
                  </a:lnTo>
                  <a:lnTo>
                    <a:pt x="248" y="20"/>
                  </a:lnTo>
                  <a:lnTo>
                    <a:pt x="188" y="36"/>
                  </a:lnTo>
                  <a:lnTo>
                    <a:pt x="136" y="56"/>
                  </a:lnTo>
                  <a:lnTo>
                    <a:pt x="100" y="72"/>
                  </a:lnTo>
                  <a:lnTo>
                    <a:pt x="60" y="104"/>
                  </a:lnTo>
                  <a:lnTo>
                    <a:pt x="48" y="1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図形 1"/>
          <p:cNvSpPr>
            <a:spLocks noGrp="1"/>
          </p:cNvSpPr>
          <p:nvPr>
            <p:ph type="title"/>
          </p:nvPr>
        </p:nvSpPr>
        <p:spPr/>
        <p:txBody>
          <a:bodyPr/>
          <a:lstStyle/>
          <a:p>
            <a:r>
              <a:rPr kumimoji="1" lang="cs-CZ" altLang="ja-JP" smtClean="0"/>
              <a:t>Kliknutím lze upravit styl.</a:t>
            </a:r>
            <a:endParaRPr kumimoji="1" lang="ja-JP" altLang="en-US"/>
          </a:p>
        </p:txBody>
      </p:sp>
      <p:sp>
        <p:nvSpPr>
          <p:cNvPr id="3" name="図形 2"/>
          <p:cNvSpPr>
            <a:spLocks noGrp="1"/>
          </p:cNvSpPr>
          <p:nvPr>
            <p:ph idx="1"/>
          </p:nvPr>
        </p:nvSpPr>
        <p:spPr>
          <a:xfrm>
            <a:off x="466696" y="1857370"/>
            <a:ext cx="8248708" cy="4429151"/>
          </a:xfrm>
        </p:spPr>
        <p:txBody>
          <a:body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dt" sz="half" idx="10"/>
          </p:nvPr>
        </p:nvSpPr>
        <p:spPr/>
        <p:txBody>
          <a:bodyPr/>
          <a:lstStyle/>
          <a:p>
            <a:fld id="{66C7A532-2725-49B3-A927-5BEF41853F9C}" type="datetimeFigureOut">
              <a:rPr lang="cs-CZ" smtClean="0"/>
              <a:t>26.6.2012</a:t>
            </a:fld>
            <a:endParaRPr lang="cs-CZ"/>
          </a:p>
        </p:txBody>
      </p:sp>
      <p:sp>
        <p:nvSpPr>
          <p:cNvPr id="5" name="図形 4"/>
          <p:cNvSpPr>
            <a:spLocks noGrp="1"/>
          </p:cNvSpPr>
          <p:nvPr>
            <p:ph type="ftr" sz="quarter" idx="11"/>
          </p:nvPr>
        </p:nvSpPr>
        <p:spPr/>
        <p:txBody>
          <a:bodyPr/>
          <a:lstStyle/>
          <a:p>
            <a:endParaRPr lang="cs-CZ"/>
          </a:p>
        </p:txBody>
      </p:sp>
      <p:sp>
        <p:nvSpPr>
          <p:cNvPr id="6" name="図形 5"/>
          <p:cNvSpPr>
            <a:spLocks noGrp="1"/>
          </p:cNvSpPr>
          <p:nvPr>
            <p:ph type="sldNum" sz="quarter" idx="12"/>
          </p:nvPr>
        </p:nvSpPr>
        <p:spPr/>
        <p:txBody>
          <a:bodyPr/>
          <a:lstStyle/>
          <a:p>
            <a:fld id="{4922C869-FF45-4484-915F-2EB4149123D9}"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図形 1"/>
          <p:cNvSpPr>
            <a:spLocks noGrp="1"/>
          </p:cNvSpPr>
          <p:nvPr>
            <p:ph type="title"/>
          </p:nvPr>
        </p:nvSpPr>
        <p:spPr>
          <a:xfrm>
            <a:off x="828676" y="3357551"/>
            <a:ext cx="6815158" cy="1362075"/>
          </a:xfrm>
        </p:spPr>
        <p:txBody>
          <a:bodyPr anchor="t"/>
          <a:lstStyle>
            <a:lvl1pPr algn="l">
              <a:defRPr sz="4000" b="1" cap="all"/>
            </a:lvl1pPr>
          </a:lstStyle>
          <a:p>
            <a:r>
              <a:rPr kumimoji="1" lang="cs-CZ" altLang="ja-JP" smtClean="0"/>
              <a:t>Kliknutím lze upravit styl.</a:t>
            </a:r>
            <a:endParaRPr kumimoji="1" lang="ja-JP" altLang="en-US"/>
          </a:p>
        </p:txBody>
      </p:sp>
      <p:sp>
        <p:nvSpPr>
          <p:cNvPr id="3" name="図形 2"/>
          <p:cNvSpPr>
            <a:spLocks noGrp="1"/>
          </p:cNvSpPr>
          <p:nvPr>
            <p:ph type="body" idx="1"/>
          </p:nvPr>
        </p:nvSpPr>
        <p:spPr>
          <a:xfrm>
            <a:off x="828676" y="1857364"/>
            <a:ext cx="6815158" cy="1500187"/>
          </a:xfrm>
        </p:spPr>
        <p:txBody>
          <a:bodyPr anchor="b"/>
          <a:lstStyle>
            <a:lvl1pPr marL="0" indent="0">
              <a:buNone/>
              <a:defRPr sz="2000" baseline="0">
                <a:solidFill>
                  <a:schemeClr val="tx2">
                    <a:shade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
        <p:nvSpPr>
          <p:cNvPr id="4" name="図形 3"/>
          <p:cNvSpPr>
            <a:spLocks noGrp="1"/>
          </p:cNvSpPr>
          <p:nvPr>
            <p:ph type="dt" sz="half" idx="10"/>
          </p:nvPr>
        </p:nvSpPr>
        <p:spPr>
          <a:xfrm>
            <a:off x="4471200" y="6494400"/>
            <a:ext cx="1530000" cy="365125"/>
          </a:xfrm>
        </p:spPr>
        <p:txBody>
          <a:bodyPr/>
          <a:lstStyle/>
          <a:p>
            <a:fld id="{66C7A532-2725-49B3-A927-5BEF41853F9C}" type="datetimeFigureOut">
              <a:rPr lang="cs-CZ" smtClean="0"/>
              <a:t>26.6.2012</a:t>
            </a:fld>
            <a:endParaRPr lang="cs-CZ"/>
          </a:p>
        </p:txBody>
      </p:sp>
      <p:sp>
        <p:nvSpPr>
          <p:cNvPr id="5" name="図形 4"/>
          <p:cNvSpPr>
            <a:spLocks noGrp="1"/>
          </p:cNvSpPr>
          <p:nvPr>
            <p:ph type="ftr" sz="quarter" idx="11"/>
          </p:nvPr>
        </p:nvSpPr>
        <p:spPr>
          <a:xfrm>
            <a:off x="6048000" y="6492874"/>
            <a:ext cx="2395534" cy="365125"/>
          </a:xfrm>
        </p:spPr>
        <p:txBody>
          <a:bodyPr/>
          <a:lstStyle/>
          <a:p>
            <a:endParaRPr lang="cs-CZ"/>
          </a:p>
        </p:txBody>
      </p:sp>
      <p:sp>
        <p:nvSpPr>
          <p:cNvPr id="6" name="図形 5"/>
          <p:cNvSpPr>
            <a:spLocks noGrp="1"/>
          </p:cNvSpPr>
          <p:nvPr>
            <p:ph type="sldNum" sz="quarter" idx="12"/>
          </p:nvPr>
        </p:nvSpPr>
        <p:spPr>
          <a:xfrm>
            <a:off x="8499600" y="6492875"/>
            <a:ext cx="644400" cy="365125"/>
          </a:xfrm>
        </p:spPr>
        <p:txBody>
          <a:bodyPr/>
          <a:lstStyle/>
          <a:p>
            <a:fld id="{4922C869-FF45-4484-915F-2EB4149123D9}"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図形 1"/>
          <p:cNvSpPr>
            <a:spLocks noGrp="1"/>
          </p:cNvSpPr>
          <p:nvPr>
            <p:ph type="title"/>
          </p:nvPr>
        </p:nvSpPr>
        <p:spPr/>
        <p:txBody>
          <a:bodyPr/>
          <a:lstStyle/>
          <a:p>
            <a:r>
              <a:rPr kumimoji="1" lang="cs-CZ" altLang="ja-JP" smtClean="0"/>
              <a:t>Kliknutím lze upravit styl.</a:t>
            </a:r>
            <a:endParaRPr kumimoji="1" lang="ja-JP" altLang="en-US"/>
          </a:p>
        </p:txBody>
      </p:sp>
      <p:sp>
        <p:nvSpPr>
          <p:cNvPr id="3" name="図形 2"/>
          <p:cNvSpPr>
            <a:spLocks noGrp="1"/>
          </p:cNvSpPr>
          <p:nvPr>
            <p:ph sz="half" idx="1"/>
          </p:nvPr>
        </p:nvSpPr>
        <p:spPr>
          <a:xfrm>
            <a:off x="457200" y="1785926"/>
            <a:ext cx="4038600" cy="378621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sz="half" idx="2"/>
          </p:nvPr>
        </p:nvSpPr>
        <p:spPr>
          <a:xfrm>
            <a:off x="4648200" y="1785926"/>
            <a:ext cx="4038600" cy="378621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5" name="図形 4"/>
          <p:cNvSpPr>
            <a:spLocks noGrp="1"/>
          </p:cNvSpPr>
          <p:nvPr>
            <p:ph type="dt" sz="half" idx="10"/>
          </p:nvPr>
        </p:nvSpPr>
        <p:spPr>
          <a:xfrm>
            <a:off x="4471200" y="6494400"/>
            <a:ext cx="1530000" cy="365125"/>
          </a:xfrm>
        </p:spPr>
        <p:txBody>
          <a:bodyPr/>
          <a:lstStyle/>
          <a:p>
            <a:fld id="{66C7A532-2725-49B3-A927-5BEF41853F9C}" type="datetimeFigureOut">
              <a:rPr lang="cs-CZ" smtClean="0"/>
              <a:t>26.6.2012</a:t>
            </a:fld>
            <a:endParaRPr lang="cs-CZ"/>
          </a:p>
        </p:txBody>
      </p:sp>
      <p:sp>
        <p:nvSpPr>
          <p:cNvPr id="6" name="図形 5"/>
          <p:cNvSpPr>
            <a:spLocks noGrp="1"/>
          </p:cNvSpPr>
          <p:nvPr>
            <p:ph type="ftr" sz="quarter" idx="11"/>
          </p:nvPr>
        </p:nvSpPr>
        <p:spPr>
          <a:xfrm>
            <a:off x="6048000" y="6494400"/>
            <a:ext cx="2395534" cy="365125"/>
          </a:xfrm>
        </p:spPr>
        <p:txBody>
          <a:bodyPr/>
          <a:lstStyle/>
          <a:p>
            <a:endParaRPr lang="cs-CZ"/>
          </a:p>
        </p:txBody>
      </p:sp>
      <p:sp>
        <p:nvSpPr>
          <p:cNvPr id="7" name="図形 6"/>
          <p:cNvSpPr>
            <a:spLocks noGrp="1"/>
          </p:cNvSpPr>
          <p:nvPr>
            <p:ph type="sldNum" sz="quarter" idx="12"/>
          </p:nvPr>
        </p:nvSpPr>
        <p:spPr>
          <a:xfrm>
            <a:off x="8499600" y="6494400"/>
            <a:ext cx="644400" cy="365125"/>
          </a:xfrm>
        </p:spPr>
        <p:txBody>
          <a:bodyPr/>
          <a:lstStyle/>
          <a:p>
            <a:fld id="{4922C869-FF45-4484-915F-2EB4149123D9}"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13" name="正方形/長方形 12"/>
          <p:cNvSpPr/>
          <p:nvPr/>
        </p:nvSpPr>
        <p:spPr>
          <a:xfrm>
            <a:off x="0" y="0"/>
            <a:ext cx="9144000" cy="6858000"/>
          </a:xfrm>
          <a:prstGeom prst="rect">
            <a:avLst/>
          </a:prstGeom>
          <a:gradFill flip="none" rotWithShape="1">
            <a:gsLst>
              <a:gs pos="0">
                <a:schemeClr val="tx2">
                  <a:tint val="60000"/>
                  <a:alpha val="10000"/>
                </a:schemeClr>
              </a:gs>
              <a:gs pos="39999">
                <a:schemeClr val="tx2">
                  <a:lumMod val="20000"/>
                  <a:lumOff val="80000"/>
                </a:schemeClr>
              </a:gs>
              <a:gs pos="70000">
                <a:schemeClr val="tx2">
                  <a:lumMod val="20000"/>
                  <a:lumOff val="80000"/>
                </a:schemeClr>
              </a:gs>
              <a:gs pos="87000">
                <a:schemeClr val="tx2">
                  <a:lumMod val="40000"/>
                  <a:lumOff val="60000"/>
                </a:schemeClr>
              </a:gs>
            </a:gsLst>
            <a:lin ang="5400000" scaled="1"/>
            <a:tileRect/>
          </a:gradFill>
          <a:ln w="6350">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図形 1"/>
          <p:cNvSpPr>
            <a:spLocks noGrp="1"/>
          </p:cNvSpPr>
          <p:nvPr>
            <p:ph type="title"/>
          </p:nvPr>
        </p:nvSpPr>
        <p:spPr>
          <a:xfrm>
            <a:off x="457200" y="428604"/>
            <a:ext cx="8229600" cy="1143000"/>
          </a:xfrm>
        </p:spPr>
        <p:txBody>
          <a:bodyPr/>
          <a:lstStyle>
            <a:lvl1pPr>
              <a:defRPr/>
            </a:lvl1pPr>
          </a:lstStyle>
          <a:p>
            <a:r>
              <a:rPr kumimoji="1" lang="cs-CZ" altLang="ja-JP" smtClean="0"/>
              <a:t>Kliknutím lze upravit styl.</a:t>
            </a:r>
            <a:endParaRPr kumimoji="1" lang="ja-JP" altLang="en-US"/>
          </a:p>
        </p:txBody>
      </p:sp>
      <p:sp>
        <p:nvSpPr>
          <p:cNvPr id="3" name="図形 2"/>
          <p:cNvSpPr>
            <a:spLocks noGrp="1"/>
          </p:cNvSpPr>
          <p:nvPr>
            <p:ph type="body" idx="1"/>
          </p:nvPr>
        </p:nvSpPr>
        <p:spPr>
          <a:xfrm>
            <a:off x="457200" y="1320799"/>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
        <p:nvSpPr>
          <p:cNvPr id="4" name="図形 3"/>
          <p:cNvSpPr>
            <a:spLocks noGrp="1"/>
          </p:cNvSpPr>
          <p:nvPr>
            <p:ph sz="half" idx="2"/>
          </p:nvPr>
        </p:nvSpPr>
        <p:spPr>
          <a:xfrm>
            <a:off x="457200" y="1960561"/>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5" name="図形 4"/>
          <p:cNvSpPr>
            <a:spLocks noGrp="1"/>
          </p:cNvSpPr>
          <p:nvPr>
            <p:ph type="body" sz="quarter" idx="3"/>
          </p:nvPr>
        </p:nvSpPr>
        <p:spPr>
          <a:xfrm>
            <a:off x="4645025" y="1320799"/>
            <a:ext cx="40392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a:p>
        </p:txBody>
      </p:sp>
      <p:sp>
        <p:nvSpPr>
          <p:cNvPr id="6" name="図形 5"/>
          <p:cNvSpPr>
            <a:spLocks noGrp="1"/>
          </p:cNvSpPr>
          <p:nvPr>
            <p:ph sz="quarter" idx="4"/>
          </p:nvPr>
        </p:nvSpPr>
        <p:spPr>
          <a:xfrm>
            <a:off x="4645025" y="1960561"/>
            <a:ext cx="40392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7" name="図形 6"/>
          <p:cNvSpPr>
            <a:spLocks noGrp="1"/>
          </p:cNvSpPr>
          <p:nvPr>
            <p:ph type="dt" sz="half" idx="10"/>
          </p:nvPr>
        </p:nvSpPr>
        <p:spPr>
          <a:xfrm>
            <a:off x="4471200" y="6494400"/>
            <a:ext cx="1530000" cy="365125"/>
          </a:xfrm>
        </p:spPr>
        <p:txBody>
          <a:bodyPr/>
          <a:lstStyle/>
          <a:p>
            <a:fld id="{66C7A532-2725-49B3-A927-5BEF41853F9C}" type="datetimeFigureOut">
              <a:rPr lang="cs-CZ" smtClean="0"/>
              <a:t>26.6.2012</a:t>
            </a:fld>
            <a:endParaRPr lang="cs-CZ"/>
          </a:p>
        </p:txBody>
      </p:sp>
      <p:sp>
        <p:nvSpPr>
          <p:cNvPr id="8" name="図形 7"/>
          <p:cNvSpPr>
            <a:spLocks noGrp="1"/>
          </p:cNvSpPr>
          <p:nvPr>
            <p:ph type="ftr" sz="quarter" idx="11"/>
          </p:nvPr>
        </p:nvSpPr>
        <p:spPr>
          <a:xfrm>
            <a:off x="6048000" y="6494400"/>
            <a:ext cx="2394000" cy="365125"/>
          </a:xfrm>
        </p:spPr>
        <p:txBody>
          <a:bodyPr/>
          <a:lstStyle/>
          <a:p>
            <a:endParaRPr lang="cs-CZ"/>
          </a:p>
        </p:txBody>
      </p:sp>
      <p:sp>
        <p:nvSpPr>
          <p:cNvPr id="9" name="図形 8"/>
          <p:cNvSpPr>
            <a:spLocks noGrp="1"/>
          </p:cNvSpPr>
          <p:nvPr>
            <p:ph type="sldNum" sz="quarter" idx="12"/>
          </p:nvPr>
        </p:nvSpPr>
        <p:spPr>
          <a:xfrm>
            <a:off x="8499600" y="6494400"/>
            <a:ext cx="644400" cy="365125"/>
          </a:xfrm>
        </p:spPr>
        <p:txBody>
          <a:bodyPr/>
          <a:lstStyle/>
          <a:p>
            <a:fld id="{4922C869-FF45-4484-915F-2EB4149123D9}" type="slidenum">
              <a:rPr lang="cs-CZ" smtClean="0"/>
              <a:t>‹#›</a:t>
            </a:fld>
            <a:endParaRPr lang="cs-CZ"/>
          </a:p>
        </p:txBody>
      </p:sp>
      <p:grpSp>
        <p:nvGrpSpPr>
          <p:cNvPr id="10" name="グループ化 11"/>
          <p:cNvGrpSpPr>
            <a:grpSpLocks/>
          </p:cNvGrpSpPr>
          <p:nvPr/>
        </p:nvGrpSpPr>
        <p:grpSpPr bwMode="auto">
          <a:xfrm>
            <a:off x="4765" y="5589626"/>
            <a:ext cx="5067302" cy="1268398"/>
            <a:chOff x="16865" y="4817936"/>
            <a:chExt cx="5067302" cy="1268398"/>
          </a:xfrm>
        </p:grpSpPr>
        <p:sp>
          <p:nvSpPr>
            <p:cNvPr id="15" name="図形 14"/>
            <p:cNvSpPr>
              <a:spLocks/>
            </p:cNvSpPr>
            <p:nvPr/>
          </p:nvSpPr>
          <p:spPr bwMode="auto">
            <a:xfrm>
              <a:off x="16865" y="5459197"/>
              <a:ext cx="254515" cy="303681"/>
            </a:xfrm>
            <a:custGeom>
              <a:avLst/>
              <a:gdLst/>
              <a:ahLst/>
              <a:cxnLst>
                <a:cxn ang="0">
                  <a:pos x="159" y="122"/>
                </a:cxn>
                <a:cxn ang="0">
                  <a:pos x="166" y="115"/>
                </a:cxn>
                <a:cxn ang="0">
                  <a:pos x="166" y="100"/>
                </a:cxn>
                <a:cxn ang="0">
                  <a:pos x="166" y="78"/>
                </a:cxn>
                <a:cxn ang="0">
                  <a:pos x="155" y="63"/>
                </a:cxn>
                <a:cxn ang="0">
                  <a:pos x="144" y="48"/>
                </a:cxn>
                <a:cxn ang="0">
                  <a:pos x="111" y="23"/>
                </a:cxn>
                <a:cxn ang="0">
                  <a:pos x="78" y="15"/>
                </a:cxn>
                <a:cxn ang="0">
                  <a:pos x="44" y="4"/>
                </a:cxn>
                <a:cxn ang="0">
                  <a:pos x="0" y="0"/>
                </a:cxn>
                <a:cxn ang="0">
                  <a:pos x="0" y="0"/>
                </a:cxn>
                <a:cxn ang="0">
                  <a:pos x="44" y="8"/>
                </a:cxn>
                <a:cxn ang="0">
                  <a:pos x="78" y="19"/>
                </a:cxn>
                <a:cxn ang="0">
                  <a:pos x="111" y="30"/>
                </a:cxn>
                <a:cxn ang="0">
                  <a:pos x="141" y="52"/>
                </a:cxn>
                <a:cxn ang="0">
                  <a:pos x="155" y="71"/>
                </a:cxn>
                <a:cxn ang="0">
                  <a:pos x="159" y="85"/>
                </a:cxn>
                <a:cxn ang="0">
                  <a:pos x="166" y="100"/>
                </a:cxn>
                <a:cxn ang="0">
                  <a:pos x="159" y="119"/>
                </a:cxn>
                <a:cxn ang="0">
                  <a:pos x="159" y="119"/>
                </a:cxn>
                <a:cxn ang="0">
                  <a:pos x="148" y="141"/>
                </a:cxn>
                <a:cxn ang="0">
                  <a:pos x="133" y="156"/>
                </a:cxn>
                <a:cxn ang="0">
                  <a:pos x="96" y="174"/>
                </a:cxn>
                <a:cxn ang="0">
                  <a:pos x="48" y="193"/>
                </a:cxn>
                <a:cxn ang="0">
                  <a:pos x="0" y="211"/>
                </a:cxn>
                <a:cxn ang="0">
                  <a:pos x="0" y="215"/>
                </a:cxn>
                <a:cxn ang="0">
                  <a:pos x="48" y="200"/>
                </a:cxn>
                <a:cxn ang="0">
                  <a:pos x="100" y="178"/>
                </a:cxn>
                <a:cxn ang="0">
                  <a:pos x="133" y="156"/>
                </a:cxn>
                <a:cxn ang="0">
                  <a:pos x="148" y="141"/>
                </a:cxn>
                <a:cxn ang="0">
                  <a:pos x="155" y="122"/>
                </a:cxn>
              </a:cxnLst>
              <a:rect l="0" t="0" r="0" b="0"/>
              <a:pathLst>
                <a:path w="166" h="215">
                  <a:moveTo>
                    <a:pt x="159" y="122"/>
                  </a:moveTo>
                  <a:lnTo>
                    <a:pt x="166" y="115"/>
                  </a:lnTo>
                  <a:lnTo>
                    <a:pt x="166" y="100"/>
                  </a:lnTo>
                  <a:lnTo>
                    <a:pt x="166" y="78"/>
                  </a:lnTo>
                  <a:lnTo>
                    <a:pt x="155" y="63"/>
                  </a:lnTo>
                  <a:lnTo>
                    <a:pt x="144" y="48"/>
                  </a:lnTo>
                  <a:lnTo>
                    <a:pt x="111" y="23"/>
                  </a:lnTo>
                  <a:lnTo>
                    <a:pt x="78" y="15"/>
                  </a:lnTo>
                  <a:lnTo>
                    <a:pt x="44" y="4"/>
                  </a:lnTo>
                  <a:lnTo>
                    <a:pt x="0" y="0"/>
                  </a:lnTo>
                  <a:lnTo>
                    <a:pt x="0" y="0"/>
                  </a:lnTo>
                  <a:lnTo>
                    <a:pt x="44" y="8"/>
                  </a:lnTo>
                  <a:lnTo>
                    <a:pt x="78" y="19"/>
                  </a:lnTo>
                  <a:lnTo>
                    <a:pt x="111" y="30"/>
                  </a:lnTo>
                  <a:lnTo>
                    <a:pt x="141" y="52"/>
                  </a:lnTo>
                  <a:lnTo>
                    <a:pt x="155" y="71"/>
                  </a:lnTo>
                  <a:lnTo>
                    <a:pt x="159" y="85"/>
                  </a:lnTo>
                  <a:lnTo>
                    <a:pt x="166" y="100"/>
                  </a:lnTo>
                  <a:lnTo>
                    <a:pt x="159" y="119"/>
                  </a:lnTo>
                  <a:lnTo>
                    <a:pt x="159" y="119"/>
                  </a:lnTo>
                  <a:lnTo>
                    <a:pt x="148" y="141"/>
                  </a:lnTo>
                  <a:lnTo>
                    <a:pt x="133" y="156"/>
                  </a:lnTo>
                  <a:lnTo>
                    <a:pt x="96" y="174"/>
                  </a:lnTo>
                  <a:lnTo>
                    <a:pt x="48" y="193"/>
                  </a:lnTo>
                  <a:lnTo>
                    <a:pt x="0" y="211"/>
                  </a:lnTo>
                  <a:lnTo>
                    <a:pt x="0" y="215"/>
                  </a:lnTo>
                  <a:lnTo>
                    <a:pt x="48" y="200"/>
                  </a:lnTo>
                  <a:lnTo>
                    <a:pt x="100" y="178"/>
                  </a:lnTo>
                  <a:lnTo>
                    <a:pt x="133" y="156"/>
                  </a:lnTo>
                  <a:lnTo>
                    <a:pt x="148" y="141"/>
                  </a:lnTo>
                  <a:lnTo>
                    <a:pt x="155" y="122"/>
                  </a:lnTo>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 name="図形 15"/>
            <p:cNvSpPr>
              <a:spLocks/>
            </p:cNvSpPr>
            <p:nvPr/>
          </p:nvSpPr>
          <p:spPr bwMode="auto">
            <a:xfrm>
              <a:off x="16865" y="4906922"/>
              <a:ext cx="159455" cy="187859"/>
            </a:xfrm>
            <a:custGeom>
              <a:avLst/>
              <a:gdLst/>
              <a:ahLst/>
              <a:cxnLst>
                <a:cxn ang="0">
                  <a:pos x="104" y="85"/>
                </a:cxn>
                <a:cxn ang="0">
                  <a:pos x="104" y="77"/>
                </a:cxn>
                <a:cxn ang="0">
                  <a:pos x="100" y="62"/>
                </a:cxn>
                <a:cxn ang="0">
                  <a:pos x="96" y="55"/>
                </a:cxn>
                <a:cxn ang="0">
                  <a:pos x="85" y="40"/>
                </a:cxn>
                <a:cxn ang="0">
                  <a:pos x="63" y="22"/>
                </a:cxn>
                <a:cxn ang="0">
                  <a:pos x="41" y="7"/>
                </a:cxn>
                <a:cxn ang="0">
                  <a:pos x="0" y="0"/>
                </a:cxn>
                <a:cxn ang="0">
                  <a:pos x="0" y="3"/>
                </a:cxn>
                <a:cxn ang="0">
                  <a:pos x="41" y="14"/>
                </a:cxn>
                <a:cxn ang="0">
                  <a:pos x="63" y="29"/>
                </a:cxn>
                <a:cxn ang="0">
                  <a:pos x="78" y="40"/>
                </a:cxn>
                <a:cxn ang="0">
                  <a:pos x="89" y="55"/>
                </a:cxn>
                <a:cxn ang="0">
                  <a:pos x="100" y="70"/>
                </a:cxn>
                <a:cxn ang="0">
                  <a:pos x="100" y="77"/>
                </a:cxn>
                <a:cxn ang="0">
                  <a:pos x="100" y="85"/>
                </a:cxn>
                <a:cxn ang="0">
                  <a:pos x="85" y="99"/>
                </a:cxn>
                <a:cxn ang="0">
                  <a:pos x="59" y="114"/>
                </a:cxn>
                <a:cxn ang="0">
                  <a:pos x="0" y="133"/>
                </a:cxn>
                <a:cxn ang="0">
                  <a:pos x="33" y="129"/>
                </a:cxn>
                <a:cxn ang="0">
                  <a:pos x="63" y="114"/>
                </a:cxn>
                <a:cxn ang="0">
                  <a:pos x="85" y="99"/>
                </a:cxn>
                <a:cxn ang="0">
                  <a:pos x="104" y="85"/>
                </a:cxn>
              </a:cxnLst>
              <a:rect l="0" t="0" r="0" b="0"/>
              <a:pathLst>
                <a:path w="104" h="133">
                  <a:moveTo>
                    <a:pt x="104" y="85"/>
                  </a:moveTo>
                  <a:lnTo>
                    <a:pt x="104" y="77"/>
                  </a:lnTo>
                  <a:lnTo>
                    <a:pt x="100" y="62"/>
                  </a:lnTo>
                  <a:lnTo>
                    <a:pt x="96" y="55"/>
                  </a:lnTo>
                  <a:lnTo>
                    <a:pt x="85" y="40"/>
                  </a:lnTo>
                  <a:lnTo>
                    <a:pt x="63" y="22"/>
                  </a:lnTo>
                  <a:lnTo>
                    <a:pt x="41" y="7"/>
                  </a:lnTo>
                  <a:lnTo>
                    <a:pt x="0" y="0"/>
                  </a:lnTo>
                  <a:lnTo>
                    <a:pt x="0" y="3"/>
                  </a:lnTo>
                  <a:lnTo>
                    <a:pt x="41" y="14"/>
                  </a:lnTo>
                  <a:lnTo>
                    <a:pt x="63" y="29"/>
                  </a:lnTo>
                  <a:lnTo>
                    <a:pt x="78" y="40"/>
                  </a:lnTo>
                  <a:lnTo>
                    <a:pt x="89" y="55"/>
                  </a:lnTo>
                  <a:lnTo>
                    <a:pt x="100" y="70"/>
                  </a:lnTo>
                  <a:lnTo>
                    <a:pt x="100" y="77"/>
                  </a:lnTo>
                  <a:lnTo>
                    <a:pt x="100" y="85"/>
                  </a:lnTo>
                  <a:lnTo>
                    <a:pt x="85" y="99"/>
                  </a:lnTo>
                  <a:lnTo>
                    <a:pt x="59" y="114"/>
                  </a:lnTo>
                  <a:lnTo>
                    <a:pt x="0" y="133"/>
                  </a:lnTo>
                  <a:lnTo>
                    <a:pt x="33" y="129"/>
                  </a:lnTo>
                  <a:lnTo>
                    <a:pt x="63" y="114"/>
                  </a:lnTo>
                  <a:lnTo>
                    <a:pt x="85" y="99"/>
                  </a:lnTo>
                  <a:lnTo>
                    <a:pt x="104" y="8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7" name="図形 16"/>
            <p:cNvSpPr>
              <a:spLocks/>
            </p:cNvSpPr>
            <p:nvPr/>
          </p:nvSpPr>
          <p:spPr bwMode="auto">
            <a:xfrm>
              <a:off x="3842256" y="5919663"/>
              <a:ext cx="317377" cy="166671"/>
            </a:xfrm>
            <a:custGeom>
              <a:avLst/>
              <a:gdLst/>
              <a:ahLst/>
              <a:cxnLst>
                <a:cxn ang="0">
                  <a:pos x="4" y="74"/>
                </a:cxn>
                <a:cxn ang="0">
                  <a:pos x="19" y="59"/>
                </a:cxn>
                <a:cxn ang="0">
                  <a:pos x="45" y="44"/>
                </a:cxn>
                <a:cxn ang="0">
                  <a:pos x="74" y="29"/>
                </a:cxn>
                <a:cxn ang="0">
                  <a:pos x="111" y="18"/>
                </a:cxn>
                <a:cxn ang="0">
                  <a:pos x="174" y="3"/>
                </a:cxn>
                <a:cxn ang="0">
                  <a:pos x="207" y="3"/>
                </a:cxn>
                <a:cxn ang="0">
                  <a:pos x="207" y="0"/>
                </a:cxn>
                <a:cxn ang="0">
                  <a:pos x="170" y="3"/>
                </a:cxn>
                <a:cxn ang="0">
                  <a:pos x="111" y="18"/>
                </a:cxn>
                <a:cxn ang="0">
                  <a:pos x="74" y="29"/>
                </a:cxn>
                <a:cxn ang="0">
                  <a:pos x="41" y="40"/>
                </a:cxn>
                <a:cxn ang="0">
                  <a:pos x="15" y="55"/>
                </a:cxn>
                <a:cxn ang="0">
                  <a:pos x="4" y="74"/>
                </a:cxn>
                <a:cxn ang="0">
                  <a:pos x="0" y="85"/>
                </a:cxn>
                <a:cxn ang="0">
                  <a:pos x="4" y="103"/>
                </a:cxn>
                <a:cxn ang="0">
                  <a:pos x="15" y="118"/>
                </a:cxn>
                <a:cxn ang="0">
                  <a:pos x="19" y="118"/>
                </a:cxn>
                <a:cxn ang="0">
                  <a:pos x="11" y="103"/>
                </a:cxn>
                <a:cxn ang="0">
                  <a:pos x="4" y="85"/>
                </a:cxn>
                <a:cxn ang="0">
                  <a:pos x="4" y="74"/>
                </a:cxn>
              </a:cxnLst>
              <a:rect l="0" t="0" r="0" b="0"/>
              <a:pathLst>
                <a:path w="207" h="118">
                  <a:moveTo>
                    <a:pt x="4" y="74"/>
                  </a:moveTo>
                  <a:lnTo>
                    <a:pt x="19" y="59"/>
                  </a:lnTo>
                  <a:lnTo>
                    <a:pt x="45" y="44"/>
                  </a:lnTo>
                  <a:lnTo>
                    <a:pt x="74" y="29"/>
                  </a:lnTo>
                  <a:lnTo>
                    <a:pt x="111" y="18"/>
                  </a:lnTo>
                  <a:lnTo>
                    <a:pt x="174" y="3"/>
                  </a:lnTo>
                  <a:lnTo>
                    <a:pt x="207" y="3"/>
                  </a:lnTo>
                  <a:lnTo>
                    <a:pt x="207" y="0"/>
                  </a:lnTo>
                  <a:lnTo>
                    <a:pt x="170" y="3"/>
                  </a:lnTo>
                  <a:lnTo>
                    <a:pt x="111" y="18"/>
                  </a:lnTo>
                  <a:lnTo>
                    <a:pt x="74" y="29"/>
                  </a:lnTo>
                  <a:lnTo>
                    <a:pt x="41" y="40"/>
                  </a:lnTo>
                  <a:lnTo>
                    <a:pt x="15" y="55"/>
                  </a:lnTo>
                  <a:lnTo>
                    <a:pt x="4" y="74"/>
                  </a:lnTo>
                  <a:lnTo>
                    <a:pt x="0" y="85"/>
                  </a:lnTo>
                  <a:lnTo>
                    <a:pt x="4" y="103"/>
                  </a:lnTo>
                  <a:lnTo>
                    <a:pt x="15" y="118"/>
                  </a:lnTo>
                  <a:lnTo>
                    <a:pt x="19" y="118"/>
                  </a:lnTo>
                  <a:lnTo>
                    <a:pt x="11" y="103"/>
                  </a:lnTo>
                  <a:lnTo>
                    <a:pt x="4" y="85"/>
                  </a:lnTo>
                  <a:lnTo>
                    <a:pt x="4" y="7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8" name="図形 17"/>
            <p:cNvSpPr>
              <a:spLocks/>
            </p:cNvSpPr>
            <p:nvPr/>
          </p:nvSpPr>
          <p:spPr bwMode="auto">
            <a:xfrm>
              <a:off x="16865" y="4984607"/>
              <a:ext cx="22998" cy="67799"/>
            </a:xfrm>
            <a:custGeom>
              <a:avLst/>
              <a:gdLst/>
              <a:ahLst/>
              <a:cxnLst>
                <a:cxn ang="0">
                  <a:pos x="15" y="22"/>
                </a:cxn>
                <a:cxn ang="0">
                  <a:pos x="0" y="0"/>
                </a:cxn>
                <a:cxn ang="0">
                  <a:pos x="0" y="4"/>
                </a:cxn>
                <a:cxn ang="0">
                  <a:pos x="7" y="22"/>
                </a:cxn>
                <a:cxn ang="0">
                  <a:pos x="7" y="33"/>
                </a:cxn>
                <a:cxn ang="0">
                  <a:pos x="0" y="44"/>
                </a:cxn>
                <a:cxn ang="0">
                  <a:pos x="0" y="48"/>
                </a:cxn>
                <a:cxn ang="0">
                  <a:pos x="4" y="48"/>
                </a:cxn>
                <a:cxn ang="0">
                  <a:pos x="7" y="33"/>
                </a:cxn>
                <a:cxn ang="0">
                  <a:pos x="15" y="22"/>
                </a:cxn>
              </a:cxnLst>
              <a:rect l="0" t="0" r="0" b="0"/>
              <a:pathLst>
                <a:path w="15" h="48">
                  <a:moveTo>
                    <a:pt x="15" y="22"/>
                  </a:moveTo>
                  <a:lnTo>
                    <a:pt x="0" y="0"/>
                  </a:lnTo>
                  <a:lnTo>
                    <a:pt x="0" y="4"/>
                  </a:lnTo>
                  <a:lnTo>
                    <a:pt x="7" y="22"/>
                  </a:lnTo>
                  <a:lnTo>
                    <a:pt x="7" y="33"/>
                  </a:lnTo>
                  <a:lnTo>
                    <a:pt x="0" y="44"/>
                  </a:lnTo>
                  <a:lnTo>
                    <a:pt x="0" y="48"/>
                  </a:lnTo>
                  <a:lnTo>
                    <a:pt x="4" y="48"/>
                  </a:lnTo>
                  <a:lnTo>
                    <a:pt x="7" y="33"/>
                  </a:lnTo>
                  <a:lnTo>
                    <a:pt x="15" y="22"/>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9" name="図形 18"/>
            <p:cNvSpPr>
              <a:spLocks/>
            </p:cNvSpPr>
            <p:nvPr/>
          </p:nvSpPr>
          <p:spPr bwMode="auto">
            <a:xfrm>
              <a:off x="16865" y="5470497"/>
              <a:ext cx="159455" cy="261307"/>
            </a:xfrm>
            <a:custGeom>
              <a:avLst/>
              <a:gdLst/>
              <a:ahLst/>
              <a:cxnLst>
                <a:cxn ang="0">
                  <a:pos x="78" y="137"/>
                </a:cxn>
                <a:cxn ang="0">
                  <a:pos x="100" y="107"/>
                </a:cxn>
                <a:cxn ang="0">
                  <a:pos x="104" y="70"/>
                </a:cxn>
                <a:cxn ang="0">
                  <a:pos x="100" y="63"/>
                </a:cxn>
                <a:cxn ang="0">
                  <a:pos x="89" y="44"/>
                </a:cxn>
                <a:cxn ang="0">
                  <a:pos x="56" y="22"/>
                </a:cxn>
                <a:cxn ang="0">
                  <a:pos x="0" y="0"/>
                </a:cxn>
                <a:cxn ang="0">
                  <a:pos x="56" y="26"/>
                </a:cxn>
                <a:cxn ang="0">
                  <a:pos x="85" y="44"/>
                </a:cxn>
                <a:cxn ang="0">
                  <a:pos x="100" y="66"/>
                </a:cxn>
                <a:cxn ang="0">
                  <a:pos x="100" y="70"/>
                </a:cxn>
                <a:cxn ang="0">
                  <a:pos x="96" y="107"/>
                </a:cxn>
                <a:cxn ang="0">
                  <a:pos x="78" y="137"/>
                </a:cxn>
                <a:cxn ang="0">
                  <a:pos x="59" y="151"/>
                </a:cxn>
                <a:cxn ang="0">
                  <a:pos x="44" y="162"/>
                </a:cxn>
                <a:cxn ang="0">
                  <a:pos x="0" y="181"/>
                </a:cxn>
                <a:cxn ang="0">
                  <a:pos x="0" y="185"/>
                </a:cxn>
                <a:cxn ang="0">
                  <a:pos x="44" y="166"/>
                </a:cxn>
                <a:cxn ang="0">
                  <a:pos x="63" y="151"/>
                </a:cxn>
                <a:cxn ang="0">
                  <a:pos x="78" y="137"/>
                </a:cxn>
              </a:cxnLst>
              <a:rect l="0" t="0" r="0" b="0"/>
              <a:pathLst>
                <a:path w="104" h="185">
                  <a:moveTo>
                    <a:pt x="78" y="137"/>
                  </a:moveTo>
                  <a:lnTo>
                    <a:pt x="100" y="107"/>
                  </a:lnTo>
                  <a:lnTo>
                    <a:pt x="104" y="70"/>
                  </a:lnTo>
                  <a:lnTo>
                    <a:pt x="100" y="63"/>
                  </a:lnTo>
                  <a:lnTo>
                    <a:pt x="89" y="44"/>
                  </a:lnTo>
                  <a:lnTo>
                    <a:pt x="56" y="22"/>
                  </a:lnTo>
                  <a:lnTo>
                    <a:pt x="0" y="0"/>
                  </a:lnTo>
                  <a:lnTo>
                    <a:pt x="56" y="26"/>
                  </a:lnTo>
                  <a:lnTo>
                    <a:pt x="85" y="44"/>
                  </a:lnTo>
                  <a:lnTo>
                    <a:pt x="100" y="66"/>
                  </a:lnTo>
                  <a:lnTo>
                    <a:pt x="100" y="70"/>
                  </a:lnTo>
                  <a:lnTo>
                    <a:pt x="96" y="107"/>
                  </a:lnTo>
                  <a:lnTo>
                    <a:pt x="78" y="137"/>
                  </a:lnTo>
                  <a:lnTo>
                    <a:pt x="59" y="151"/>
                  </a:lnTo>
                  <a:lnTo>
                    <a:pt x="44" y="162"/>
                  </a:lnTo>
                  <a:lnTo>
                    <a:pt x="0" y="181"/>
                  </a:lnTo>
                  <a:lnTo>
                    <a:pt x="0" y="185"/>
                  </a:lnTo>
                  <a:lnTo>
                    <a:pt x="44" y="166"/>
                  </a:lnTo>
                  <a:lnTo>
                    <a:pt x="63" y="151"/>
                  </a:lnTo>
                  <a:lnTo>
                    <a:pt x="78" y="13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0" name="図形 19"/>
            <p:cNvSpPr>
              <a:spLocks/>
            </p:cNvSpPr>
            <p:nvPr/>
          </p:nvSpPr>
          <p:spPr bwMode="auto">
            <a:xfrm>
              <a:off x="16865" y="4817936"/>
              <a:ext cx="5067302" cy="1268398"/>
            </a:xfrm>
            <a:custGeom>
              <a:avLst/>
              <a:gdLst/>
              <a:ahLst/>
              <a:cxnLst>
                <a:cxn ang="0">
                  <a:pos x="2033" y="665"/>
                </a:cxn>
                <a:cxn ang="0">
                  <a:pos x="2103" y="332"/>
                </a:cxn>
                <a:cxn ang="0">
                  <a:pos x="1042" y="192"/>
                </a:cxn>
                <a:cxn ang="0">
                  <a:pos x="987" y="0"/>
                </a:cxn>
                <a:cxn ang="0">
                  <a:pos x="159" y="118"/>
                </a:cxn>
                <a:cxn ang="0">
                  <a:pos x="174" y="22"/>
                </a:cxn>
                <a:cxn ang="0">
                  <a:pos x="314" y="236"/>
                </a:cxn>
                <a:cxn ang="0">
                  <a:pos x="381" y="122"/>
                </a:cxn>
                <a:cxn ang="0">
                  <a:pos x="104" y="266"/>
                </a:cxn>
                <a:cxn ang="0">
                  <a:pos x="621" y="51"/>
                </a:cxn>
                <a:cxn ang="0">
                  <a:pos x="89" y="362"/>
                </a:cxn>
                <a:cxn ang="0">
                  <a:pos x="717" y="628"/>
                </a:cxn>
                <a:cxn ang="0">
                  <a:pos x="185" y="754"/>
                </a:cxn>
                <a:cxn ang="0">
                  <a:pos x="647" y="473"/>
                </a:cxn>
                <a:cxn ang="0">
                  <a:pos x="155" y="454"/>
                </a:cxn>
                <a:cxn ang="0">
                  <a:pos x="148" y="680"/>
                </a:cxn>
                <a:cxn ang="0">
                  <a:pos x="588" y="898"/>
                </a:cxn>
                <a:cxn ang="0">
                  <a:pos x="932" y="772"/>
                </a:cxn>
                <a:cxn ang="0">
                  <a:pos x="813" y="813"/>
                </a:cxn>
                <a:cxn ang="0">
                  <a:pos x="817" y="883"/>
                </a:cxn>
                <a:cxn ang="0">
                  <a:pos x="924" y="806"/>
                </a:cxn>
                <a:cxn ang="0">
                  <a:pos x="1028" y="809"/>
                </a:cxn>
                <a:cxn ang="0">
                  <a:pos x="1150" y="854"/>
                </a:cxn>
                <a:cxn ang="0">
                  <a:pos x="1209" y="865"/>
                </a:cxn>
                <a:cxn ang="0">
                  <a:pos x="1261" y="854"/>
                </a:cxn>
                <a:cxn ang="0">
                  <a:pos x="1309" y="839"/>
                </a:cxn>
                <a:cxn ang="0">
                  <a:pos x="1408" y="783"/>
                </a:cxn>
                <a:cxn ang="0">
                  <a:pos x="1567" y="757"/>
                </a:cxn>
                <a:cxn ang="0">
                  <a:pos x="1586" y="757"/>
                </a:cxn>
                <a:cxn ang="0">
                  <a:pos x="2170" y="595"/>
                </a:cxn>
                <a:cxn ang="0">
                  <a:pos x="2048" y="403"/>
                </a:cxn>
                <a:cxn ang="0">
                  <a:pos x="1490" y="717"/>
                </a:cxn>
                <a:cxn ang="0">
                  <a:pos x="1819" y="547"/>
                </a:cxn>
                <a:cxn ang="0">
                  <a:pos x="1379" y="358"/>
                </a:cxn>
                <a:cxn ang="0">
                  <a:pos x="1597" y="639"/>
                </a:cxn>
                <a:cxn ang="0">
                  <a:pos x="1967" y="547"/>
                </a:cxn>
                <a:cxn ang="0">
                  <a:pos x="1848" y="436"/>
                </a:cxn>
                <a:cxn ang="0">
                  <a:pos x="1386" y="377"/>
                </a:cxn>
                <a:cxn ang="0">
                  <a:pos x="2717" y="547"/>
                </a:cxn>
                <a:cxn ang="0">
                  <a:pos x="2410" y="373"/>
                </a:cxn>
                <a:cxn ang="0">
                  <a:pos x="2499" y="417"/>
                </a:cxn>
                <a:cxn ang="0">
                  <a:pos x="2303" y="617"/>
                </a:cxn>
                <a:cxn ang="0">
                  <a:pos x="2388" y="517"/>
                </a:cxn>
                <a:cxn ang="0">
                  <a:pos x="1911" y="373"/>
                </a:cxn>
                <a:cxn ang="0">
                  <a:pos x="1889" y="743"/>
                </a:cxn>
                <a:cxn ang="0">
                  <a:pos x="1645" y="787"/>
                </a:cxn>
                <a:cxn ang="0">
                  <a:pos x="1671" y="813"/>
                </a:cxn>
                <a:cxn ang="0">
                  <a:pos x="1715" y="857"/>
                </a:cxn>
                <a:cxn ang="0">
                  <a:pos x="1800" y="879"/>
                </a:cxn>
                <a:cxn ang="0">
                  <a:pos x="2022" y="876"/>
                </a:cxn>
                <a:cxn ang="0">
                  <a:pos x="2122" y="798"/>
                </a:cxn>
                <a:cxn ang="0">
                  <a:pos x="2296" y="842"/>
                </a:cxn>
                <a:cxn ang="0">
                  <a:pos x="2366" y="879"/>
                </a:cxn>
                <a:cxn ang="0">
                  <a:pos x="2429" y="854"/>
                </a:cxn>
                <a:cxn ang="0">
                  <a:pos x="2554" y="898"/>
                </a:cxn>
                <a:cxn ang="0">
                  <a:pos x="2606" y="842"/>
                </a:cxn>
                <a:cxn ang="0">
                  <a:pos x="2639" y="879"/>
                </a:cxn>
                <a:cxn ang="0">
                  <a:pos x="2676" y="879"/>
                </a:cxn>
                <a:cxn ang="0">
                  <a:pos x="2976" y="809"/>
                </a:cxn>
                <a:cxn ang="0">
                  <a:pos x="3027" y="824"/>
                </a:cxn>
                <a:cxn ang="0">
                  <a:pos x="3042" y="839"/>
                </a:cxn>
                <a:cxn ang="0">
                  <a:pos x="3264" y="850"/>
                </a:cxn>
                <a:cxn ang="0">
                  <a:pos x="3279" y="879"/>
                </a:cxn>
              </a:cxnLst>
              <a:rect l="0" t="0" r="0" b="0"/>
              <a:pathLst>
                <a:path w="3305" h="898">
                  <a:moveTo>
                    <a:pt x="3209" y="794"/>
                  </a:moveTo>
                  <a:lnTo>
                    <a:pt x="3131" y="780"/>
                  </a:lnTo>
                  <a:lnTo>
                    <a:pt x="3046" y="772"/>
                  </a:lnTo>
                  <a:lnTo>
                    <a:pt x="2928" y="769"/>
                  </a:lnTo>
                  <a:lnTo>
                    <a:pt x="2832" y="769"/>
                  </a:lnTo>
                  <a:lnTo>
                    <a:pt x="2514" y="780"/>
                  </a:lnTo>
                  <a:lnTo>
                    <a:pt x="2325" y="783"/>
                  </a:lnTo>
                  <a:lnTo>
                    <a:pt x="2188" y="787"/>
                  </a:lnTo>
                  <a:lnTo>
                    <a:pt x="2107" y="783"/>
                  </a:lnTo>
                  <a:lnTo>
                    <a:pt x="2092" y="783"/>
                  </a:lnTo>
                  <a:lnTo>
                    <a:pt x="2022" y="780"/>
                  </a:lnTo>
                  <a:lnTo>
                    <a:pt x="1978" y="772"/>
                  </a:lnTo>
                  <a:lnTo>
                    <a:pt x="1937" y="765"/>
                  </a:lnTo>
                  <a:lnTo>
                    <a:pt x="1907" y="754"/>
                  </a:lnTo>
                  <a:lnTo>
                    <a:pt x="1907" y="750"/>
                  </a:lnTo>
                  <a:lnTo>
                    <a:pt x="1904" y="750"/>
                  </a:lnTo>
                  <a:lnTo>
                    <a:pt x="1893" y="739"/>
                  </a:lnTo>
                  <a:lnTo>
                    <a:pt x="1889" y="728"/>
                  </a:lnTo>
                  <a:lnTo>
                    <a:pt x="1889" y="717"/>
                  </a:lnTo>
                  <a:lnTo>
                    <a:pt x="1896" y="713"/>
                  </a:lnTo>
                  <a:lnTo>
                    <a:pt x="1926" y="695"/>
                  </a:lnTo>
                  <a:lnTo>
                    <a:pt x="1989" y="672"/>
                  </a:lnTo>
                  <a:lnTo>
                    <a:pt x="2033" y="665"/>
                  </a:lnTo>
                  <a:lnTo>
                    <a:pt x="2089" y="654"/>
                  </a:lnTo>
                  <a:lnTo>
                    <a:pt x="2199" y="639"/>
                  </a:lnTo>
                  <a:lnTo>
                    <a:pt x="2403" y="613"/>
                  </a:lnTo>
                  <a:lnTo>
                    <a:pt x="2484" y="602"/>
                  </a:lnTo>
                  <a:lnTo>
                    <a:pt x="2565" y="595"/>
                  </a:lnTo>
                  <a:lnTo>
                    <a:pt x="2647" y="576"/>
                  </a:lnTo>
                  <a:lnTo>
                    <a:pt x="2650" y="576"/>
                  </a:lnTo>
                  <a:lnTo>
                    <a:pt x="2710" y="558"/>
                  </a:lnTo>
                  <a:lnTo>
                    <a:pt x="2732" y="547"/>
                  </a:lnTo>
                  <a:lnTo>
                    <a:pt x="2747" y="532"/>
                  </a:lnTo>
                  <a:lnTo>
                    <a:pt x="2765" y="513"/>
                  </a:lnTo>
                  <a:lnTo>
                    <a:pt x="2776" y="488"/>
                  </a:lnTo>
                  <a:lnTo>
                    <a:pt x="2776" y="473"/>
                  </a:lnTo>
                  <a:lnTo>
                    <a:pt x="2776" y="458"/>
                  </a:lnTo>
                  <a:lnTo>
                    <a:pt x="2765" y="447"/>
                  </a:lnTo>
                  <a:lnTo>
                    <a:pt x="2750" y="432"/>
                  </a:lnTo>
                  <a:lnTo>
                    <a:pt x="2732" y="417"/>
                  </a:lnTo>
                  <a:lnTo>
                    <a:pt x="2706" y="406"/>
                  </a:lnTo>
                  <a:lnTo>
                    <a:pt x="2636" y="384"/>
                  </a:lnTo>
                  <a:lnTo>
                    <a:pt x="2547" y="366"/>
                  </a:lnTo>
                  <a:lnTo>
                    <a:pt x="2480" y="362"/>
                  </a:lnTo>
                  <a:lnTo>
                    <a:pt x="2325" y="343"/>
                  </a:lnTo>
                  <a:lnTo>
                    <a:pt x="2103" y="332"/>
                  </a:lnTo>
                  <a:lnTo>
                    <a:pt x="1978" y="332"/>
                  </a:lnTo>
                  <a:lnTo>
                    <a:pt x="1852" y="332"/>
                  </a:lnTo>
                  <a:lnTo>
                    <a:pt x="1700" y="336"/>
                  </a:lnTo>
                  <a:lnTo>
                    <a:pt x="1405" y="347"/>
                  </a:lnTo>
                  <a:lnTo>
                    <a:pt x="1401" y="347"/>
                  </a:lnTo>
                  <a:lnTo>
                    <a:pt x="1305" y="347"/>
                  </a:lnTo>
                  <a:lnTo>
                    <a:pt x="1238" y="347"/>
                  </a:lnTo>
                  <a:lnTo>
                    <a:pt x="1198" y="343"/>
                  </a:lnTo>
                  <a:lnTo>
                    <a:pt x="1113" y="332"/>
                  </a:lnTo>
                  <a:lnTo>
                    <a:pt x="1109" y="332"/>
                  </a:lnTo>
                  <a:lnTo>
                    <a:pt x="1065" y="329"/>
                  </a:lnTo>
                  <a:lnTo>
                    <a:pt x="1013" y="318"/>
                  </a:lnTo>
                  <a:lnTo>
                    <a:pt x="972" y="303"/>
                  </a:lnTo>
                  <a:lnTo>
                    <a:pt x="943" y="288"/>
                  </a:lnTo>
                  <a:lnTo>
                    <a:pt x="939" y="288"/>
                  </a:lnTo>
                  <a:lnTo>
                    <a:pt x="932" y="277"/>
                  </a:lnTo>
                  <a:lnTo>
                    <a:pt x="928" y="266"/>
                  </a:lnTo>
                  <a:lnTo>
                    <a:pt x="928" y="251"/>
                  </a:lnTo>
                  <a:lnTo>
                    <a:pt x="928" y="244"/>
                  </a:lnTo>
                  <a:lnTo>
                    <a:pt x="943" y="225"/>
                  </a:lnTo>
                  <a:lnTo>
                    <a:pt x="972" y="207"/>
                  </a:lnTo>
                  <a:lnTo>
                    <a:pt x="1039" y="192"/>
                  </a:lnTo>
                  <a:lnTo>
                    <a:pt x="1042" y="192"/>
                  </a:lnTo>
                  <a:lnTo>
                    <a:pt x="1113" y="181"/>
                  </a:lnTo>
                  <a:lnTo>
                    <a:pt x="1168" y="181"/>
                  </a:lnTo>
                  <a:lnTo>
                    <a:pt x="1279" y="173"/>
                  </a:lnTo>
                  <a:lnTo>
                    <a:pt x="1294" y="173"/>
                  </a:lnTo>
                  <a:lnTo>
                    <a:pt x="1371" y="155"/>
                  </a:lnTo>
                  <a:lnTo>
                    <a:pt x="1442" y="148"/>
                  </a:lnTo>
                  <a:lnTo>
                    <a:pt x="1497" y="125"/>
                  </a:lnTo>
                  <a:lnTo>
                    <a:pt x="1516" y="118"/>
                  </a:lnTo>
                  <a:lnTo>
                    <a:pt x="1530" y="103"/>
                  </a:lnTo>
                  <a:lnTo>
                    <a:pt x="1542" y="81"/>
                  </a:lnTo>
                  <a:lnTo>
                    <a:pt x="1545" y="66"/>
                  </a:lnTo>
                  <a:lnTo>
                    <a:pt x="1542" y="48"/>
                  </a:lnTo>
                  <a:lnTo>
                    <a:pt x="1530" y="37"/>
                  </a:lnTo>
                  <a:lnTo>
                    <a:pt x="1516" y="26"/>
                  </a:lnTo>
                  <a:lnTo>
                    <a:pt x="1479" y="11"/>
                  </a:lnTo>
                  <a:lnTo>
                    <a:pt x="1427" y="0"/>
                  </a:lnTo>
                  <a:lnTo>
                    <a:pt x="1349" y="0"/>
                  </a:lnTo>
                  <a:lnTo>
                    <a:pt x="1338" y="0"/>
                  </a:lnTo>
                  <a:lnTo>
                    <a:pt x="1323" y="0"/>
                  </a:lnTo>
                  <a:lnTo>
                    <a:pt x="1275" y="0"/>
                  </a:lnTo>
                  <a:lnTo>
                    <a:pt x="1268" y="0"/>
                  </a:lnTo>
                  <a:lnTo>
                    <a:pt x="1002" y="0"/>
                  </a:lnTo>
                  <a:lnTo>
                    <a:pt x="987" y="0"/>
                  </a:lnTo>
                  <a:lnTo>
                    <a:pt x="854" y="0"/>
                  </a:lnTo>
                  <a:lnTo>
                    <a:pt x="843" y="0"/>
                  </a:lnTo>
                  <a:lnTo>
                    <a:pt x="813" y="0"/>
                  </a:lnTo>
                  <a:lnTo>
                    <a:pt x="706" y="0"/>
                  </a:lnTo>
                  <a:lnTo>
                    <a:pt x="691" y="0"/>
                  </a:lnTo>
                  <a:lnTo>
                    <a:pt x="351" y="7"/>
                  </a:lnTo>
                  <a:lnTo>
                    <a:pt x="0" y="7"/>
                  </a:lnTo>
                  <a:lnTo>
                    <a:pt x="0" y="11"/>
                  </a:lnTo>
                  <a:lnTo>
                    <a:pt x="30" y="14"/>
                  </a:lnTo>
                  <a:lnTo>
                    <a:pt x="44" y="26"/>
                  </a:lnTo>
                  <a:lnTo>
                    <a:pt x="48" y="37"/>
                  </a:lnTo>
                  <a:lnTo>
                    <a:pt x="41" y="48"/>
                  </a:lnTo>
                  <a:lnTo>
                    <a:pt x="30" y="51"/>
                  </a:lnTo>
                  <a:lnTo>
                    <a:pt x="19" y="51"/>
                  </a:lnTo>
                  <a:lnTo>
                    <a:pt x="0" y="51"/>
                  </a:lnTo>
                  <a:lnTo>
                    <a:pt x="0" y="55"/>
                  </a:lnTo>
                  <a:lnTo>
                    <a:pt x="44" y="63"/>
                  </a:lnTo>
                  <a:lnTo>
                    <a:pt x="85" y="66"/>
                  </a:lnTo>
                  <a:lnTo>
                    <a:pt x="85" y="70"/>
                  </a:lnTo>
                  <a:lnTo>
                    <a:pt x="89" y="70"/>
                  </a:lnTo>
                  <a:lnTo>
                    <a:pt x="118" y="81"/>
                  </a:lnTo>
                  <a:lnTo>
                    <a:pt x="144" y="96"/>
                  </a:lnTo>
                  <a:lnTo>
                    <a:pt x="159" y="118"/>
                  </a:lnTo>
                  <a:lnTo>
                    <a:pt x="166" y="133"/>
                  </a:lnTo>
                  <a:lnTo>
                    <a:pt x="166" y="151"/>
                  </a:lnTo>
                  <a:lnTo>
                    <a:pt x="155" y="166"/>
                  </a:lnTo>
                  <a:lnTo>
                    <a:pt x="133" y="181"/>
                  </a:lnTo>
                  <a:lnTo>
                    <a:pt x="104" y="196"/>
                  </a:lnTo>
                  <a:lnTo>
                    <a:pt x="70" y="207"/>
                  </a:lnTo>
                  <a:lnTo>
                    <a:pt x="0" y="218"/>
                  </a:lnTo>
                  <a:lnTo>
                    <a:pt x="70" y="210"/>
                  </a:lnTo>
                  <a:lnTo>
                    <a:pt x="104" y="203"/>
                  </a:lnTo>
                  <a:lnTo>
                    <a:pt x="133" y="188"/>
                  </a:lnTo>
                  <a:lnTo>
                    <a:pt x="155" y="173"/>
                  </a:lnTo>
                  <a:lnTo>
                    <a:pt x="166" y="151"/>
                  </a:lnTo>
                  <a:lnTo>
                    <a:pt x="170" y="133"/>
                  </a:lnTo>
                  <a:lnTo>
                    <a:pt x="159" y="111"/>
                  </a:lnTo>
                  <a:lnTo>
                    <a:pt x="148" y="92"/>
                  </a:lnTo>
                  <a:lnTo>
                    <a:pt x="126" y="81"/>
                  </a:lnTo>
                  <a:lnTo>
                    <a:pt x="104" y="70"/>
                  </a:lnTo>
                  <a:lnTo>
                    <a:pt x="159" y="63"/>
                  </a:lnTo>
                  <a:lnTo>
                    <a:pt x="185" y="55"/>
                  </a:lnTo>
                  <a:lnTo>
                    <a:pt x="189" y="51"/>
                  </a:lnTo>
                  <a:lnTo>
                    <a:pt x="196" y="40"/>
                  </a:lnTo>
                  <a:lnTo>
                    <a:pt x="196" y="33"/>
                  </a:lnTo>
                  <a:lnTo>
                    <a:pt x="174" y="22"/>
                  </a:lnTo>
                  <a:lnTo>
                    <a:pt x="141" y="7"/>
                  </a:lnTo>
                  <a:lnTo>
                    <a:pt x="351" y="11"/>
                  </a:lnTo>
                  <a:lnTo>
                    <a:pt x="385" y="7"/>
                  </a:lnTo>
                  <a:lnTo>
                    <a:pt x="385" y="11"/>
                  </a:lnTo>
                  <a:lnTo>
                    <a:pt x="414" y="14"/>
                  </a:lnTo>
                  <a:lnTo>
                    <a:pt x="425" y="26"/>
                  </a:lnTo>
                  <a:lnTo>
                    <a:pt x="414" y="37"/>
                  </a:lnTo>
                  <a:lnTo>
                    <a:pt x="396" y="40"/>
                  </a:lnTo>
                  <a:lnTo>
                    <a:pt x="377" y="48"/>
                  </a:lnTo>
                  <a:lnTo>
                    <a:pt x="336" y="48"/>
                  </a:lnTo>
                  <a:lnTo>
                    <a:pt x="285" y="51"/>
                  </a:lnTo>
                  <a:lnTo>
                    <a:pt x="281" y="51"/>
                  </a:lnTo>
                  <a:lnTo>
                    <a:pt x="311" y="63"/>
                  </a:lnTo>
                  <a:lnTo>
                    <a:pt x="336" y="70"/>
                  </a:lnTo>
                  <a:lnTo>
                    <a:pt x="377" y="96"/>
                  </a:lnTo>
                  <a:lnTo>
                    <a:pt x="396" y="118"/>
                  </a:lnTo>
                  <a:lnTo>
                    <a:pt x="407" y="125"/>
                  </a:lnTo>
                  <a:lnTo>
                    <a:pt x="410" y="148"/>
                  </a:lnTo>
                  <a:lnTo>
                    <a:pt x="399" y="173"/>
                  </a:lnTo>
                  <a:lnTo>
                    <a:pt x="392" y="188"/>
                  </a:lnTo>
                  <a:lnTo>
                    <a:pt x="381" y="203"/>
                  </a:lnTo>
                  <a:lnTo>
                    <a:pt x="351" y="221"/>
                  </a:lnTo>
                  <a:lnTo>
                    <a:pt x="314" y="236"/>
                  </a:lnTo>
                  <a:lnTo>
                    <a:pt x="274" y="244"/>
                  </a:lnTo>
                  <a:lnTo>
                    <a:pt x="311" y="233"/>
                  </a:lnTo>
                  <a:lnTo>
                    <a:pt x="340" y="218"/>
                  </a:lnTo>
                  <a:lnTo>
                    <a:pt x="362" y="203"/>
                  </a:lnTo>
                  <a:lnTo>
                    <a:pt x="377" y="181"/>
                  </a:lnTo>
                  <a:lnTo>
                    <a:pt x="392" y="151"/>
                  </a:lnTo>
                  <a:lnTo>
                    <a:pt x="396" y="148"/>
                  </a:lnTo>
                  <a:lnTo>
                    <a:pt x="385" y="122"/>
                  </a:lnTo>
                  <a:lnTo>
                    <a:pt x="366" y="96"/>
                  </a:lnTo>
                  <a:lnTo>
                    <a:pt x="344" y="81"/>
                  </a:lnTo>
                  <a:lnTo>
                    <a:pt x="322" y="66"/>
                  </a:lnTo>
                  <a:lnTo>
                    <a:pt x="274" y="51"/>
                  </a:lnTo>
                  <a:lnTo>
                    <a:pt x="251" y="48"/>
                  </a:lnTo>
                  <a:lnTo>
                    <a:pt x="229" y="40"/>
                  </a:lnTo>
                  <a:lnTo>
                    <a:pt x="196" y="48"/>
                  </a:lnTo>
                  <a:lnTo>
                    <a:pt x="200" y="48"/>
                  </a:lnTo>
                  <a:lnTo>
                    <a:pt x="229" y="48"/>
                  </a:lnTo>
                  <a:lnTo>
                    <a:pt x="251" y="51"/>
                  </a:lnTo>
                  <a:lnTo>
                    <a:pt x="270" y="55"/>
                  </a:lnTo>
                  <a:lnTo>
                    <a:pt x="314" y="70"/>
                  </a:lnTo>
                  <a:lnTo>
                    <a:pt x="340" y="81"/>
                  </a:lnTo>
                  <a:lnTo>
                    <a:pt x="366" y="103"/>
                  </a:lnTo>
                  <a:lnTo>
                    <a:pt x="381" y="122"/>
                  </a:lnTo>
                  <a:lnTo>
                    <a:pt x="392" y="148"/>
                  </a:lnTo>
                  <a:lnTo>
                    <a:pt x="385" y="151"/>
                  </a:lnTo>
                  <a:lnTo>
                    <a:pt x="370" y="181"/>
                  </a:lnTo>
                  <a:lnTo>
                    <a:pt x="355" y="203"/>
                  </a:lnTo>
                  <a:lnTo>
                    <a:pt x="329" y="218"/>
                  </a:lnTo>
                  <a:lnTo>
                    <a:pt x="296" y="233"/>
                  </a:lnTo>
                  <a:lnTo>
                    <a:pt x="255" y="244"/>
                  </a:lnTo>
                  <a:lnTo>
                    <a:pt x="255" y="247"/>
                  </a:lnTo>
                  <a:lnTo>
                    <a:pt x="104" y="266"/>
                  </a:lnTo>
                  <a:lnTo>
                    <a:pt x="74" y="273"/>
                  </a:lnTo>
                  <a:lnTo>
                    <a:pt x="74" y="266"/>
                  </a:lnTo>
                  <a:lnTo>
                    <a:pt x="44" y="273"/>
                  </a:lnTo>
                  <a:lnTo>
                    <a:pt x="0" y="277"/>
                  </a:lnTo>
                  <a:lnTo>
                    <a:pt x="0" y="281"/>
                  </a:lnTo>
                  <a:lnTo>
                    <a:pt x="44" y="277"/>
                  </a:lnTo>
                  <a:lnTo>
                    <a:pt x="56" y="273"/>
                  </a:lnTo>
                  <a:lnTo>
                    <a:pt x="26" y="281"/>
                  </a:lnTo>
                  <a:lnTo>
                    <a:pt x="0" y="295"/>
                  </a:lnTo>
                  <a:lnTo>
                    <a:pt x="0" y="303"/>
                  </a:lnTo>
                  <a:lnTo>
                    <a:pt x="4" y="303"/>
                  </a:lnTo>
                  <a:lnTo>
                    <a:pt x="4" y="295"/>
                  </a:lnTo>
                  <a:lnTo>
                    <a:pt x="48" y="281"/>
                  </a:lnTo>
                  <a:lnTo>
                    <a:pt x="104" y="266"/>
                  </a:lnTo>
                  <a:lnTo>
                    <a:pt x="470" y="221"/>
                  </a:lnTo>
                  <a:lnTo>
                    <a:pt x="507" y="218"/>
                  </a:lnTo>
                  <a:lnTo>
                    <a:pt x="510" y="218"/>
                  </a:lnTo>
                  <a:lnTo>
                    <a:pt x="547" y="207"/>
                  </a:lnTo>
                  <a:lnTo>
                    <a:pt x="588" y="192"/>
                  </a:lnTo>
                  <a:lnTo>
                    <a:pt x="606" y="181"/>
                  </a:lnTo>
                  <a:lnTo>
                    <a:pt x="617" y="166"/>
                  </a:lnTo>
                  <a:lnTo>
                    <a:pt x="628" y="151"/>
                  </a:lnTo>
                  <a:lnTo>
                    <a:pt x="628" y="140"/>
                  </a:lnTo>
                  <a:lnTo>
                    <a:pt x="632" y="133"/>
                  </a:lnTo>
                  <a:lnTo>
                    <a:pt x="628" y="118"/>
                  </a:lnTo>
                  <a:lnTo>
                    <a:pt x="617" y="103"/>
                  </a:lnTo>
                  <a:lnTo>
                    <a:pt x="603" y="85"/>
                  </a:lnTo>
                  <a:lnTo>
                    <a:pt x="566" y="66"/>
                  </a:lnTo>
                  <a:lnTo>
                    <a:pt x="518" y="55"/>
                  </a:lnTo>
                  <a:lnTo>
                    <a:pt x="447" y="48"/>
                  </a:lnTo>
                  <a:lnTo>
                    <a:pt x="451" y="48"/>
                  </a:lnTo>
                  <a:lnTo>
                    <a:pt x="477" y="40"/>
                  </a:lnTo>
                  <a:lnTo>
                    <a:pt x="477" y="48"/>
                  </a:lnTo>
                  <a:lnTo>
                    <a:pt x="484" y="40"/>
                  </a:lnTo>
                  <a:lnTo>
                    <a:pt x="525" y="40"/>
                  </a:lnTo>
                  <a:lnTo>
                    <a:pt x="580" y="40"/>
                  </a:lnTo>
                  <a:lnTo>
                    <a:pt x="621" y="51"/>
                  </a:lnTo>
                  <a:lnTo>
                    <a:pt x="658" y="66"/>
                  </a:lnTo>
                  <a:lnTo>
                    <a:pt x="677" y="77"/>
                  </a:lnTo>
                  <a:lnTo>
                    <a:pt x="688" y="92"/>
                  </a:lnTo>
                  <a:lnTo>
                    <a:pt x="699" y="103"/>
                  </a:lnTo>
                  <a:lnTo>
                    <a:pt x="706" y="118"/>
                  </a:lnTo>
                  <a:lnTo>
                    <a:pt x="702" y="148"/>
                  </a:lnTo>
                  <a:lnTo>
                    <a:pt x="688" y="166"/>
                  </a:lnTo>
                  <a:lnTo>
                    <a:pt x="673" y="188"/>
                  </a:lnTo>
                  <a:lnTo>
                    <a:pt x="636" y="207"/>
                  </a:lnTo>
                  <a:lnTo>
                    <a:pt x="595" y="218"/>
                  </a:lnTo>
                  <a:lnTo>
                    <a:pt x="558" y="225"/>
                  </a:lnTo>
                  <a:lnTo>
                    <a:pt x="484" y="236"/>
                  </a:lnTo>
                  <a:lnTo>
                    <a:pt x="455" y="236"/>
                  </a:lnTo>
                  <a:lnTo>
                    <a:pt x="381" y="244"/>
                  </a:lnTo>
                  <a:lnTo>
                    <a:pt x="311" y="258"/>
                  </a:lnTo>
                  <a:lnTo>
                    <a:pt x="255" y="258"/>
                  </a:lnTo>
                  <a:lnTo>
                    <a:pt x="185" y="273"/>
                  </a:lnTo>
                  <a:lnTo>
                    <a:pt x="141" y="288"/>
                  </a:lnTo>
                  <a:lnTo>
                    <a:pt x="111" y="306"/>
                  </a:lnTo>
                  <a:lnTo>
                    <a:pt x="96" y="321"/>
                  </a:lnTo>
                  <a:lnTo>
                    <a:pt x="89" y="336"/>
                  </a:lnTo>
                  <a:lnTo>
                    <a:pt x="89" y="351"/>
                  </a:lnTo>
                  <a:lnTo>
                    <a:pt x="89" y="362"/>
                  </a:lnTo>
                  <a:lnTo>
                    <a:pt x="100" y="377"/>
                  </a:lnTo>
                  <a:lnTo>
                    <a:pt x="111" y="392"/>
                  </a:lnTo>
                  <a:lnTo>
                    <a:pt x="133" y="406"/>
                  </a:lnTo>
                  <a:lnTo>
                    <a:pt x="159" y="417"/>
                  </a:lnTo>
                  <a:lnTo>
                    <a:pt x="218" y="436"/>
                  </a:lnTo>
                  <a:lnTo>
                    <a:pt x="296" y="447"/>
                  </a:lnTo>
                  <a:lnTo>
                    <a:pt x="433" y="458"/>
                  </a:lnTo>
                  <a:lnTo>
                    <a:pt x="495" y="462"/>
                  </a:lnTo>
                  <a:lnTo>
                    <a:pt x="521" y="462"/>
                  </a:lnTo>
                  <a:lnTo>
                    <a:pt x="702" y="477"/>
                  </a:lnTo>
                  <a:lnTo>
                    <a:pt x="743" y="484"/>
                  </a:lnTo>
                  <a:lnTo>
                    <a:pt x="776" y="491"/>
                  </a:lnTo>
                  <a:lnTo>
                    <a:pt x="854" y="513"/>
                  </a:lnTo>
                  <a:lnTo>
                    <a:pt x="887" y="528"/>
                  </a:lnTo>
                  <a:lnTo>
                    <a:pt x="909" y="539"/>
                  </a:lnTo>
                  <a:lnTo>
                    <a:pt x="917" y="547"/>
                  </a:lnTo>
                  <a:lnTo>
                    <a:pt x="924" y="558"/>
                  </a:lnTo>
                  <a:lnTo>
                    <a:pt x="917" y="573"/>
                  </a:lnTo>
                  <a:lnTo>
                    <a:pt x="902" y="584"/>
                  </a:lnTo>
                  <a:lnTo>
                    <a:pt x="876" y="595"/>
                  </a:lnTo>
                  <a:lnTo>
                    <a:pt x="799" y="617"/>
                  </a:lnTo>
                  <a:lnTo>
                    <a:pt x="728" y="628"/>
                  </a:lnTo>
                  <a:lnTo>
                    <a:pt x="717" y="628"/>
                  </a:lnTo>
                  <a:lnTo>
                    <a:pt x="658" y="632"/>
                  </a:lnTo>
                  <a:lnTo>
                    <a:pt x="628" y="639"/>
                  </a:lnTo>
                  <a:lnTo>
                    <a:pt x="462" y="658"/>
                  </a:lnTo>
                  <a:lnTo>
                    <a:pt x="385" y="672"/>
                  </a:lnTo>
                  <a:lnTo>
                    <a:pt x="325" y="687"/>
                  </a:lnTo>
                  <a:lnTo>
                    <a:pt x="285" y="702"/>
                  </a:lnTo>
                  <a:lnTo>
                    <a:pt x="259" y="717"/>
                  </a:lnTo>
                  <a:lnTo>
                    <a:pt x="244" y="735"/>
                  </a:lnTo>
                  <a:lnTo>
                    <a:pt x="240" y="754"/>
                  </a:lnTo>
                  <a:lnTo>
                    <a:pt x="240" y="757"/>
                  </a:lnTo>
                  <a:lnTo>
                    <a:pt x="251" y="772"/>
                  </a:lnTo>
                  <a:lnTo>
                    <a:pt x="266" y="794"/>
                  </a:lnTo>
                  <a:lnTo>
                    <a:pt x="292" y="809"/>
                  </a:lnTo>
                  <a:lnTo>
                    <a:pt x="322" y="824"/>
                  </a:lnTo>
                  <a:lnTo>
                    <a:pt x="385" y="839"/>
                  </a:lnTo>
                  <a:lnTo>
                    <a:pt x="447" y="850"/>
                  </a:lnTo>
                  <a:lnTo>
                    <a:pt x="381" y="842"/>
                  </a:lnTo>
                  <a:lnTo>
                    <a:pt x="292" y="824"/>
                  </a:lnTo>
                  <a:lnTo>
                    <a:pt x="251" y="813"/>
                  </a:lnTo>
                  <a:lnTo>
                    <a:pt x="214" y="794"/>
                  </a:lnTo>
                  <a:lnTo>
                    <a:pt x="196" y="772"/>
                  </a:lnTo>
                  <a:lnTo>
                    <a:pt x="185" y="757"/>
                  </a:lnTo>
                  <a:lnTo>
                    <a:pt x="185" y="754"/>
                  </a:lnTo>
                  <a:lnTo>
                    <a:pt x="185" y="743"/>
                  </a:lnTo>
                  <a:lnTo>
                    <a:pt x="189" y="728"/>
                  </a:lnTo>
                  <a:lnTo>
                    <a:pt x="200" y="717"/>
                  </a:lnTo>
                  <a:lnTo>
                    <a:pt x="218" y="702"/>
                  </a:lnTo>
                  <a:lnTo>
                    <a:pt x="244" y="687"/>
                  </a:lnTo>
                  <a:lnTo>
                    <a:pt x="281" y="680"/>
                  </a:lnTo>
                  <a:lnTo>
                    <a:pt x="329" y="669"/>
                  </a:lnTo>
                  <a:lnTo>
                    <a:pt x="425" y="658"/>
                  </a:lnTo>
                  <a:lnTo>
                    <a:pt x="592" y="632"/>
                  </a:lnTo>
                  <a:lnTo>
                    <a:pt x="628" y="628"/>
                  </a:lnTo>
                  <a:lnTo>
                    <a:pt x="699" y="617"/>
                  </a:lnTo>
                  <a:lnTo>
                    <a:pt x="776" y="602"/>
                  </a:lnTo>
                  <a:lnTo>
                    <a:pt x="806" y="587"/>
                  </a:lnTo>
                  <a:lnTo>
                    <a:pt x="824" y="573"/>
                  </a:lnTo>
                  <a:lnTo>
                    <a:pt x="828" y="562"/>
                  </a:lnTo>
                  <a:lnTo>
                    <a:pt x="828" y="554"/>
                  </a:lnTo>
                  <a:lnTo>
                    <a:pt x="824" y="539"/>
                  </a:lnTo>
                  <a:lnTo>
                    <a:pt x="817" y="525"/>
                  </a:lnTo>
                  <a:lnTo>
                    <a:pt x="791" y="506"/>
                  </a:lnTo>
                  <a:lnTo>
                    <a:pt x="758" y="491"/>
                  </a:lnTo>
                  <a:lnTo>
                    <a:pt x="714" y="488"/>
                  </a:lnTo>
                  <a:lnTo>
                    <a:pt x="677" y="477"/>
                  </a:lnTo>
                  <a:lnTo>
                    <a:pt x="647" y="473"/>
                  </a:lnTo>
                  <a:lnTo>
                    <a:pt x="610" y="473"/>
                  </a:lnTo>
                  <a:lnTo>
                    <a:pt x="562" y="469"/>
                  </a:lnTo>
                  <a:lnTo>
                    <a:pt x="425" y="469"/>
                  </a:lnTo>
                  <a:lnTo>
                    <a:pt x="336" y="469"/>
                  </a:lnTo>
                  <a:lnTo>
                    <a:pt x="300" y="462"/>
                  </a:lnTo>
                  <a:lnTo>
                    <a:pt x="240" y="458"/>
                  </a:lnTo>
                  <a:lnTo>
                    <a:pt x="144" y="443"/>
                  </a:lnTo>
                  <a:lnTo>
                    <a:pt x="63" y="421"/>
                  </a:lnTo>
                  <a:lnTo>
                    <a:pt x="30" y="406"/>
                  </a:lnTo>
                  <a:lnTo>
                    <a:pt x="0" y="392"/>
                  </a:lnTo>
                  <a:lnTo>
                    <a:pt x="0" y="399"/>
                  </a:lnTo>
                  <a:lnTo>
                    <a:pt x="41" y="417"/>
                  </a:lnTo>
                  <a:lnTo>
                    <a:pt x="89" y="432"/>
                  </a:lnTo>
                  <a:lnTo>
                    <a:pt x="189" y="454"/>
                  </a:lnTo>
                  <a:lnTo>
                    <a:pt x="100" y="447"/>
                  </a:lnTo>
                  <a:lnTo>
                    <a:pt x="48" y="432"/>
                  </a:lnTo>
                  <a:lnTo>
                    <a:pt x="0" y="417"/>
                  </a:lnTo>
                  <a:lnTo>
                    <a:pt x="0" y="421"/>
                  </a:lnTo>
                  <a:lnTo>
                    <a:pt x="59" y="443"/>
                  </a:lnTo>
                  <a:lnTo>
                    <a:pt x="0" y="428"/>
                  </a:lnTo>
                  <a:lnTo>
                    <a:pt x="0" y="432"/>
                  </a:lnTo>
                  <a:lnTo>
                    <a:pt x="74" y="447"/>
                  </a:lnTo>
                  <a:lnTo>
                    <a:pt x="155" y="454"/>
                  </a:lnTo>
                  <a:lnTo>
                    <a:pt x="96" y="454"/>
                  </a:lnTo>
                  <a:lnTo>
                    <a:pt x="0" y="443"/>
                  </a:lnTo>
                  <a:lnTo>
                    <a:pt x="41" y="454"/>
                  </a:lnTo>
                  <a:lnTo>
                    <a:pt x="0" y="447"/>
                  </a:lnTo>
                  <a:lnTo>
                    <a:pt x="0" y="454"/>
                  </a:lnTo>
                  <a:lnTo>
                    <a:pt x="48" y="454"/>
                  </a:lnTo>
                  <a:lnTo>
                    <a:pt x="111" y="462"/>
                  </a:lnTo>
                  <a:lnTo>
                    <a:pt x="144" y="473"/>
                  </a:lnTo>
                  <a:lnTo>
                    <a:pt x="181" y="488"/>
                  </a:lnTo>
                  <a:lnTo>
                    <a:pt x="203" y="502"/>
                  </a:lnTo>
                  <a:lnTo>
                    <a:pt x="229" y="528"/>
                  </a:lnTo>
                  <a:lnTo>
                    <a:pt x="237" y="543"/>
                  </a:lnTo>
                  <a:lnTo>
                    <a:pt x="237" y="562"/>
                  </a:lnTo>
                  <a:lnTo>
                    <a:pt x="229" y="576"/>
                  </a:lnTo>
                  <a:lnTo>
                    <a:pt x="211" y="602"/>
                  </a:lnTo>
                  <a:lnTo>
                    <a:pt x="181" y="624"/>
                  </a:lnTo>
                  <a:lnTo>
                    <a:pt x="118" y="643"/>
                  </a:lnTo>
                  <a:lnTo>
                    <a:pt x="63" y="658"/>
                  </a:lnTo>
                  <a:lnTo>
                    <a:pt x="0" y="669"/>
                  </a:lnTo>
                  <a:lnTo>
                    <a:pt x="0" y="680"/>
                  </a:lnTo>
                  <a:lnTo>
                    <a:pt x="85" y="672"/>
                  </a:lnTo>
                  <a:lnTo>
                    <a:pt x="155" y="672"/>
                  </a:lnTo>
                  <a:lnTo>
                    <a:pt x="148" y="680"/>
                  </a:lnTo>
                  <a:lnTo>
                    <a:pt x="63" y="680"/>
                  </a:lnTo>
                  <a:lnTo>
                    <a:pt x="26" y="684"/>
                  </a:lnTo>
                  <a:lnTo>
                    <a:pt x="0" y="684"/>
                  </a:lnTo>
                  <a:lnTo>
                    <a:pt x="0" y="687"/>
                  </a:lnTo>
                  <a:lnTo>
                    <a:pt x="26" y="687"/>
                  </a:lnTo>
                  <a:lnTo>
                    <a:pt x="59" y="684"/>
                  </a:lnTo>
                  <a:lnTo>
                    <a:pt x="141" y="680"/>
                  </a:lnTo>
                  <a:lnTo>
                    <a:pt x="89" y="702"/>
                  </a:lnTo>
                  <a:lnTo>
                    <a:pt x="63" y="724"/>
                  </a:lnTo>
                  <a:lnTo>
                    <a:pt x="48" y="739"/>
                  </a:lnTo>
                  <a:lnTo>
                    <a:pt x="44" y="750"/>
                  </a:lnTo>
                  <a:lnTo>
                    <a:pt x="44" y="757"/>
                  </a:lnTo>
                  <a:lnTo>
                    <a:pt x="56" y="765"/>
                  </a:lnTo>
                  <a:lnTo>
                    <a:pt x="74" y="783"/>
                  </a:lnTo>
                  <a:lnTo>
                    <a:pt x="104" y="798"/>
                  </a:lnTo>
                  <a:lnTo>
                    <a:pt x="141" y="820"/>
                  </a:lnTo>
                  <a:lnTo>
                    <a:pt x="211" y="839"/>
                  </a:lnTo>
                  <a:lnTo>
                    <a:pt x="244" y="850"/>
                  </a:lnTo>
                  <a:lnTo>
                    <a:pt x="325" y="868"/>
                  </a:lnTo>
                  <a:lnTo>
                    <a:pt x="421" y="879"/>
                  </a:lnTo>
                  <a:lnTo>
                    <a:pt x="518" y="883"/>
                  </a:lnTo>
                  <a:lnTo>
                    <a:pt x="603" y="891"/>
                  </a:lnTo>
                  <a:lnTo>
                    <a:pt x="588" y="898"/>
                  </a:lnTo>
                  <a:lnTo>
                    <a:pt x="592" y="898"/>
                  </a:lnTo>
                  <a:lnTo>
                    <a:pt x="606" y="891"/>
                  </a:lnTo>
                  <a:lnTo>
                    <a:pt x="610" y="891"/>
                  </a:lnTo>
                  <a:lnTo>
                    <a:pt x="628" y="898"/>
                  </a:lnTo>
                  <a:lnTo>
                    <a:pt x="636" y="898"/>
                  </a:lnTo>
                  <a:lnTo>
                    <a:pt x="617" y="891"/>
                  </a:lnTo>
                  <a:lnTo>
                    <a:pt x="665" y="891"/>
                  </a:lnTo>
                  <a:lnTo>
                    <a:pt x="665" y="883"/>
                  </a:lnTo>
                  <a:lnTo>
                    <a:pt x="673" y="898"/>
                  </a:lnTo>
                  <a:lnTo>
                    <a:pt x="677" y="898"/>
                  </a:lnTo>
                  <a:lnTo>
                    <a:pt x="673" y="891"/>
                  </a:lnTo>
                  <a:lnTo>
                    <a:pt x="673" y="876"/>
                  </a:lnTo>
                  <a:lnTo>
                    <a:pt x="677" y="857"/>
                  </a:lnTo>
                  <a:lnTo>
                    <a:pt x="680" y="839"/>
                  </a:lnTo>
                  <a:lnTo>
                    <a:pt x="714" y="824"/>
                  </a:lnTo>
                  <a:lnTo>
                    <a:pt x="747" y="809"/>
                  </a:lnTo>
                  <a:lnTo>
                    <a:pt x="773" y="806"/>
                  </a:lnTo>
                  <a:lnTo>
                    <a:pt x="832" y="783"/>
                  </a:lnTo>
                  <a:lnTo>
                    <a:pt x="839" y="787"/>
                  </a:lnTo>
                  <a:lnTo>
                    <a:pt x="843" y="783"/>
                  </a:lnTo>
                  <a:lnTo>
                    <a:pt x="876" y="780"/>
                  </a:lnTo>
                  <a:lnTo>
                    <a:pt x="884" y="780"/>
                  </a:lnTo>
                  <a:lnTo>
                    <a:pt x="932" y="772"/>
                  </a:lnTo>
                  <a:lnTo>
                    <a:pt x="998" y="780"/>
                  </a:lnTo>
                  <a:lnTo>
                    <a:pt x="939" y="783"/>
                  </a:lnTo>
                  <a:lnTo>
                    <a:pt x="932" y="783"/>
                  </a:lnTo>
                  <a:lnTo>
                    <a:pt x="924" y="783"/>
                  </a:lnTo>
                  <a:lnTo>
                    <a:pt x="887" y="787"/>
                  </a:lnTo>
                  <a:lnTo>
                    <a:pt x="817" y="806"/>
                  </a:lnTo>
                  <a:lnTo>
                    <a:pt x="784" y="813"/>
                  </a:lnTo>
                  <a:lnTo>
                    <a:pt x="747" y="828"/>
                  </a:lnTo>
                  <a:lnTo>
                    <a:pt x="717" y="850"/>
                  </a:lnTo>
                  <a:lnTo>
                    <a:pt x="706" y="865"/>
                  </a:lnTo>
                  <a:lnTo>
                    <a:pt x="702" y="876"/>
                  </a:lnTo>
                  <a:lnTo>
                    <a:pt x="702" y="883"/>
                  </a:lnTo>
                  <a:lnTo>
                    <a:pt x="714" y="898"/>
                  </a:lnTo>
                  <a:lnTo>
                    <a:pt x="717" y="898"/>
                  </a:lnTo>
                  <a:lnTo>
                    <a:pt x="706" y="883"/>
                  </a:lnTo>
                  <a:lnTo>
                    <a:pt x="706" y="876"/>
                  </a:lnTo>
                  <a:lnTo>
                    <a:pt x="714" y="857"/>
                  </a:lnTo>
                  <a:lnTo>
                    <a:pt x="728" y="842"/>
                  </a:lnTo>
                  <a:lnTo>
                    <a:pt x="769" y="824"/>
                  </a:lnTo>
                  <a:lnTo>
                    <a:pt x="817" y="806"/>
                  </a:lnTo>
                  <a:lnTo>
                    <a:pt x="861" y="794"/>
                  </a:lnTo>
                  <a:lnTo>
                    <a:pt x="832" y="806"/>
                  </a:lnTo>
                  <a:lnTo>
                    <a:pt x="813" y="813"/>
                  </a:lnTo>
                  <a:lnTo>
                    <a:pt x="776" y="839"/>
                  </a:lnTo>
                  <a:lnTo>
                    <a:pt x="769" y="857"/>
                  </a:lnTo>
                  <a:lnTo>
                    <a:pt x="762" y="868"/>
                  </a:lnTo>
                  <a:lnTo>
                    <a:pt x="769" y="883"/>
                  </a:lnTo>
                  <a:lnTo>
                    <a:pt x="776" y="898"/>
                  </a:lnTo>
                  <a:lnTo>
                    <a:pt x="784" y="898"/>
                  </a:lnTo>
                  <a:lnTo>
                    <a:pt x="773" y="883"/>
                  </a:lnTo>
                  <a:lnTo>
                    <a:pt x="769" y="868"/>
                  </a:lnTo>
                  <a:lnTo>
                    <a:pt x="773" y="857"/>
                  </a:lnTo>
                  <a:lnTo>
                    <a:pt x="791" y="835"/>
                  </a:lnTo>
                  <a:lnTo>
                    <a:pt x="806" y="820"/>
                  </a:lnTo>
                  <a:lnTo>
                    <a:pt x="832" y="809"/>
                  </a:lnTo>
                  <a:lnTo>
                    <a:pt x="869" y="798"/>
                  </a:lnTo>
                  <a:lnTo>
                    <a:pt x="917" y="787"/>
                  </a:lnTo>
                  <a:lnTo>
                    <a:pt x="887" y="798"/>
                  </a:lnTo>
                  <a:lnTo>
                    <a:pt x="858" y="813"/>
                  </a:lnTo>
                  <a:lnTo>
                    <a:pt x="832" y="835"/>
                  </a:lnTo>
                  <a:lnTo>
                    <a:pt x="817" y="857"/>
                  </a:lnTo>
                  <a:lnTo>
                    <a:pt x="817" y="865"/>
                  </a:lnTo>
                  <a:lnTo>
                    <a:pt x="817" y="883"/>
                  </a:lnTo>
                  <a:lnTo>
                    <a:pt x="828" y="898"/>
                  </a:lnTo>
                  <a:lnTo>
                    <a:pt x="832" y="898"/>
                  </a:lnTo>
                  <a:lnTo>
                    <a:pt x="817" y="883"/>
                  </a:lnTo>
                  <a:lnTo>
                    <a:pt x="817" y="868"/>
                  </a:lnTo>
                  <a:lnTo>
                    <a:pt x="817" y="857"/>
                  </a:lnTo>
                  <a:lnTo>
                    <a:pt x="832" y="839"/>
                  </a:lnTo>
                  <a:lnTo>
                    <a:pt x="847" y="824"/>
                  </a:lnTo>
                  <a:lnTo>
                    <a:pt x="872" y="809"/>
                  </a:lnTo>
                  <a:lnTo>
                    <a:pt x="898" y="798"/>
                  </a:lnTo>
                  <a:lnTo>
                    <a:pt x="943" y="787"/>
                  </a:lnTo>
                  <a:lnTo>
                    <a:pt x="983" y="783"/>
                  </a:lnTo>
                  <a:lnTo>
                    <a:pt x="943" y="794"/>
                  </a:lnTo>
                  <a:lnTo>
                    <a:pt x="917" y="806"/>
                  </a:lnTo>
                  <a:lnTo>
                    <a:pt x="898" y="820"/>
                  </a:lnTo>
                  <a:lnTo>
                    <a:pt x="884" y="828"/>
                  </a:lnTo>
                  <a:lnTo>
                    <a:pt x="872" y="854"/>
                  </a:lnTo>
                  <a:lnTo>
                    <a:pt x="872" y="865"/>
                  </a:lnTo>
                  <a:lnTo>
                    <a:pt x="876" y="879"/>
                  </a:lnTo>
                  <a:lnTo>
                    <a:pt x="895" y="898"/>
                  </a:lnTo>
                  <a:lnTo>
                    <a:pt x="898" y="898"/>
                  </a:lnTo>
                  <a:lnTo>
                    <a:pt x="884" y="879"/>
                  </a:lnTo>
                  <a:lnTo>
                    <a:pt x="876" y="865"/>
                  </a:lnTo>
                  <a:lnTo>
                    <a:pt x="876" y="854"/>
                  </a:lnTo>
                  <a:lnTo>
                    <a:pt x="887" y="828"/>
                  </a:lnTo>
                  <a:lnTo>
                    <a:pt x="902" y="820"/>
                  </a:lnTo>
                  <a:lnTo>
                    <a:pt x="924" y="806"/>
                  </a:lnTo>
                  <a:lnTo>
                    <a:pt x="946" y="794"/>
                  </a:lnTo>
                  <a:lnTo>
                    <a:pt x="987" y="783"/>
                  </a:lnTo>
                  <a:lnTo>
                    <a:pt x="1028" y="780"/>
                  </a:lnTo>
                  <a:lnTo>
                    <a:pt x="1054" y="780"/>
                  </a:lnTo>
                  <a:lnTo>
                    <a:pt x="1002" y="794"/>
                  </a:lnTo>
                  <a:lnTo>
                    <a:pt x="965" y="813"/>
                  </a:lnTo>
                  <a:lnTo>
                    <a:pt x="932" y="839"/>
                  </a:lnTo>
                  <a:lnTo>
                    <a:pt x="924" y="850"/>
                  </a:lnTo>
                  <a:lnTo>
                    <a:pt x="917" y="865"/>
                  </a:lnTo>
                  <a:lnTo>
                    <a:pt x="924" y="876"/>
                  </a:lnTo>
                  <a:lnTo>
                    <a:pt x="939" y="898"/>
                  </a:lnTo>
                  <a:lnTo>
                    <a:pt x="943" y="898"/>
                  </a:lnTo>
                  <a:lnTo>
                    <a:pt x="928" y="876"/>
                  </a:lnTo>
                  <a:lnTo>
                    <a:pt x="924" y="865"/>
                  </a:lnTo>
                  <a:lnTo>
                    <a:pt x="928" y="850"/>
                  </a:lnTo>
                  <a:lnTo>
                    <a:pt x="943" y="828"/>
                  </a:lnTo>
                  <a:lnTo>
                    <a:pt x="969" y="813"/>
                  </a:lnTo>
                  <a:lnTo>
                    <a:pt x="994" y="806"/>
                  </a:lnTo>
                  <a:lnTo>
                    <a:pt x="1054" y="783"/>
                  </a:lnTo>
                  <a:lnTo>
                    <a:pt x="1109" y="772"/>
                  </a:lnTo>
                  <a:lnTo>
                    <a:pt x="1079" y="783"/>
                  </a:lnTo>
                  <a:lnTo>
                    <a:pt x="1050" y="794"/>
                  </a:lnTo>
                  <a:lnTo>
                    <a:pt x="1028" y="809"/>
                  </a:lnTo>
                  <a:lnTo>
                    <a:pt x="1009" y="828"/>
                  </a:lnTo>
                  <a:lnTo>
                    <a:pt x="998" y="842"/>
                  </a:lnTo>
                  <a:lnTo>
                    <a:pt x="994" y="857"/>
                  </a:lnTo>
                  <a:lnTo>
                    <a:pt x="994" y="879"/>
                  </a:lnTo>
                  <a:lnTo>
                    <a:pt x="1009" y="898"/>
                  </a:lnTo>
                  <a:lnTo>
                    <a:pt x="1013" y="898"/>
                  </a:lnTo>
                  <a:lnTo>
                    <a:pt x="998" y="876"/>
                  </a:lnTo>
                  <a:lnTo>
                    <a:pt x="998" y="857"/>
                  </a:lnTo>
                  <a:lnTo>
                    <a:pt x="1002" y="842"/>
                  </a:lnTo>
                  <a:lnTo>
                    <a:pt x="1013" y="835"/>
                  </a:lnTo>
                  <a:lnTo>
                    <a:pt x="1035" y="809"/>
                  </a:lnTo>
                  <a:lnTo>
                    <a:pt x="1065" y="794"/>
                  </a:lnTo>
                  <a:lnTo>
                    <a:pt x="1105" y="780"/>
                  </a:lnTo>
                  <a:lnTo>
                    <a:pt x="1139" y="769"/>
                  </a:lnTo>
                  <a:lnTo>
                    <a:pt x="1205" y="765"/>
                  </a:lnTo>
                  <a:lnTo>
                    <a:pt x="1235" y="765"/>
                  </a:lnTo>
                  <a:lnTo>
                    <a:pt x="1238" y="765"/>
                  </a:lnTo>
                  <a:lnTo>
                    <a:pt x="1209" y="772"/>
                  </a:lnTo>
                  <a:lnTo>
                    <a:pt x="1183" y="787"/>
                  </a:lnTo>
                  <a:lnTo>
                    <a:pt x="1161" y="806"/>
                  </a:lnTo>
                  <a:lnTo>
                    <a:pt x="1142" y="828"/>
                  </a:lnTo>
                  <a:lnTo>
                    <a:pt x="1142" y="842"/>
                  </a:lnTo>
                  <a:lnTo>
                    <a:pt x="1150" y="854"/>
                  </a:lnTo>
                  <a:lnTo>
                    <a:pt x="1161" y="876"/>
                  </a:lnTo>
                  <a:lnTo>
                    <a:pt x="1183" y="898"/>
                  </a:lnTo>
                  <a:lnTo>
                    <a:pt x="1190" y="898"/>
                  </a:lnTo>
                  <a:lnTo>
                    <a:pt x="1161" y="868"/>
                  </a:lnTo>
                  <a:lnTo>
                    <a:pt x="1153" y="854"/>
                  </a:lnTo>
                  <a:lnTo>
                    <a:pt x="1150" y="842"/>
                  </a:lnTo>
                  <a:lnTo>
                    <a:pt x="1150" y="828"/>
                  </a:lnTo>
                  <a:lnTo>
                    <a:pt x="1153" y="820"/>
                  </a:lnTo>
                  <a:lnTo>
                    <a:pt x="1164" y="806"/>
                  </a:lnTo>
                  <a:lnTo>
                    <a:pt x="1194" y="783"/>
                  </a:lnTo>
                  <a:lnTo>
                    <a:pt x="1224" y="772"/>
                  </a:lnTo>
                  <a:lnTo>
                    <a:pt x="1253" y="765"/>
                  </a:lnTo>
                  <a:lnTo>
                    <a:pt x="1261" y="765"/>
                  </a:lnTo>
                  <a:lnTo>
                    <a:pt x="1279" y="757"/>
                  </a:lnTo>
                  <a:lnTo>
                    <a:pt x="1286" y="757"/>
                  </a:lnTo>
                  <a:lnTo>
                    <a:pt x="1290" y="757"/>
                  </a:lnTo>
                  <a:lnTo>
                    <a:pt x="1305" y="757"/>
                  </a:lnTo>
                  <a:lnTo>
                    <a:pt x="1249" y="780"/>
                  </a:lnTo>
                  <a:lnTo>
                    <a:pt x="1224" y="794"/>
                  </a:lnTo>
                  <a:lnTo>
                    <a:pt x="1209" y="813"/>
                  </a:lnTo>
                  <a:lnTo>
                    <a:pt x="1205" y="828"/>
                  </a:lnTo>
                  <a:lnTo>
                    <a:pt x="1205" y="842"/>
                  </a:lnTo>
                  <a:lnTo>
                    <a:pt x="1209" y="865"/>
                  </a:lnTo>
                  <a:lnTo>
                    <a:pt x="1224" y="879"/>
                  </a:lnTo>
                  <a:lnTo>
                    <a:pt x="1249" y="898"/>
                  </a:lnTo>
                  <a:lnTo>
                    <a:pt x="1261" y="898"/>
                  </a:lnTo>
                  <a:lnTo>
                    <a:pt x="1231" y="879"/>
                  </a:lnTo>
                  <a:lnTo>
                    <a:pt x="1213" y="857"/>
                  </a:lnTo>
                  <a:lnTo>
                    <a:pt x="1209" y="842"/>
                  </a:lnTo>
                  <a:lnTo>
                    <a:pt x="1205" y="828"/>
                  </a:lnTo>
                  <a:lnTo>
                    <a:pt x="1209" y="813"/>
                  </a:lnTo>
                  <a:lnTo>
                    <a:pt x="1220" y="806"/>
                  </a:lnTo>
                  <a:lnTo>
                    <a:pt x="1235" y="787"/>
                  </a:lnTo>
                  <a:lnTo>
                    <a:pt x="1268" y="772"/>
                  </a:lnTo>
                  <a:lnTo>
                    <a:pt x="1323" y="757"/>
                  </a:lnTo>
                  <a:lnTo>
                    <a:pt x="1331" y="757"/>
                  </a:lnTo>
                  <a:lnTo>
                    <a:pt x="1335" y="757"/>
                  </a:lnTo>
                  <a:lnTo>
                    <a:pt x="1357" y="750"/>
                  </a:lnTo>
                  <a:lnTo>
                    <a:pt x="1427" y="743"/>
                  </a:lnTo>
                  <a:lnTo>
                    <a:pt x="1375" y="754"/>
                  </a:lnTo>
                  <a:lnTo>
                    <a:pt x="1338" y="765"/>
                  </a:lnTo>
                  <a:lnTo>
                    <a:pt x="1305" y="783"/>
                  </a:lnTo>
                  <a:lnTo>
                    <a:pt x="1290" y="794"/>
                  </a:lnTo>
                  <a:lnTo>
                    <a:pt x="1275" y="809"/>
                  </a:lnTo>
                  <a:lnTo>
                    <a:pt x="1261" y="835"/>
                  </a:lnTo>
                  <a:lnTo>
                    <a:pt x="1261" y="854"/>
                  </a:lnTo>
                  <a:lnTo>
                    <a:pt x="1264" y="857"/>
                  </a:lnTo>
                  <a:lnTo>
                    <a:pt x="1279" y="879"/>
                  </a:lnTo>
                  <a:lnTo>
                    <a:pt x="1309" y="898"/>
                  </a:lnTo>
                  <a:lnTo>
                    <a:pt x="1316" y="898"/>
                  </a:lnTo>
                  <a:lnTo>
                    <a:pt x="1286" y="879"/>
                  </a:lnTo>
                  <a:lnTo>
                    <a:pt x="1264" y="857"/>
                  </a:lnTo>
                  <a:lnTo>
                    <a:pt x="1264" y="850"/>
                  </a:lnTo>
                  <a:lnTo>
                    <a:pt x="1264" y="835"/>
                  </a:lnTo>
                  <a:lnTo>
                    <a:pt x="1279" y="809"/>
                  </a:lnTo>
                  <a:lnTo>
                    <a:pt x="1290" y="798"/>
                  </a:lnTo>
                  <a:lnTo>
                    <a:pt x="1309" y="787"/>
                  </a:lnTo>
                  <a:lnTo>
                    <a:pt x="1357" y="765"/>
                  </a:lnTo>
                  <a:lnTo>
                    <a:pt x="1401" y="750"/>
                  </a:lnTo>
                  <a:lnTo>
                    <a:pt x="1464" y="739"/>
                  </a:lnTo>
                  <a:lnTo>
                    <a:pt x="1505" y="735"/>
                  </a:lnTo>
                  <a:lnTo>
                    <a:pt x="1534" y="735"/>
                  </a:lnTo>
                  <a:lnTo>
                    <a:pt x="1486" y="743"/>
                  </a:lnTo>
                  <a:lnTo>
                    <a:pt x="1431" y="757"/>
                  </a:lnTo>
                  <a:lnTo>
                    <a:pt x="1371" y="772"/>
                  </a:lnTo>
                  <a:lnTo>
                    <a:pt x="1346" y="787"/>
                  </a:lnTo>
                  <a:lnTo>
                    <a:pt x="1323" y="809"/>
                  </a:lnTo>
                  <a:lnTo>
                    <a:pt x="1320" y="820"/>
                  </a:lnTo>
                  <a:lnTo>
                    <a:pt x="1309" y="839"/>
                  </a:lnTo>
                  <a:lnTo>
                    <a:pt x="1316" y="850"/>
                  </a:lnTo>
                  <a:lnTo>
                    <a:pt x="1320" y="857"/>
                  </a:lnTo>
                  <a:lnTo>
                    <a:pt x="1331" y="876"/>
                  </a:lnTo>
                  <a:lnTo>
                    <a:pt x="1364" y="898"/>
                  </a:lnTo>
                  <a:lnTo>
                    <a:pt x="1375" y="898"/>
                  </a:lnTo>
                  <a:lnTo>
                    <a:pt x="1364" y="894"/>
                  </a:lnTo>
                  <a:lnTo>
                    <a:pt x="1331" y="876"/>
                  </a:lnTo>
                  <a:lnTo>
                    <a:pt x="1320" y="857"/>
                  </a:lnTo>
                  <a:lnTo>
                    <a:pt x="1316" y="850"/>
                  </a:lnTo>
                  <a:lnTo>
                    <a:pt x="1316" y="835"/>
                  </a:lnTo>
                  <a:lnTo>
                    <a:pt x="1320" y="824"/>
                  </a:lnTo>
                  <a:lnTo>
                    <a:pt x="1323" y="813"/>
                  </a:lnTo>
                  <a:lnTo>
                    <a:pt x="1357" y="787"/>
                  </a:lnTo>
                  <a:lnTo>
                    <a:pt x="1390" y="769"/>
                  </a:lnTo>
                  <a:lnTo>
                    <a:pt x="1431" y="757"/>
                  </a:lnTo>
                  <a:lnTo>
                    <a:pt x="1471" y="750"/>
                  </a:lnTo>
                  <a:lnTo>
                    <a:pt x="1542" y="739"/>
                  </a:lnTo>
                  <a:lnTo>
                    <a:pt x="1571" y="735"/>
                  </a:lnTo>
                  <a:lnTo>
                    <a:pt x="1623" y="735"/>
                  </a:lnTo>
                  <a:lnTo>
                    <a:pt x="1527" y="750"/>
                  </a:lnTo>
                  <a:lnTo>
                    <a:pt x="1486" y="757"/>
                  </a:lnTo>
                  <a:lnTo>
                    <a:pt x="1445" y="769"/>
                  </a:lnTo>
                  <a:lnTo>
                    <a:pt x="1408" y="783"/>
                  </a:lnTo>
                  <a:lnTo>
                    <a:pt x="1390" y="798"/>
                  </a:lnTo>
                  <a:lnTo>
                    <a:pt x="1375" y="809"/>
                  </a:lnTo>
                  <a:lnTo>
                    <a:pt x="1364" y="835"/>
                  </a:lnTo>
                  <a:lnTo>
                    <a:pt x="1364" y="842"/>
                  </a:lnTo>
                  <a:lnTo>
                    <a:pt x="1371" y="857"/>
                  </a:lnTo>
                  <a:lnTo>
                    <a:pt x="1379" y="876"/>
                  </a:lnTo>
                  <a:lnTo>
                    <a:pt x="1416" y="898"/>
                  </a:lnTo>
                  <a:lnTo>
                    <a:pt x="1427" y="898"/>
                  </a:lnTo>
                  <a:lnTo>
                    <a:pt x="1386" y="876"/>
                  </a:lnTo>
                  <a:lnTo>
                    <a:pt x="1371" y="857"/>
                  </a:lnTo>
                  <a:lnTo>
                    <a:pt x="1371" y="842"/>
                  </a:lnTo>
                  <a:lnTo>
                    <a:pt x="1371" y="835"/>
                  </a:lnTo>
                  <a:lnTo>
                    <a:pt x="1379" y="813"/>
                  </a:lnTo>
                  <a:lnTo>
                    <a:pt x="1394" y="798"/>
                  </a:lnTo>
                  <a:lnTo>
                    <a:pt x="1416" y="783"/>
                  </a:lnTo>
                  <a:lnTo>
                    <a:pt x="1445" y="769"/>
                  </a:lnTo>
                  <a:lnTo>
                    <a:pt x="1486" y="757"/>
                  </a:lnTo>
                  <a:lnTo>
                    <a:pt x="1567" y="743"/>
                  </a:lnTo>
                  <a:lnTo>
                    <a:pt x="1645" y="735"/>
                  </a:lnTo>
                  <a:lnTo>
                    <a:pt x="1737" y="728"/>
                  </a:lnTo>
                  <a:lnTo>
                    <a:pt x="1756" y="735"/>
                  </a:lnTo>
                  <a:lnTo>
                    <a:pt x="1638" y="743"/>
                  </a:lnTo>
                  <a:lnTo>
                    <a:pt x="1567" y="757"/>
                  </a:lnTo>
                  <a:lnTo>
                    <a:pt x="1534" y="765"/>
                  </a:lnTo>
                  <a:lnTo>
                    <a:pt x="1512" y="772"/>
                  </a:lnTo>
                  <a:lnTo>
                    <a:pt x="1471" y="794"/>
                  </a:lnTo>
                  <a:lnTo>
                    <a:pt x="1445" y="820"/>
                  </a:lnTo>
                  <a:lnTo>
                    <a:pt x="1442" y="828"/>
                  </a:lnTo>
                  <a:lnTo>
                    <a:pt x="1434" y="842"/>
                  </a:lnTo>
                  <a:lnTo>
                    <a:pt x="1442" y="857"/>
                  </a:lnTo>
                  <a:lnTo>
                    <a:pt x="1449" y="868"/>
                  </a:lnTo>
                  <a:lnTo>
                    <a:pt x="1464" y="883"/>
                  </a:lnTo>
                  <a:lnTo>
                    <a:pt x="1490" y="894"/>
                  </a:lnTo>
                  <a:lnTo>
                    <a:pt x="1497" y="898"/>
                  </a:lnTo>
                  <a:lnTo>
                    <a:pt x="1505" y="898"/>
                  </a:lnTo>
                  <a:lnTo>
                    <a:pt x="1490" y="894"/>
                  </a:lnTo>
                  <a:lnTo>
                    <a:pt x="1471" y="879"/>
                  </a:lnTo>
                  <a:lnTo>
                    <a:pt x="1449" y="868"/>
                  </a:lnTo>
                  <a:lnTo>
                    <a:pt x="1442" y="857"/>
                  </a:lnTo>
                  <a:lnTo>
                    <a:pt x="1442" y="842"/>
                  </a:lnTo>
                  <a:lnTo>
                    <a:pt x="1442" y="828"/>
                  </a:lnTo>
                  <a:lnTo>
                    <a:pt x="1449" y="820"/>
                  </a:lnTo>
                  <a:lnTo>
                    <a:pt x="1475" y="798"/>
                  </a:lnTo>
                  <a:lnTo>
                    <a:pt x="1512" y="780"/>
                  </a:lnTo>
                  <a:lnTo>
                    <a:pt x="1545" y="765"/>
                  </a:lnTo>
                  <a:lnTo>
                    <a:pt x="1586" y="757"/>
                  </a:lnTo>
                  <a:lnTo>
                    <a:pt x="1671" y="743"/>
                  </a:lnTo>
                  <a:lnTo>
                    <a:pt x="1782" y="735"/>
                  </a:lnTo>
                  <a:lnTo>
                    <a:pt x="1882" y="739"/>
                  </a:lnTo>
                  <a:lnTo>
                    <a:pt x="1882" y="735"/>
                  </a:lnTo>
                  <a:lnTo>
                    <a:pt x="1797" y="728"/>
                  </a:lnTo>
                  <a:lnTo>
                    <a:pt x="1737" y="728"/>
                  </a:lnTo>
                  <a:lnTo>
                    <a:pt x="1652" y="728"/>
                  </a:lnTo>
                  <a:lnTo>
                    <a:pt x="1567" y="728"/>
                  </a:lnTo>
                  <a:lnTo>
                    <a:pt x="1560" y="728"/>
                  </a:lnTo>
                  <a:lnTo>
                    <a:pt x="1519" y="724"/>
                  </a:lnTo>
                  <a:lnTo>
                    <a:pt x="1501" y="717"/>
                  </a:lnTo>
                  <a:lnTo>
                    <a:pt x="1490" y="709"/>
                  </a:lnTo>
                  <a:lnTo>
                    <a:pt x="1497" y="702"/>
                  </a:lnTo>
                  <a:lnTo>
                    <a:pt x="1505" y="695"/>
                  </a:lnTo>
                  <a:lnTo>
                    <a:pt x="1582" y="680"/>
                  </a:lnTo>
                  <a:lnTo>
                    <a:pt x="1675" y="672"/>
                  </a:lnTo>
                  <a:lnTo>
                    <a:pt x="1822" y="669"/>
                  </a:lnTo>
                  <a:lnTo>
                    <a:pt x="1882" y="665"/>
                  </a:lnTo>
                  <a:lnTo>
                    <a:pt x="1941" y="658"/>
                  </a:lnTo>
                  <a:lnTo>
                    <a:pt x="2007" y="647"/>
                  </a:lnTo>
                  <a:lnTo>
                    <a:pt x="2077" y="632"/>
                  </a:lnTo>
                  <a:lnTo>
                    <a:pt x="2144" y="610"/>
                  </a:lnTo>
                  <a:lnTo>
                    <a:pt x="2170" y="595"/>
                  </a:lnTo>
                  <a:lnTo>
                    <a:pt x="2188" y="576"/>
                  </a:lnTo>
                  <a:lnTo>
                    <a:pt x="2207" y="558"/>
                  </a:lnTo>
                  <a:lnTo>
                    <a:pt x="2218" y="539"/>
                  </a:lnTo>
                  <a:lnTo>
                    <a:pt x="2225" y="525"/>
                  </a:lnTo>
                  <a:lnTo>
                    <a:pt x="2225" y="502"/>
                  </a:lnTo>
                  <a:lnTo>
                    <a:pt x="2214" y="477"/>
                  </a:lnTo>
                  <a:lnTo>
                    <a:pt x="2203" y="462"/>
                  </a:lnTo>
                  <a:lnTo>
                    <a:pt x="2188" y="454"/>
                  </a:lnTo>
                  <a:lnTo>
                    <a:pt x="2170" y="436"/>
                  </a:lnTo>
                  <a:lnTo>
                    <a:pt x="2137" y="421"/>
                  </a:lnTo>
                  <a:lnTo>
                    <a:pt x="2100" y="414"/>
                  </a:lnTo>
                  <a:lnTo>
                    <a:pt x="2048" y="399"/>
                  </a:lnTo>
                  <a:lnTo>
                    <a:pt x="1992" y="388"/>
                  </a:lnTo>
                  <a:lnTo>
                    <a:pt x="1922" y="377"/>
                  </a:lnTo>
                  <a:lnTo>
                    <a:pt x="1863" y="373"/>
                  </a:lnTo>
                  <a:lnTo>
                    <a:pt x="1782" y="373"/>
                  </a:lnTo>
                  <a:lnTo>
                    <a:pt x="1652" y="366"/>
                  </a:lnTo>
                  <a:lnTo>
                    <a:pt x="1652" y="373"/>
                  </a:lnTo>
                  <a:lnTo>
                    <a:pt x="1782" y="373"/>
                  </a:lnTo>
                  <a:lnTo>
                    <a:pt x="1863" y="377"/>
                  </a:lnTo>
                  <a:lnTo>
                    <a:pt x="1922" y="384"/>
                  </a:lnTo>
                  <a:lnTo>
                    <a:pt x="1992" y="392"/>
                  </a:lnTo>
                  <a:lnTo>
                    <a:pt x="2048" y="403"/>
                  </a:lnTo>
                  <a:lnTo>
                    <a:pt x="2100" y="414"/>
                  </a:lnTo>
                  <a:lnTo>
                    <a:pt x="2133" y="428"/>
                  </a:lnTo>
                  <a:lnTo>
                    <a:pt x="2163" y="443"/>
                  </a:lnTo>
                  <a:lnTo>
                    <a:pt x="2185" y="454"/>
                  </a:lnTo>
                  <a:lnTo>
                    <a:pt x="2203" y="469"/>
                  </a:lnTo>
                  <a:lnTo>
                    <a:pt x="2214" y="484"/>
                  </a:lnTo>
                  <a:lnTo>
                    <a:pt x="2218" y="502"/>
                  </a:lnTo>
                  <a:lnTo>
                    <a:pt x="2218" y="525"/>
                  </a:lnTo>
                  <a:lnTo>
                    <a:pt x="2214" y="539"/>
                  </a:lnTo>
                  <a:lnTo>
                    <a:pt x="2203" y="558"/>
                  </a:lnTo>
                  <a:lnTo>
                    <a:pt x="2188" y="576"/>
                  </a:lnTo>
                  <a:lnTo>
                    <a:pt x="2163" y="595"/>
                  </a:lnTo>
                  <a:lnTo>
                    <a:pt x="2137" y="610"/>
                  </a:lnTo>
                  <a:lnTo>
                    <a:pt x="2074" y="628"/>
                  </a:lnTo>
                  <a:lnTo>
                    <a:pt x="2004" y="643"/>
                  </a:lnTo>
                  <a:lnTo>
                    <a:pt x="1878" y="658"/>
                  </a:lnTo>
                  <a:lnTo>
                    <a:pt x="1822" y="665"/>
                  </a:lnTo>
                  <a:lnTo>
                    <a:pt x="1675" y="669"/>
                  </a:lnTo>
                  <a:lnTo>
                    <a:pt x="1575" y="680"/>
                  </a:lnTo>
                  <a:lnTo>
                    <a:pt x="1505" y="687"/>
                  </a:lnTo>
                  <a:lnTo>
                    <a:pt x="1490" y="698"/>
                  </a:lnTo>
                  <a:lnTo>
                    <a:pt x="1486" y="709"/>
                  </a:lnTo>
                  <a:lnTo>
                    <a:pt x="1490" y="717"/>
                  </a:lnTo>
                  <a:lnTo>
                    <a:pt x="1505" y="724"/>
                  </a:lnTo>
                  <a:lnTo>
                    <a:pt x="1534" y="728"/>
                  </a:lnTo>
                  <a:lnTo>
                    <a:pt x="1501" y="735"/>
                  </a:lnTo>
                  <a:lnTo>
                    <a:pt x="1464" y="735"/>
                  </a:lnTo>
                  <a:lnTo>
                    <a:pt x="1394" y="739"/>
                  </a:lnTo>
                  <a:lnTo>
                    <a:pt x="1320" y="724"/>
                  </a:lnTo>
                  <a:lnTo>
                    <a:pt x="1286" y="709"/>
                  </a:lnTo>
                  <a:lnTo>
                    <a:pt x="1275" y="702"/>
                  </a:lnTo>
                  <a:lnTo>
                    <a:pt x="1275" y="695"/>
                  </a:lnTo>
                  <a:lnTo>
                    <a:pt x="1275" y="687"/>
                  </a:lnTo>
                  <a:lnTo>
                    <a:pt x="1279" y="672"/>
                  </a:lnTo>
                  <a:lnTo>
                    <a:pt x="1286" y="665"/>
                  </a:lnTo>
                  <a:lnTo>
                    <a:pt x="1305" y="658"/>
                  </a:lnTo>
                  <a:lnTo>
                    <a:pt x="1331" y="647"/>
                  </a:lnTo>
                  <a:lnTo>
                    <a:pt x="1364" y="639"/>
                  </a:lnTo>
                  <a:lnTo>
                    <a:pt x="1527" y="624"/>
                  </a:lnTo>
                  <a:lnTo>
                    <a:pt x="1567" y="624"/>
                  </a:lnTo>
                  <a:lnTo>
                    <a:pt x="1656" y="617"/>
                  </a:lnTo>
                  <a:lnTo>
                    <a:pt x="1708" y="610"/>
                  </a:lnTo>
                  <a:lnTo>
                    <a:pt x="1752" y="599"/>
                  </a:lnTo>
                  <a:lnTo>
                    <a:pt x="1793" y="576"/>
                  </a:lnTo>
                  <a:lnTo>
                    <a:pt x="1808" y="562"/>
                  </a:lnTo>
                  <a:lnTo>
                    <a:pt x="1819" y="547"/>
                  </a:lnTo>
                  <a:lnTo>
                    <a:pt x="1822" y="532"/>
                  </a:lnTo>
                  <a:lnTo>
                    <a:pt x="1822" y="517"/>
                  </a:lnTo>
                  <a:lnTo>
                    <a:pt x="1811" y="499"/>
                  </a:lnTo>
                  <a:lnTo>
                    <a:pt x="1808" y="488"/>
                  </a:lnTo>
                  <a:lnTo>
                    <a:pt x="1793" y="473"/>
                  </a:lnTo>
                  <a:lnTo>
                    <a:pt x="1767" y="462"/>
                  </a:lnTo>
                  <a:lnTo>
                    <a:pt x="1741" y="454"/>
                  </a:lnTo>
                  <a:lnTo>
                    <a:pt x="1700" y="447"/>
                  </a:lnTo>
                  <a:lnTo>
                    <a:pt x="1652" y="436"/>
                  </a:lnTo>
                  <a:lnTo>
                    <a:pt x="1597" y="432"/>
                  </a:lnTo>
                  <a:lnTo>
                    <a:pt x="1527" y="428"/>
                  </a:lnTo>
                  <a:lnTo>
                    <a:pt x="1512" y="428"/>
                  </a:lnTo>
                  <a:lnTo>
                    <a:pt x="1471" y="421"/>
                  </a:lnTo>
                  <a:lnTo>
                    <a:pt x="1427" y="417"/>
                  </a:lnTo>
                  <a:lnTo>
                    <a:pt x="1375" y="403"/>
                  </a:lnTo>
                  <a:lnTo>
                    <a:pt x="1338" y="388"/>
                  </a:lnTo>
                  <a:lnTo>
                    <a:pt x="1335" y="384"/>
                  </a:lnTo>
                  <a:lnTo>
                    <a:pt x="1331" y="377"/>
                  </a:lnTo>
                  <a:lnTo>
                    <a:pt x="1335" y="366"/>
                  </a:lnTo>
                  <a:lnTo>
                    <a:pt x="1338" y="358"/>
                  </a:lnTo>
                  <a:lnTo>
                    <a:pt x="1349" y="351"/>
                  </a:lnTo>
                  <a:lnTo>
                    <a:pt x="1390" y="351"/>
                  </a:lnTo>
                  <a:lnTo>
                    <a:pt x="1379" y="358"/>
                  </a:lnTo>
                  <a:lnTo>
                    <a:pt x="1375" y="366"/>
                  </a:lnTo>
                  <a:lnTo>
                    <a:pt x="1379" y="373"/>
                  </a:lnTo>
                  <a:lnTo>
                    <a:pt x="1386" y="384"/>
                  </a:lnTo>
                  <a:lnTo>
                    <a:pt x="1420" y="392"/>
                  </a:lnTo>
                  <a:lnTo>
                    <a:pt x="1431" y="399"/>
                  </a:lnTo>
                  <a:lnTo>
                    <a:pt x="1460" y="406"/>
                  </a:lnTo>
                  <a:lnTo>
                    <a:pt x="1516" y="417"/>
                  </a:lnTo>
                  <a:lnTo>
                    <a:pt x="1604" y="421"/>
                  </a:lnTo>
                  <a:lnTo>
                    <a:pt x="1615" y="421"/>
                  </a:lnTo>
                  <a:lnTo>
                    <a:pt x="1741" y="432"/>
                  </a:lnTo>
                  <a:lnTo>
                    <a:pt x="1808" y="454"/>
                  </a:lnTo>
                  <a:lnTo>
                    <a:pt x="1852" y="462"/>
                  </a:lnTo>
                  <a:lnTo>
                    <a:pt x="1878" y="484"/>
                  </a:lnTo>
                  <a:lnTo>
                    <a:pt x="1893" y="502"/>
                  </a:lnTo>
                  <a:lnTo>
                    <a:pt x="1896" y="517"/>
                  </a:lnTo>
                  <a:lnTo>
                    <a:pt x="1896" y="528"/>
                  </a:lnTo>
                  <a:lnTo>
                    <a:pt x="1893" y="539"/>
                  </a:lnTo>
                  <a:lnTo>
                    <a:pt x="1878" y="554"/>
                  </a:lnTo>
                  <a:lnTo>
                    <a:pt x="1856" y="569"/>
                  </a:lnTo>
                  <a:lnTo>
                    <a:pt x="1811" y="587"/>
                  </a:lnTo>
                  <a:lnTo>
                    <a:pt x="1756" y="610"/>
                  </a:lnTo>
                  <a:lnTo>
                    <a:pt x="1697" y="624"/>
                  </a:lnTo>
                  <a:lnTo>
                    <a:pt x="1597" y="639"/>
                  </a:lnTo>
                  <a:lnTo>
                    <a:pt x="1553" y="643"/>
                  </a:lnTo>
                  <a:lnTo>
                    <a:pt x="1553" y="647"/>
                  </a:lnTo>
                  <a:lnTo>
                    <a:pt x="1601" y="643"/>
                  </a:lnTo>
                  <a:lnTo>
                    <a:pt x="1700" y="624"/>
                  </a:lnTo>
                  <a:lnTo>
                    <a:pt x="1763" y="613"/>
                  </a:lnTo>
                  <a:lnTo>
                    <a:pt x="1819" y="595"/>
                  </a:lnTo>
                  <a:lnTo>
                    <a:pt x="1863" y="569"/>
                  </a:lnTo>
                  <a:lnTo>
                    <a:pt x="1878" y="558"/>
                  </a:lnTo>
                  <a:lnTo>
                    <a:pt x="1893" y="543"/>
                  </a:lnTo>
                  <a:lnTo>
                    <a:pt x="1896" y="528"/>
                  </a:lnTo>
                  <a:lnTo>
                    <a:pt x="1896" y="517"/>
                  </a:lnTo>
                  <a:lnTo>
                    <a:pt x="1896" y="499"/>
                  </a:lnTo>
                  <a:lnTo>
                    <a:pt x="1882" y="484"/>
                  </a:lnTo>
                  <a:lnTo>
                    <a:pt x="1863" y="462"/>
                  </a:lnTo>
                  <a:lnTo>
                    <a:pt x="1822" y="454"/>
                  </a:lnTo>
                  <a:lnTo>
                    <a:pt x="1767" y="436"/>
                  </a:lnTo>
                  <a:lnTo>
                    <a:pt x="1848" y="443"/>
                  </a:lnTo>
                  <a:lnTo>
                    <a:pt x="1904" y="454"/>
                  </a:lnTo>
                  <a:lnTo>
                    <a:pt x="1941" y="469"/>
                  </a:lnTo>
                  <a:lnTo>
                    <a:pt x="1967" y="488"/>
                  </a:lnTo>
                  <a:lnTo>
                    <a:pt x="1981" y="506"/>
                  </a:lnTo>
                  <a:lnTo>
                    <a:pt x="1978" y="528"/>
                  </a:lnTo>
                  <a:lnTo>
                    <a:pt x="1967" y="547"/>
                  </a:lnTo>
                  <a:lnTo>
                    <a:pt x="1952" y="569"/>
                  </a:lnTo>
                  <a:lnTo>
                    <a:pt x="1919" y="587"/>
                  </a:lnTo>
                  <a:lnTo>
                    <a:pt x="1878" y="610"/>
                  </a:lnTo>
                  <a:lnTo>
                    <a:pt x="1837" y="624"/>
                  </a:lnTo>
                  <a:lnTo>
                    <a:pt x="1800" y="632"/>
                  </a:lnTo>
                  <a:lnTo>
                    <a:pt x="1745" y="639"/>
                  </a:lnTo>
                  <a:lnTo>
                    <a:pt x="1726" y="643"/>
                  </a:lnTo>
                  <a:lnTo>
                    <a:pt x="1771" y="643"/>
                  </a:lnTo>
                  <a:lnTo>
                    <a:pt x="1819" y="639"/>
                  </a:lnTo>
                  <a:lnTo>
                    <a:pt x="1907" y="628"/>
                  </a:lnTo>
                  <a:lnTo>
                    <a:pt x="1959" y="613"/>
                  </a:lnTo>
                  <a:lnTo>
                    <a:pt x="2007" y="595"/>
                  </a:lnTo>
                  <a:lnTo>
                    <a:pt x="2037" y="569"/>
                  </a:lnTo>
                  <a:lnTo>
                    <a:pt x="2052" y="554"/>
                  </a:lnTo>
                  <a:lnTo>
                    <a:pt x="2059" y="539"/>
                  </a:lnTo>
                  <a:lnTo>
                    <a:pt x="2059" y="525"/>
                  </a:lnTo>
                  <a:lnTo>
                    <a:pt x="2052" y="513"/>
                  </a:lnTo>
                  <a:lnTo>
                    <a:pt x="2044" y="491"/>
                  </a:lnTo>
                  <a:lnTo>
                    <a:pt x="2022" y="477"/>
                  </a:lnTo>
                  <a:lnTo>
                    <a:pt x="1981" y="458"/>
                  </a:lnTo>
                  <a:lnTo>
                    <a:pt x="1933" y="447"/>
                  </a:lnTo>
                  <a:lnTo>
                    <a:pt x="1852" y="436"/>
                  </a:lnTo>
                  <a:lnTo>
                    <a:pt x="1848" y="436"/>
                  </a:lnTo>
                  <a:lnTo>
                    <a:pt x="1841" y="436"/>
                  </a:lnTo>
                  <a:lnTo>
                    <a:pt x="1656" y="421"/>
                  </a:lnTo>
                  <a:lnTo>
                    <a:pt x="1545" y="406"/>
                  </a:lnTo>
                  <a:lnTo>
                    <a:pt x="1505" y="403"/>
                  </a:lnTo>
                  <a:lnTo>
                    <a:pt x="1479" y="392"/>
                  </a:lnTo>
                  <a:lnTo>
                    <a:pt x="1456" y="384"/>
                  </a:lnTo>
                  <a:lnTo>
                    <a:pt x="1442" y="373"/>
                  </a:lnTo>
                  <a:lnTo>
                    <a:pt x="1434" y="366"/>
                  </a:lnTo>
                  <a:lnTo>
                    <a:pt x="1442" y="351"/>
                  </a:lnTo>
                  <a:lnTo>
                    <a:pt x="1434" y="351"/>
                  </a:lnTo>
                  <a:lnTo>
                    <a:pt x="1431" y="358"/>
                  </a:lnTo>
                  <a:lnTo>
                    <a:pt x="1431" y="366"/>
                  </a:lnTo>
                  <a:lnTo>
                    <a:pt x="1442" y="377"/>
                  </a:lnTo>
                  <a:lnTo>
                    <a:pt x="1456" y="388"/>
                  </a:lnTo>
                  <a:lnTo>
                    <a:pt x="1479" y="399"/>
                  </a:lnTo>
                  <a:lnTo>
                    <a:pt x="1530" y="406"/>
                  </a:lnTo>
                  <a:lnTo>
                    <a:pt x="1612" y="421"/>
                  </a:lnTo>
                  <a:lnTo>
                    <a:pt x="1604" y="421"/>
                  </a:lnTo>
                  <a:lnTo>
                    <a:pt x="1516" y="417"/>
                  </a:lnTo>
                  <a:lnTo>
                    <a:pt x="1460" y="406"/>
                  </a:lnTo>
                  <a:lnTo>
                    <a:pt x="1431" y="399"/>
                  </a:lnTo>
                  <a:lnTo>
                    <a:pt x="1420" y="392"/>
                  </a:lnTo>
                  <a:lnTo>
                    <a:pt x="1386" y="377"/>
                  </a:lnTo>
                  <a:lnTo>
                    <a:pt x="1379" y="366"/>
                  </a:lnTo>
                  <a:lnTo>
                    <a:pt x="1390" y="358"/>
                  </a:lnTo>
                  <a:lnTo>
                    <a:pt x="1401" y="351"/>
                  </a:lnTo>
                  <a:lnTo>
                    <a:pt x="1693" y="343"/>
                  </a:lnTo>
                  <a:lnTo>
                    <a:pt x="1852" y="336"/>
                  </a:lnTo>
                  <a:lnTo>
                    <a:pt x="1978" y="332"/>
                  </a:lnTo>
                  <a:lnTo>
                    <a:pt x="2103" y="336"/>
                  </a:lnTo>
                  <a:lnTo>
                    <a:pt x="2325" y="347"/>
                  </a:lnTo>
                  <a:lnTo>
                    <a:pt x="2480" y="362"/>
                  </a:lnTo>
                  <a:lnTo>
                    <a:pt x="2547" y="373"/>
                  </a:lnTo>
                  <a:lnTo>
                    <a:pt x="2650" y="392"/>
                  </a:lnTo>
                  <a:lnTo>
                    <a:pt x="2687" y="403"/>
                  </a:lnTo>
                  <a:lnTo>
                    <a:pt x="2717" y="417"/>
                  </a:lnTo>
                  <a:lnTo>
                    <a:pt x="2739" y="428"/>
                  </a:lnTo>
                  <a:lnTo>
                    <a:pt x="2758" y="443"/>
                  </a:lnTo>
                  <a:lnTo>
                    <a:pt x="2765" y="454"/>
                  </a:lnTo>
                  <a:lnTo>
                    <a:pt x="2772" y="462"/>
                  </a:lnTo>
                  <a:lnTo>
                    <a:pt x="2772" y="473"/>
                  </a:lnTo>
                  <a:lnTo>
                    <a:pt x="2772" y="488"/>
                  </a:lnTo>
                  <a:lnTo>
                    <a:pt x="2761" y="506"/>
                  </a:lnTo>
                  <a:lnTo>
                    <a:pt x="2747" y="532"/>
                  </a:lnTo>
                  <a:lnTo>
                    <a:pt x="2735" y="543"/>
                  </a:lnTo>
                  <a:lnTo>
                    <a:pt x="2717" y="547"/>
                  </a:lnTo>
                  <a:lnTo>
                    <a:pt x="2669" y="569"/>
                  </a:lnTo>
                  <a:lnTo>
                    <a:pt x="2695" y="554"/>
                  </a:lnTo>
                  <a:lnTo>
                    <a:pt x="2717" y="532"/>
                  </a:lnTo>
                  <a:lnTo>
                    <a:pt x="2732" y="517"/>
                  </a:lnTo>
                  <a:lnTo>
                    <a:pt x="2735" y="502"/>
                  </a:lnTo>
                  <a:lnTo>
                    <a:pt x="2747" y="477"/>
                  </a:lnTo>
                  <a:lnTo>
                    <a:pt x="2747" y="469"/>
                  </a:lnTo>
                  <a:lnTo>
                    <a:pt x="2735" y="454"/>
                  </a:lnTo>
                  <a:lnTo>
                    <a:pt x="2724" y="447"/>
                  </a:lnTo>
                  <a:lnTo>
                    <a:pt x="2702" y="421"/>
                  </a:lnTo>
                  <a:lnTo>
                    <a:pt x="2662" y="406"/>
                  </a:lnTo>
                  <a:lnTo>
                    <a:pt x="2621" y="392"/>
                  </a:lnTo>
                  <a:lnTo>
                    <a:pt x="2547" y="377"/>
                  </a:lnTo>
                  <a:lnTo>
                    <a:pt x="2510" y="373"/>
                  </a:lnTo>
                  <a:lnTo>
                    <a:pt x="2510" y="377"/>
                  </a:lnTo>
                  <a:lnTo>
                    <a:pt x="2455" y="366"/>
                  </a:lnTo>
                  <a:lnTo>
                    <a:pt x="2384" y="358"/>
                  </a:lnTo>
                  <a:lnTo>
                    <a:pt x="2384" y="362"/>
                  </a:lnTo>
                  <a:lnTo>
                    <a:pt x="2270" y="351"/>
                  </a:lnTo>
                  <a:lnTo>
                    <a:pt x="2214" y="347"/>
                  </a:lnTo>
                  <a:lnTo>
                    <a:pt x="2214" y="351"/>
                  </a:lnTo>
                  <a:lnTo>
                    <a:pt x="2273" y="351"/>
                  </a:lnTo>
                  <a:lnTo>
                    <a:pt x="2410" y="373"/>
                  </a:lnTo>
                  <a:lnTo>
                    <a:pt x="2480" y="388"/>
                  </a:lnTo>
                  <a:lnTo>
                    <a:pt x="2551" y="406"/>
                  </a:lnTo>
                  <a:lnTo>
                    <a:pt x="2610" y="436"/>
                  </a:lnTo>
                  <a:lnTo>
                    <a:pt x="2636" y="454"/>
                  </a:lnTo>
                  <a:lnTo>
                    <a:pt x="2650" y="469"/>
                  </a:lnTo>
                  <a:lnTo>
                    <a:pt x="2654" y="484"/>
                  </a:lnTo>
                  <a:lnTo>
                    <a:pt x="2654" y="499"/>
                  </a:lnTo>
                  <a:lnTo>
                    <a:pt x="2647" y="517"/>
                  </a:lnTo>
                  <a:lnTo>
                    <a:pt x="2632" y="543"/>
                  </a:lnTo>
                  <a:lnTo>
                    <a:pt x="2606" y="562"/>
                  </a:lnTo>
                  <a:lnTo>
                    <a:pt x="2569" y="576"/>
                  </a:lnTo>
                  <a:lnTo>
                    <a:pt x="2525" y="595"/>
                  </a:lnTo>
                  <a:lnTo>
                    <a:pt x="2440" y="610"/>
                  </a:lnTo>
                  <a:lnTo>
                    <a:pt x="2473" y="587"/>
                  </a:lnTo>
                  <a:lnTo>
                    <a:pt x="2521" y="562"/>
                  </a:lnTo>
                  <a:lnTo>
                    <a:pt x="2540" y="543"/>
                  </a:lnTo>
                  <a:lnTo>
                    <a:pt x="2554" y="525"/>
                  </a:lnTo>
                  <a:lnTo>
                    <a:pt x="2565" y="499"/>
                  </a:lnTo>
                  <a:lnTo>
                    <a:pt x="2565" y="469"/>
                  </a:lnTo>
                  <a:lnTo>
                    <a:pt x="2554" y="458"/>
                  </a:lnTo>
                  <a:lnTo>
                    <a:pt x="2547" y="447"/>
                  </a:lnTo>
                  <a:lnTo>
                    <a:pt x="2525" y="432"/>
                  </a:lnTo>
                  <a:lnTo>
                    <a:pt x="2499" y="417"/>
                  </a:lnTo>
                  <a:lnTo>
                    <a:pt x="2466" y="403"/>
                  </a:lnTo>
                  <a:lnTo>
                    <a:pt x="2410" y="392"/>
                  </a:lnTo>
                  <a:lnTo>
                    <a:pt x="2344" y="384"/>
                  </a:lnTo>
                  <a:lnTo>
                    <a:pt x="2273" y="373"/>
                  </a:lnTo>
                  <a:lnTo>
                    <a:pt x="2214" y="366"/>
                  </a:lnTo>
                  <a:lnTo>
                    <a:pt x="2148" y="362"/>
                  </a:lnTo>
                  <a:lnTo>
                    <a:pt x="2148" y="366"/>
                  </a:lnTo>
                  <a:lnTo>
                    <a:pt x="2203" y="373"/>
                  </a:lnTo>
                  <a:lnTo>
                    <a:pt x="2325" y="384"/>
                  </a:lnTo>
                  <a:lnTo>
                    <a:pt x="2388" y="399"/>
                  </a:lnTo>
                  <a:lnTo>
                    <a:pt x="2451" y="417"/>
                  </a:lnTo>
                  <a:lnTo>
                    <a:pt x="2473" y="432"/>
                  </a:lnTo>
                  <a:lnTo>
                    <a:pt x="2495" y="447"/>
                  </a:lnTo>
                  <a:lnTo>
                    <a:pt x="2510" y="458"/>
                  </a:lnTo>
                  <a:lnTo>
                    <a:pt x="2525" y="477"/>
                  </a:lnTo>
                  <a:lnTo>
                    <a:pt x="2525" y="491"/>
                  </a:lnTo>
                  <a:lnTo>
                    <a:pt x="2514" y="525"/>
                  </a:lnTo>
                  <a:lnTo>
                    <a:pt x="2506" y="543"/>
                  </a:lnTo>
                  <a:lnTo>
                    <a:pt x="2484" y="562"/>
                  </a:lnTo>
                  <a:lnTo>
                    <a:pt x="2466" y="587"/>
                  </a:lnTo>
                  <a:lnTo>
                    <a:pt x="2425" y="610"/>
                  </a:lnTo>
                  <a:lnTo>
                    <a:pt x="2403" y="610"/>
                  </a:lnTo>
                  <a:lnTo>
                    <a:pt x="2303" y="617"/>
                  </a:lnTo>
                  <a:lnTo>
                    <a:pt x="2351" y="602"/>
                  </a:lnTo>
                  <a:lnTo>
                    <a:pt x="2384" y="584"/>
                  </a:lnTo>
                  <a:lnTo>
                    <a:pt x="2410" y="562"/>
                  </a:lnTo>
                  <a:lnTo>
                    <a:pt x="2429" y="539"/>
                  </a:lnTo>
                  <a:lnTo>
                    <a:pt x="2436" y="513"/>
                  </a:lnTo>
                  <a:lnTo>
                    <a:pt x="2440" y="491"/>
                  </a:lnTo>
                  <a:lnTo>
                    <a:pt x="2436" y="477"/>
                  </a:lnTo>
                  <a:lnTo>
                    <a:pt x="2421" y="458"/>
                  </a:lnTo>
                  <a:lnTo>
                    <a:pt x="2399" y="447"/>
                  </a:lnTo>
                  <a:lnTo>
                    <a:pt x="2344" y="421"/>
                  </a:lnTo>
                  <a:lnTo>
                    <a:pt x="2277" y="399"/>
                  </a:lnTo>
                  <a:lnTo>
                    <a:pt x="2203" y="384"/>
                  </a:lnTo>
                  <a:lnTo>
                    <a:pt x="2066" y="366"/>
                  </a:lnTo>
                  <a:lnTo>
                    <a:pt x="2004" y="362"/>
                  </a:lnTo>
                  <a:lnTo>
                    <a:pt x="2004" y="366"/>
                  </a:lnTo>
                  <a:lnTo>
                    <a:pt x="2118" y="384"/>
                  </a:lnTo>
                  <a:lnTo>
                    <a:pt x="2207" y="403"/>
                  </a:lnTo>
                  <a:lnTo>
                    <a:pt x="2277" y="421"/>
                  </a:lnTo>
                  <a:lnTo>
                    <a:pt x="2325" y="443"/>
                  </a:lnTo>
                  <a:lnTo>
                    <a:pt x="2355" y="454"/>
                  </a:lnTo>
                  <a:lnTo>
                    <a:pt x="2373" y="469"/>
                  </a:lnTo>
                  <a:lnTo>
                    <a:pt x="2384" y="484"/>
                  </a:lnTo>
                  <a:lnTo>
                    <a:pt x="2388" y="517"/>
                  </a:lnTo>
                  <a:lnTo>
                    <a:pt x="2384" y="543"/>
                  </a:lnTo>
                  <a:lnTo>
                    <a:pt x="2370" y="569"/>
                  </a:lnTo>
                  <a:lnTo>
                    <a:pt x="2351" y="587"/>
                  </a:lnTo>
                  <a:lnTo>
                    <a:pt x="2310" y="613"/>
                  </a:lnTo>
                  <a:lnTo>
                    <a:pt x="2296" y="617"/>
                  </a:lnTo>
                  <a:lnTo>
                    <a:pt x="2296" y="624"/>
                  </a:lnTo>
                  <a:lnTo>
                    <a:pt x="2159" y="639"/>
                  </a:lnTo>
                  <a:lnTo>
                    <a:pt x="2207" y="617"/>
                  </a:lnTo>
                  <a:lnTo>
                    <a:pt x="2244" y="595"/>
                  </a:lnTo>
                  <a:lnTo>
                    <a:pt x="2270" y="569"/>
                  </a:lnTo>
                  <a:lnTo>
                    <a:pt x="2284" y="543"/>
                  </a:lnTo>
                  <a:lnTo>
                    <a:pt x="2288" y="525"/>
                  </a:lnTo>
                  <a:lnTo>
                    <a:pt x="2296" y="506"/>
                  </a:lnTo>
                  <a:lnTo>
                    <a:pt x="2288" y="488"/>
                  </a:lnTo>
                  <a:lnTo>
                    <a:pt x="2284" y="473"/>
                  </a:lnTo>
                  <a:lnTo>
                    <a:pt x="2273" y="454"/>
                  </a:lnTo>
                  <a:lnTo>
                    <a:pt x="2255" y="443"/>
                  </a:lnTo>
                  <a:lnTo>
                    <a:pt x="2229" y="432"/>
                  </a:lnTo>
                  <a:lnTo>
                    <a:pt x="2174" y="406"/>
                  </a:lnTo>
                  <a:lnTo>
                    <a:pt x="2103" y="392"/>
                  </a:lnTo>
                  <a:lnTo>
                    <a:pt x="1978" y="373"/>
                  </a:lnTo>
                  <a:lnTo>
                    <a:pt x="1919" y="366"/>
                  </a:lnTo>
                  <a:lnTo>
                    <a:pt x="1911" y="373"/>
                  </a:lnTo>
                  <a:lnTo>
                    <a:pt x="1974" y="377"/>
                  </a:lnTo>
                  <a:lnTo>
                    <a:pt x="2100" y="399"/>
                  </a:lnTo>
                  <a:lnTo>
                    <a:pt x="2163" y="414"/>
                  </a:lnTo>
                  <a:lnTo>
                    <a:pt x="2225" y="432"/>
                  </a:lnTo>
                  <a:lnTo>
                    <a:pt x="2248" y="447"/>
                  </a:lnTo>
                  <a:lnTo>
                    <a:pt x="2270" y="458"/>
                  </a:lnTo>
                  <a:lnTo>
                    <a:pt x="2284" y="473"/>
                  </a:lnTo>
                  <a:lnTo>
                    <a:pt x="2288" y="488"/>
                  </a:lnTo>
                  <a:lnTo>
                    <a:pt x="2288" y="506"/>
                  </a:lnTo>
                  <a:lnTo>
                    <a:pt x="2284" y="525"/>
                  </a:lnTo>
                  <a:lnTo>
                    <a:pt x="2277" y="547"/>
                  </a:lnTo>
                  <a:lnTo>
                    <a:pt x="2262" y="573"/>
                  </a:lnTo>
                  <a:lnTo>
                    <a:pt x="2233" y="599"/>
                  </a:lnTo>
                  <a:lnTo>
                    <a:pt x="2199" y="617"/>
                  </a:lnTo>
                  <a:lnTo>
                    <a:pt x="2144" y="643"/>
                  </a:lnTo>
                  <a:lnTo>
                    <a:pt x="2089" y="647"/>
                  </a:lnTo>
                  <a:lnTo>
                    <a:pt x="2033" y="658"/>
                  </a:lnTo>
                  <a:lnTo>
                    <a:pt x="1989" y="669"/>
                  </a:lnTo>
                  <a:lnTo>
                    <a:pt x="1922" y="695"/>
                  </a:lnTo>
                  <a:lnTo>
                    <a:pt x="1893" y="709"/>
                  </a:lnTo>
                  <a:lnTo>
                    <a:pt x="1889" y="717"/>
                  </a:lnTo>
                  <a:lnTo>
                    <a:pt x="1882" y="728"/>
                  </a:lnTo>
                  <a:lnTo>
                    <a:pt x="1889" y="743"/>
                  </a:lnTo>
                  <a:lnTo>
                    <a:pt x="1893" y="750"/>
                  </a:lnTo>
                  <a:lnTo>
                    <a:pt x="1863" y="750"/>
                  </a:lnTo>
                  <a:lnTo>
                    <a:pt x="1778" y="757"/>
                  </a:lnTo>
                  <a:lnTo>
                    <a:pt x="1715" y="765"/>
                  </a:lnTo>
                  <a:lnTo>
                    <a:pt x="1671" y="772"/>
                  </a:lnTo>
                  <a:lnTo>
                    <a:pt x="1641" y="783"/>
                  </a:lnTo>
                  <a:lnTo>
                    <a:pt x="1623" y="794"/>
                  </a:lnTo>
                  <a:lnTo>
                    <a:pt x="1604" y="809"/>
                  </a:lnTo>
                  <a:lnTo>
                    <a:pt x="1597" y="824"/>
                  </a:lnTo>
                  <a:lnTo>
                    <a:pt x="1597" y="839"/>
                  </a:lnTo>
                  <a:lnTo>
                    <a:pt x="1597" y="854"/>
                  </a:lnTo>
                  <a:lnTo>
                    <a:pt x="1601" y="857"/>
                  </a:lnTo>
                  <a:lnTo>
                    <a:pt x="1623" y="879"/>
                  </a:lnTo>
                  <a:lnTo>
                    <a:pt x="1660" y="898"/>
                  </a:lnTo>
                  <a:lnTo>
                    <a:pt x="1671" y="898"/>
                  </a:lnTo>
                  <a:lnTo>
                    <a:pt x="1627" y="879"/>
                  </a:lnTo>
                  <a:lnTo>
                    <a:pt x="1604" y="857"/>
                  </a:lnTo>
                  <a:lnTo>
                    <a:pt x="1601" y="850"/>
                  </a:lnTo>
                  <a:lnTo>
                    <a:pt x="1597" y="839"/>
                  </a:lnTo>
                  <a:lnTo>
                    <a:pt x="1601" y="824"/>
                  </a:lnTo>
                  <a:lnTo>
                    <a:pt x="1612" y="809"/>
                  </a:lnTo>
                  <a:lnTo>
                    <a:pt x="1627" y="798"/>
                  </a:lnTo>
                  <a:lnTo>
                    <a:pt x="1645" y="787"/>
                  </a:lnTo>
                  <a:lnTo>
                    <a:pt x="1671" y="780"/>
                  </a:lnTo>
                  <a:lnTo>
                    <a:pt x="1715" y="769"/>
                  </a:lnTo>
                  <a:lnTo>
                    <a:pt x="1778" y="757"/>
                  </a:lnTo>
                  <a:lnTo>
                    <a:pt x="1863" y="754"/>
                  </a:lnTo>
                  <a:lnTo>
                    <a:pt x="1896" y="754"/>
                  </a:lnTo>
                  <a:lnTo>
                    <a:pt x="1919" y="757"/>
                  </a:lnTo>
                  <a:lnTo>
                    <a:pt x="1878" y="757"/>
                  </a:lnTo>
                  <a:lnTo>
                    <a:pt x="1811" y="765"/>
                  </a:lnTo>
                  <a:lnTo>
                    <a:pt x="1737" y="780"/>
                  </a:lnTo>
                  <a:lnTo>
                    <a:pt x="1708" y="787"/>
                  </a:lnTo>
                  <a:lnTo>
                    <a:pt x="1682" y="798"/>
                  </a:lnTo>
                  <a:lnTo>
                    <a:pt x="1671" y="813"/>
                  </a:lnTo>
                  <a:lnTo>
                    <a:pt x="1660" y="828"/>
                  </a:lnTo>
                  <a:lnTo>
                    <a:pt x="1656" y="842"/>
                  </a:lnTo>
                  <a:lnTo>
                    <a:pt x="1667" y="865"/>
                  </a:lnTo>
                  <a:lnTo>
                    <a:pt x="1686" y="883"/>
                  </a:lnTo>
                  <a:lnTo>
                    <a:pt x="1712" y="898"/>
                  </a:lnTo>
                  <a:lnTo>
                    <a:pt x="1723" y="898"/>
                  </a:lnTo>
                  <a:lnTo>
                    <a:pt x="1686" y="883"/>
                  </a:lnTo>
                  <a:lnTo>
                    <a:pt x="1667" y="865"/>
                  </a:lnTo>
                  <a:lnTo>
                    <a:pt x="1660" y="842"/>
                  </a:lnTo>
                  <a:lnTo>
                    <a:pt x="1667" y="828"/>
                  </a:lnTo>
                  <a:lnTo>
                    <a:pt x="1671" y="813"/>
                  </a:lnTo>
                  <a:lnTo>
                    <a:pt x="1686" y="806"/>
                  </a:lnTo>
                  <a:lnTo>
                    <a:pt x="1712" y="787"/>
                  </a:lnTo>
                  <a:lnTo>
                    <a:pt x="1745" y="780"/>
                  </a:lnTo>
                  <a:lnTo>
                    <a:pt x="1822" y="769"/>
                  </a:lnTo>
                  <a:lnTo>
                    <a:pt x="1893" y="765"/>
                  </a:lnTo>
                  <a:lnTo>
                    <a:pt x="1922" y="765"/>
                  </a:lnTo>
                  <a:lnTo>
                    <a:pt x="1922" y="757"/>
                  </a:lnTo>
                  <a:lnTo>
                    <a:pt x="1963" y="772"/>
                  </a:lnTo>
                  <a:lnTo>
                    <a:pt x="1870" y="772"/>
                  </a:lnTo>
                  <a:lnTo>
                    <a:pt x="1837" y="772"/>
                  </a:lnTo>
                  <a:lnTo>
                    <a:pt x="1797" y="780"/>
                  </a:lnTo>
                  <a:lnTo>
                    <a:pt x="1767" y="787"/>
                  </a:lnTo>
                  <a:lnTo>
                    <a:pt x="1730" y="809"/>
                  </a:lnTo>
                  <a:lnTo>
                    <a:pt x="1715" y="824"/>
                  </a:lnTo>
                  <a:lnTo>
                    <a:pt x="1712" y="835"/>
                  </a:lnTo>
                  <a:lnTo>
                    <a:pt x="1712" y="850"/>
                  </a:lnTo>
                  <a:lnTo>
                    <a:pt x="1715" y="865"/>
                  </a:lnTo>
                  <a:lnTo>
                    <a:pt x="1737" y="883"/>
                  </a:lnTo>
                  <a:lnTo>
                    <a:pt x="1771" y="898"/>
                  </a:lnTo>
                  <a:lnTo>
                    <a:pt x="1782" y="898"/>
                  </a:lnTo>
                  <a:lnTo>
                    <a:pt x="1741" y="879"/>
                  </a:lnTo>
                  <a:lnTo>
                    <a:pt x="1730" y="868"/>
                  </a:lnTo>
                  <a:lnTo>
                    <a:pt x="1715" y="857"/>
                  </a:lnTo>
                  <a:lnTo>
                    <a:pt x="1712" y="850"/>
                  </a:lnTo>
                  <a:lnTo>
                    <a:pt x="1715" y="835"/>
                  </a:lnTo>
                  <a:lnTo>
                    <a:pt x="1715" y="828"/>
                  </a:lnTo>
                  <a:lnTo>
                    <a:pt x="1737" y="809"/>
                  </a:lnTo>
                  <a:lnTo>
                    <a:pt x="1771" y="794"/>
                  </a:lnTo>
                  <a:lnTo>
                    <a:pt x="1797" y="783"/>
                  </a:lnTo>
                  <a:lnTo>
                    <a:pt x="1837" y="780"/>
                  </a:lnTo>
                  <a:lnTo>
                    <a:pt x="1878" y="772"/>
                  </a:lnTo>
                  <a:lnTo>
                    <a:pt x="1978" y="780"/>
                  </a:lnTo>
                  <a:lnTo>
                    <a:pt x="1922" y="780"/>
                  </a:lnTo>
                  <a:lnTo>
                    <a:pt x="1852" y="787"/>
                  </a:lnTo>
                  <a:lnTo>
                    <a:pt x="1822" y="798"/>
                  </a:lnTo>
                  <a:lnTo>
                    <a:pt x="1793" y="809"/>
                  </a:lnTo>
                  <a:lnTo>
                    <a:pt x="1771" y="824"/>
                  </a:lnTo>
                  <a:lnTo>
                    <a:pt x="1763" y="839"/>
                  </a:lnTo>
                  <a:lnTo>
                    <a:pt x="1763" y="842"/>
                  </a:lnTo>
                  <a:lnTo>
                    <a:pt x="1767" y="857"/>
                  </a:lnTo>
                  <a:lnTo>
                    <a:pt x="1778" y="865"/>
                  </a:lnTo>
                  <a:lnTo>
                    <a:pt x="1785" y="879"/>
                  </a:lnTo>
                  <a:lnTo>
                    <a:pt x="1811" y="891"/>
                  </a:lnTo>
                  <a:lnTo>
                    <a:pt x="1837" y="898"/>
                  </a:lnTo>
                  <a:lnTo>
                    <a:pt x="1852" y="898"/>
                  </a:lnTo>
                  <a:lnTo>
                    <a:pt x="1800" y="879"/>
                  </a:lnTo>
                  <a:lnTo>
                    <a:pt x="1778" y="857"/>
                  </a:lnTo>
                  <a:lnTo>
                    <a:pt x="1767" y="842"/>
                  </a:lnTo>
                  <a:lnTo>
                    <a:pt x="1767" y="839"/>
                  </a:lnTo>
                  <a:lnTo>
                    <a:pt x="1771" y="828"/>
                  </a:lnTo>
                  <a:lnTo>
                    <a:pt x="1782" y="820"/>
                  </a:lnTo>
                  <a:lnTo>
                    <a:pt x="1808" y="809"/>
                  </a:lnTo>
                  <a:lnTo>
                    <a:pt x="1848" y="798"/>
                  </a:lnTo>
                  <a:lnTo>
                    <a:pt x="1889" y="787"/>
                  </a:lnTo>
                  <a:lnTo>
                    <a:pt x="1963" y="783"/>
                  </a:lnTo>
                  <a:lnTo>
                    <a:pt x="1996" y="780"/>
                  </a:lnTo>
                  <a:lnTo>
                    <a:pt x="2018" y="783"/>
                  </a:lnTo>
                  <a:lnTo>
                    <a:pt x="2074" y="787"/>
                  </a:lnTo>
                  <a:lnTo>
                    <a:pt x="2037" y="798"/>
                  </a:lnTo>
                  <a:lnTo>
                    <a:pt x="2018" y="820"/>
                  </a:lnTo>
                  <a:lnTo>
                    <a:pt x="2007" y="835"/>
                  </a:lnTo>
                  <a:lnTo>
                    <a:pt x="2007" y="839"/>
                  </a:lnTo>
                  <a:lnTo>
                    <a:pt x="2007" y="857"/>
                  </a:lnTo>
                  <a:lnTo>
                    <a:pt x="2018" y="876"/>
                  </a:lnTo>
                  <a:lnTo>
                    <a:pt x="2029" y="891"/>
                  </a:lnTo>
                  <a:lnTo>
                    <a:pt x="2044" y="898"/>
                  </a:lnTo>
                  <a:lnTo>
                    <a:pt x="2052" y="898"/>
                  </a:lnTo>
                  <a:lnTo>
                    <a:pt x="2037" y="891"/>
                  </a:lnTo>
                  <a:lnTo>
                    <a:pt x="2022" y="876"/>
                  </a:lnTo>
                  <a:lnTo>
                    <a:pt x="2011" y="857"/>
                  </a:lnTo>
                  <a:lnTo>
                    <a:pt x="2007" y="839"/>
                  </a:lnTo>
                  <a:lnTo>
                    <a:pt x="2011" y="835"/>
                  </a:lnTo>
                  <a:lnTo>
                    <a:pt x="2029" y="820"/>
                  </a:lnTo>
                  <a:lnTo>
                    <a:pt x="2052" y="798"/>
                  </a:lnTo>
                  <a:lnTo>
                    <a:pt x="2074" y="794"/>
                  </a:lnTo>
                  <a:lnTo>
                    <a:pt x="2092" y="787"/>
                  </a:lnTo>
                  <a:lnTo>
                    <a:pt x="2137" y="787"/>
                  </a:lnTo>
                  <a:lnTo>
                    <a:pt x="2103" y="806"/>
                  </a:lnTo>
                  <a:lnTo>
                    <a:pt x="2085" y="813"/>
                  </a:lnTo>
                  <a:lnTo>
                    <a:pt x="2074" y="828"/>
                  </a:lnTo>
                  <a:lnTo>
                    <a:pt x="2063" y="842"/>
                  </a:lnTo>
                  <a:lnTo>
                    <a:pt x="2066" y="857"/>
                  </a:lnTo>
                  <a:lnTo>
                    <a:pt x="2074" y="876"/>
                  </a:lnTo>
                  <a:lnTo>
                    <a:pt x="2103" y="898"/>
                  </a:lnTo>
                  <a:lnTo>
                    <a:pt x="2107" y="898"/>
                  </a:lnTo>
                  <a:lnTo>
                    <a:pt x="2089" y="883"/>
                  </a:lnTo>
                  <a:lnTo>
                    <a:pt x="2077" y="868"/>
                  </a:lnTo>
                  <a:lnTo>
                    <a:pt x="2066" y="857"/>
                  </a:lnTo>
                  <a:lnTo>
                    <a:pt x="2066" y="842"/>
                  </a:lnTo>
                  <a:lnTo>
                    <a:pt x="2074" y="828"/>
                  </a:lnTo>
                  <a:lnTo>
                    <a:pt x="2100" y="809"/>
                  </a:lnTo>
                  <a:lnTo>
                    <a:pt x="2122" y="798"/>
                  </a:lnTo>
                  <a:lnTo>
                    <a:pt x="2159" y="787"/>
                  </a:lnTo>
                  <a:lnTo>
                    <a:pt x="2188" y="787"/>
                  </a:lnTo>
                  <a:lnTo>
                    <a:pt x="2296" y="787"/>
                  </a:lnTo>
                  <a:lnTo>
                    <a:pt x="2255" y="806"/>
                  </a:lnTo>
                  <a:lnTo>
                    <a:pt x="2240" y="813"/>
                  </a:lnTo>
                  <a:lnTo>
                    <a:pt x="2225" y="835"/>
                  </a:lnTo>
                  <a:lnTo>
                    <a:pt x="2225" y="850"/>
                  </a:lnTo>
                  <a:lnTo>
                    <a:pt x="2233" y="868"/>
                  </a:lnTo>
                  <a:lnTo>
                    <a:pt x="2270" y="898"/>
                  </a:lnTo>
                  <a:lnTo>
                    <a:pt x="2277" y="898"/>
                  </a:lnTo>
                  <a:lnTo>
                    <a:pt x="2248" y="879"/>
                  </a:lnTo>
                  <a:lnTo>
                    <a:pt x="2240" y="868"/>
                  </a:lnTo>
                  <a:lnTo>
                    <a:pt x="2229" y="850"/>
                  </a:lnTo>
                  <a:lnTo>
                    <a:pt x="2229" y="835"/>
                  </a:lnTo>
                  <a:lnTo>
                    <a:pt x="2233" y="824"/>
                  </a:lnTo>
                  <a:lnTo>
                    <a:pt x="2244" y="813"/>
                  </a:lnTo>
                  <a:lnTo>
                    <a:pt x="2270" y="798"/>
                  </a:lnTo>
                  <a:lnTo>
                    <a:pt x="2303" y="787"/>
                  </a:lnTo>
                  <a:lnTo>
                    <a:pt x="2325" y="787"/>
                  </a:lnTo>
                  <a:lnTo>
                    <a:pt x="2381" y="787"/>
                  </a:lnTo>
                  <a:lnTo>
                    <a:pt x="2329" y="809"/>
                  </a:lnTo>
                  <a:lnTo>
                    <a:pt x="2303" y="824"/>
                  </a:lnTo>
                  <a:lnTo>
                    <a:pt x="2296" y="842"/>
                  </a:lnTo>
                  <a:lnTo>
                    <a:pt x="2296" y="857"/>
                  </a:lnTo>
                  <a:lnTo>
                    <a:pt x="2296" y="868"/>
                  </a:lnTo>
                  <a:lnTo>
                    <a:pt x="2303" y="879"/>
                  </a:lnTo>
                  <a:lnTo>
                    <a:pt x="2325" y="898"/>
                  </a:lnTo>
                  <a:lnTo>
                    <a:pt x="2329" y="898"/>
                  </a:lnTo>
                  <a:lnTo>
                    <a:pt x="2303" y="876"/>
                  </a:lnTo>
                  <a:lnTo>
                    <a:pt x="2299" y="868"/>
                  </a:lnTo>
                  <a:lnTo>
                    <a:pt x="2296" y="857"/>
                  </a:lnTo>
                  <a:lnTo>
                    <a:pt x="2296" y="842"/>
                  </a:lnTo>
                  <a:lnTo>
                    <a:pt x="2310" y="828"/>
                  </a:lnTo>
                  <a:lnTo>
                    <a:pt x="2329" y="813"/>
                  </a:lnTo>
                  <a:lnTo>
                    <a:pt x="2355" y="798"/>
                  </a:lnTo>
                  <a:lnTo>
                    <a:pt x="2395" y="787"/>
                  </a:lnTo>
                  <a:lnTo>
                    <a:pt x="2451" y="783"/>
                  </a:lnTo>
                  <a:lnTo>
                    <a:pt x="2395" y="809"/>
                  </a:lnTo>
                  <a:lnTo>
                    <a:pt x="2370" y="824"/>
                  </a:lnTo>
                  <a:lnTo>
                    <a:pt x="2358" y="835"/>
                  </a:lnTo>
                  <a:lnTo>
                    <a:pt x="2351" y="850"/>
                  </a:lnTo>
                  <a:lnTo>
                    <a:pt x="2351" y="865"/>
                  </a:lnTo>
                  <a:lnTo>
                    <a:pt x="2358" y="883"/>
                  </a:lnTo>
                  <a:lnTo>
                    <a:pt x="2381" y="898"/>
                  </a:lnTo>
                  <a:lnTo>
                    <a:pt x="2388" y="898"/>
                  </a:lnTo>
                  <a:lnTo>
                    <a:pt x="2366" y="879"/>
                  </a:lnTo>
                  <a:lnTo>
                    <a:pt x="2355" y="865"/>
                  </a:lnTo>
                  <a:lnTo>
                    <a:pt x="2355" y="850"/>
                  </a:lnTo>
                  <a:lnTo>
                    <a:pt x="2366" y="835"/>
                  </a:lnTo>
                  <a:lnTo>
                    <a:pt x="2381" y="824"/>
                  </a:lnTo>
                  <a:lnTo>
                    <a:pt x="2414" y="806"/>
                  </a:lnTo>
                  <a:lnTo>
                    <a:pt x="2466" y="783"/>
                  </a:lnTo>
                  <a:lnTo>
                    <a:pt x="2514" y="783"/>
                  </a:lnTo>
                  <a:lnTo>
                    <a:pt x="2580" y="783"/>
                  </a:lnTo>
                  <a:lnTo>
                    <a:pt x="2536" y="794"/>
                  </a:lnTo>
                  <a:lnTo>
                    <a:pt x="2506" y="806"/>
                  </a:lnTo>
                  <a:lnTo>
                    <a:pt x="2480" y="813"/>
                  </a:lnTo>
                  <a:lnTo>
                    <a:pt x="2443" y="835"/>
                  </a:lnTo>
                  <a:lnTo>
                    <a:pt x="2436" y="842"/>
                  </a:lnTo>
                  <a:lnTo>
                    <a:pt x="2429" y="854"/>
                  </a:lnTo>
                  <a:lnTo>
                    <a:pt x="2425" y="868"/>
                  </a:lnTo>
                  <a:lnTo>
                    <a:pt x="2429" y="879"/>
                  </a:lnTo>
                  <a:lnTo>
                    <a:pt x="2436" y="891"/>
                  </a:lnTo>
                  <a:lnTo>
                    <a:pt x="2443" y="898"/>
                  </a:lnTo>
                  <a:lnTo>
                    <a:pt x="2451" y="898"/>
                  </a:lnTo>
                  <a:lnTo>
                    <a:pt x="2440" y="883"/>
                  </a:lnTo>
                  <a:lnTo>
                    <a:pt x="2436" y="879"/>
                  </a:lnTo>
                  <a:lnTo>
                    <a:pt x="2429" y="868"/>
                  </a:lnTo>
                  <a:lnTo>
                    <a:pt x="2429" y="854"/>
                  </a:lnTo>
                  <a:lnTo>
                    <a:pt x="2436" y="842"/>
                  </a:lnTo>
                  <a:lnTo>
                    <a:pt x="2443" y="835"/>
                  </a:lnTo>
                  <a:lnTo>
                    <a:pt x="2480" y="820"/>
                  </a:lnTo>
                  <a:lnTo>
                    <a:pt x="2510" y="806"/>
                  </a:lnTo>
                  <a:lnTo>
                    <a:pt x="2551" y="794"/>
                  </a:lnTo>
                  <a:lnTo>
                    <a:pt x="2606" y="783"/>
                  </a:lnTo>
                  <a:lnTo>
                    <a:pt x="2606" y="780"/>
                  </a:lnTo>
                  <a:lnTo>
                    <a:pt x="2928" y="772"/>
                  </a:lnTo>
                  <a:lnTo>
                    <a:pt x="2991" y="772"/>
                  </a:lnTo>
                  <a:lnTo>
                    <a:pt x="2987" y="772"/>
                  </a:lnTo>
                  <a:lnTo>
                    <a:pt x="2917" y="772"/>
                  </a:lnTo>
                  <a:lnTo>
                    <a:pt x="2872" y="780"/>
                  </a:lnTo>
                  <a:lnTo>
                    <a:pt x="2872" y="772"/>
                  </a:lnTo>
                  <a:lnTo>
                    <a:pt x="2765" y="783"/>
                  </a:lnTo>
                  <a:lnTo>
                    <a:pt x="2687" y="798"/>
                  </a:lnTo>
                  <a:lnTo>
                    <a:pt x="2636" y="809"/>
                  </a:lnTo>
                  <a:lnTo>
                    <a:pt x="2617" y="813"/>
                  </a:lnTo>
                  <a:lnTo>
                    <a:pt x="2577" y="835"/>
                  </a:lnTo>
                  <a:lnTo>
                    <a:pt x="2562" y="842"/>
                  </a:lnTo>
                  <a:lnTo>
                    <a:pt x="2551" y="857"/>
                  </a:lnTo>
                  <a:lnTo>
                    <a:pt x="2547" y="879"/>
                  </a:lnTo>
                  <a:lnTo>
                    <a:pt x="2547" y="883"/>
                  </a:lnTo>
                  <a:lnTo>
                    <a:pt x="2554" y="898"/>
                  </a:lnTo>
                  <a:lnTo>
                    <a:pt x="2562" y="898"/>
                  </a:lnTo>
                  <a:lnTo>
                    <a:pt x="2551" y="883"/>
                  </a:lnTo>
                  <a:lnTo>
                    <a:pt x="2551" y="879"/>
                  </a:lnTo>
                  <a:lnTo>
                    <a:pt x="2554" y="857"/>
                  </a:lnTo>
                  <a:lnTo>
                    <a:pt x="2562" y="842"/>
                  </a:lnTo>
                  <a:lnTo>
                    <a:pt x="2577" y="835"/>
                  </a:lnTo>
                  <a:lnTo>
                    <a:pt x="2617" y="820"/>
                  </a:lnTo>
                  <a:lnTo>
                    <a:pt x="2676" y="806"/>
                  </a:lnTo>
                  <a:lnTo>
                    <a:pt x="2747" y="787"/>
                  </a:lnTo>
                  <a:lnTo>
                    <a:pt x="2835" y="780"/>
                  </a:lnTo>
                  <a:lnTo>
                    <a:pt x="2739" y="794"/>
                  </a:lnTo>
                  <a:lnTo>
                    <a:pt x="2680" y="806"/>
                  </a:lnTo>
                  <a:lnTo>
                    <a:pt x="2639" y="820"/>
                  </a:lnTo>
                  <a:lnTo>
                    <a:pt x="2599" y="839"/>
                  </a:lnTo>
                  <a:lnTo>
                    <a:pt x="2591" y="854"/>
                  </a:lnTo>
                  <a:lnTo>
                    <a:pt x="2584" y="865"/>
                  </a:lnTo>
                  <a:lnTo>
                    <a:pt x="2591" y="883"/>
                  </a:lnTo>
                  <a:lnTo>
                    <a:pt x="2595" y="898"/>
                  </a:lnTo>
                  <a:lnTo>
                    <a:pt x="2599" y="898"/>
                  </a:lnTo>
                  <a:lnTo>
                    <a:pt x="2595" y="883"/>
                  </a:lnTo>
                  <a:lnTo>
                    <a:pt x="2591" y="865"/>
                  </a:lnTo>
                  <a:lnTo>
                    <a:pt x="2595" y="854"/>
                  </a:lnTo>
                  <a:lnTo>
                    <a:pt x="2606" y="842"/>
                  </a:lnTo>
                  <a:lnTo>
                    <a:pt x="2639" y="824"/>
                  </a:lnTo>
                  <a:lnTo>
                    <a:pt x="2654" y="820"/>
                  </a:lnTo>
                  <a:lnTo>
                    <a:pt x="2702" y="806"/>
                  </a:lnTo>
                  <a:lnTo>
                    <a:pt x="2787" y="787"/>
                  </a:lnTo>
                  <a:lnTo>
                    <a:pt x="2917" y="780"/>
                  </a:lnTo>
                  <a:lnTo>
                    <a:pt x="2987" y="780"/>
                  </a:lnTo>
                  <a:lnTo>
                    <a:pt x="3016" y="772"/>
                  </a:lnTo>
                  <a:lnTo>
                    <a:pt x="3098" y="780"/>
                  </a:lnTo>
                  <a:lnTo>
                    <a:pt x="3157" y="787"/>
                  </a:lnTo>
                  <a:lnTo>
                    <a:pt x="3201" y="798"/>
                  </a:lnTo>
                  <a:lnTo>
                    <a:pt x="3223" y="809"/>
                  </a:lnTo>
                  <a:lnTo>
                    <a:pt x="3153" y="798"/>
                  </a:lnTo>
                  <a:lnTo>
                    <a:pt x="3101" y="794"/>
                  </a:lnTo>
                  <a:lnTo>
                    <a:pt x="3053" y="798"/>
                  </a:lnTo>
                  <a:lnTo>
                    <a:pt x="3053" y="794"/>
                  </a:lnTo>
                  <a:lnTo>
                    <a:pt x="3002" y="794"/>
                  </a:lnTo>
                  <a:lnTo>
                    <a:pt x="2898" y="794"/>
                  </a:lnTo>
                  <a:lnTo>
                    <a:pt x="2780" y="806"/>
                  </a:lnTo>
                  <a:lnTo>
                    <a:pt x="2732" y="813"/>
                  </a:lnTo>
                  <a:lnTo>
                    <a:pt x="2695" y="828"/>
                  </a:lnTo>
                  <a:lnTo>
                    <a:pt x="2665" y="850"/>
                  </a:lnTo>
                  <a:lnTo>
                    <a:pt x="2647" y="865"/>
                  </a:lnTo>
                  <a:lnTo>
                    <a:pt x="2639" y="879"/>
                  </a:lnTo>
                  <a:lnTo>
                    <a:pt x="2639" y="891"/>
                  </a:lnTo>
                  <a:lnTo>
                    <a:pt x="2639" y="898"/>
                  </a:lnTo>
                  <a:lnTo>
                    <a:pt x="2647" y="898"/>
                  </a:lnTo>
                  <a:lnTo>
                    <a:pt x="2639" y="891"/>
                  </a:lnTo>
                  <a:lnTo>
                    <a:pt x="2647" y="879"/>
                  </a:lnTo>
                  <a:lnTo>
                    <a:pt x="2650" y="868"/>
                  </a:lnTo>
                  <a:lnTo>
                    <a:pt x="2669" y="850"/>
                  </a:lnTo>
                  <a:lnTo>
                    <a:pt x="2695" y="835"/>
                  </a:lnTo>
                  <a:lnTo>
                    <a:pt x="2732" y="820"/>
                  </a:lnTo>
                  <a:lnTo>
                    <a:pt x="2776" y="809"/>
                  </a:lnTo>
                  <a:lnTo>
                    <a:pt x="2876" y="798"/>
                  </a:lnTo>
                  <a:lnTo>
                    <a:pt x="2976" y="798"/>
                  </a:lnTo>
                  <a:lnTo>
                    <a:pt x="3042" y="798"/>
                  </a:lnTo>
                  <a:lnTo>
                    <a:pt x="2972" y="806"/>
                  </a:lnTo>
                  <a:lnTo>
                    <a:pt x="2920" y="820"/>
                  </a:lnTo>
                  <a:lnTo>
                    <a:pt x="2920" y="813"/>
                  </a:lnTo>
                  <a:lnTo>
                    <a:pt x="2850" y="820"/>
                  </a:lnTo>
                  <a:lnTo>
                    <a:pt x="2802" y="820"/>
                  </a:lnTo>
                  <a:lnTo>
                    <a:pt x="2761" y="824"/>
                  </a:lnTo>
                  <a:lnTo>
                    <a:pt x="2732" y="835"/>
                  </a:lnTo>
                  <a:lnTo>
                    <a:pt x="2706" y="850"/>
                  </a:lnTo>
                  <a:lnTo>
                    <a:pt x="2680" y="868"/>
                  </a:lnTo>
                  <a:lnTo>
                    <a:pt x="2676" y="879"/>
                  </a:lnTo>
                  <a:lnTo>
                    <a:pt x="2676" y="898"/>
                  </a:lnTo>
                  <a:lnTo>
                    <a:pt x="2680" y="898"/>
                  </a:lnTo>
                  <a:lnTo>
                    <a:pt x="2680" y="883"/>
                  </a:lnTo>
                  <a:lnTo>
                    <a:pt x="2687" y="876"/>
                  </a:lnTo>
                  <a:lnTo>
                    <a:pt x="2710" y="850"/>
                  </a:lnTo>
                  <a:lnTo>
                    <a:pt x="2732" y="839"/>
                  </a:lnTo>
                  <a:lnTo>
                    <a:pt x="2761" y="828"/>
                  </a:lnTo>
                  <a:lnTo>
                    <a:pt x="2802" y="824"/>
                  </a:lnTo>
                  <a:lnTo>
                    <a:pt x="2850" y="820"/>
                  </a:lnTo>
                  <a:lnTo>
                    <a:pt x="2913" y="820"/>
                  </a:lnTo>
                  <a:lnTo>
                    <a:pt x="2865" y="842"/>
                  </a:lnTo>
                  <a:lnTo>
                    <a:pt x="2835" y="865"/>
                  </a:lnTo>
                  <a:lnTo>
                    <a:pt x="2828" y="883"/>
                  </a:lnTo>
                  <a:lnTo>
                    <a:pt x="2820" y="894"/>
                  </a:lnTo>
                  <a:lnTo>
                    <a:pt x="2820" y="898"/>
                  </a:lnTo>
                  <a:lnTo>
                    <a:pt x="2828" y="898"/>
                  </a:lnTo>
                  <a:lnTo>
                    <a:pt x="2828" y="894"/>
                  </a:lnTo>
                  <a:lnTo>
                    <a:pt x="2832" y="879"/>
                  </a:lnTo>
                  <a:lnTo>
                    <a:pt x="2843" y="865"/>
                  </a:lnTo>
                  <a:lnTo>
                    <a:pt x="2861" y="850"/>
                  </a:lnTo>
                  <a:lnTo>
                    <a:pt x="2887" y="835"/>
                  </a:lnTo>
                  <a:lnTo>
                    <a:pt x="2928" y="820"/>
                  </a:lnTo>
                  <a:lnTo>
                    <a:pt x="2976" y="809"/>
                  </a:lnTo>
                  <a:lnTo>
                    <a:pt x="3046" y="798"/>
                  </a:lnTo>
                  <a:lnTo>
                    <a:pt x="3094" y="798"/>
                  </a:lnTo>
                  <a:lnTo>
                    <a:pt x="3149" y="798"/>
                  </a:lnTo>
                  <a:lnTo>
                    <a:pt x="3227" y="813"/>
                  </a:lnTo>
                  <a:lnTo>
                    <a:pt x="3227" y="809"/>
                  </a:lnTo>
                  <a:lnTo>
                    <a:pt x="3249" y="824"/>
                  </a:lnTo>
                  <a:lnTo>
                    <a:pt x="3209" y="820"/>
                  </a:lnTo>
                  <a:lnTo>
                    <a:pt x="3194" y="820"/>
                  </a:lnTo>
                  <a:lnTo>
                    <a:pt x="3098" y="813"/>
                  </a:lnTo>
                  <a:lnTo>
                    <a:pt x="3024" y="820"/>
                  </a:lnTo>
                  <a:lnTo>
                    <a:pt x="2972" y="835"/>
                  </a:lnTo>
                  <a:lnTo>
                    <a:pt x="2931" y="842"/>
                  </a:lnTo>
                  <a:lnTo>
                    <a:pt x="2905" y="857"/>
                  </a:lnTo>
                  <a:lnTo>
                    <a:pt x="2891" y="876"/>
                  </a:lnTo>
                  <a:lnTo>
                    <a:pt x="2883" y="891"/>
                  </a:lnTo>
                  <a:lnTo>
                    <a:pt x="2883" y="898"/>
                  </a:lnTo>
                  <a:lnTo>
                    <a:pt x="2887" y="898"/>
                  </a:lnTo>
                  <a:lnTo>
                    <a:pt x="2887" y="891"/>
                  </a:lnTo>
                  <a:lnTo>
                    <a:pt x="2898" y="879"/>
                  </a:lnTo>
                  <a:lnTo>
                    <a:pt x="2913" y="865"/>
                  </a:lnTo>
                  <a:lnTo>
                    <a:pt x="2935" y="850"/>
                  </a:lnTo>
                  <a:lnTo>
                    <a:pt x="2972" y="835"/>
                  </a:lnTo>
                  <a:lnTo>
                    <a:pt x="3027" y="824"/>
                  </a:lnTo>
                  <a:lnTo>
                    <a:pt x="3098" y="820"/>
                  </a:lnTo>
                  <a:lnTo>
                    <a:pt x="3194" y="824"/>
                  </a:lnTo>
                  <a:lnTo>
                    <a:pt x="3212" y="824"/>
                  </a:lnTo>
                  <a:lnTo>
                    <a:pt x="3238" y="824"/>
                  </a:lnTo>
                  <a:lnTo>
                    <a:pt x="3257" y="828"/>
                  </a:lnTo>
                  <a:lnTo>
                    <a:pt x="3264" y="835"/>
                  </a:lnTo>
                  <a:lnTo>
                    <a:pt x="3201" y="828"/>
                  </a:lnTo>
                  <a:lnTo>
                    <a:pt x="3172" y="828"/>
                  </a:lnTo>
                  <a:lnTo>
                    <a:pt x="3098" y="828"/>
                  </a:lnTo>
                  <a:lnTo>
                    <a:pt x="3042" y="835"/>
                  </a:lnTo>
                  <a:lnTo>
                    <a:pt x="2998" y="842"/>
                  </a:lnTo>
                  <a:lnTo>
                    <a:pt x="2972" y="854"/>
                  </a:lnTo>
                  <a:lnTo>
                    <a:pt x="2954" y="865"/>
                  </a:lnTo>
                  <a:lnTo>
                    <a:pt x="2942" y="876"/>
                  </a:lnTo>
                  <a:lnTo>
                    <a:pt x="2935" y="891"/>
                  </a:lnTo>
                  <a:lnTo>
                    <a:pt x="2935" y="898"/>
                  </a:lnTo>
                  <a:lnTo>
                    <a:pt x="2942" y="898"/>
                  </a:lnTo>
                  <a:lnTo>
                    <a:pt x="2942" y="891"/>
                  </a:lnTo>
                  <a:lnTo>
                    <a:pt x="2946" y="879"/>
                  </a:lnTo>
                  <a:lnTo>
                    <a:pt x="2957" y="868"/>
                  </a:lnTo>
                  <a:lnTo>
                    <a:pt x="2972" y="857"/>
                  </a:lnTo>
                  <a:lnTo>
                    <a:pt x="3002" y="842"/>
                  </a:lnTo>
                  <a:lnTo>
                    <a:pt x="3042" y="839"/>
                  </a:lnTo>
                  <a:lnTo>
                    <a:pt x="3101" y="835"/>
                  </a:lnTo>
                  <a:lnTo>
                    <a:pt x="3179" y="835"/>
                  </a:lnTo>
                  <a:lnTo>
                    <a:pt x="3201" y="835"/>
                  </a:lnTo>
                  <a:lnTo>
                    <a:pt x="3268" y="839"/>
                  </a:lnTo>
                  <a:lnTo>
                    <a:pt x="3271" y="842"/>
                  </a:lnTo>
                  <a:lnTo>
                    <a:pt x="3194" y="839"/>
                  </a:lnTo>
                  <a:lnTo>
                    <a:pt x="3127" y="842"/>
                  </a:lnTo>
                  <a:lnTo>
                    <a:pt x="3083" y="850"/>
                  </a:lnTo>
                  <a:lnTo>
                    <a:pt x="3046" y="865"/>
                  </a:lnTo>
                  <a:lnTo>
                    <a:pt x="3027" y="876"/>
                  </a:lnTo>
                  <a:lnTo>
                    <a:pt x="3016" y="883"/>
                  </a:lnTo>
                  <a:lnTo>
                    <a:pt x="3005" y="898"/>
                  </a:lnTo>
                  <a:lnTo>
                    <a:pt x="3013" y="898"/>
                  </a:lnTo>
                  <a:lnTo>
                    <a:pt x="3024" y="883"/>
                  </a:lnTo>
                  <a:lnTo>
                    <a:pt x="3039" y="876"/>
                  </a:lnTo>
                  <a:lnTo>
                    <a:pt x="3057" y="865"/>
                  </a:lnTo>
                  <a:lnTo>
                    <a:pt x="3094" y="854"/>
                  </a:lnTo>
                  <a:lnTo>
                    <a:pt x="3138" y="842"/>
                  </a:lnTo>
                  <a:lnTo>
                    <a:pt x="3198" y="842"/>
                  </a:lnTo>
                  <a:lnTo>
                    <a:pt x="3279" y="850"/>
                  </a:lnTo>
                  <a:lnTo>
                    <a:pt x="3279" y="842"/>
                  </a:lnTo>
                  <a:lnTo>
                    <a:pt x="3290" y="854"/>
                  </a:lnTo>
                  <a:lnTo>
                    <a:pt x="3264" y="850"/>
                  </a:lnTo>
                  <a:lnTo>
                    <a:pt x="3249" y="850"/>
                  </a:lnTo>
                  <a:lnTo>
                    <a:pt x="3194" y="850"/>
                  </a:lnTo>
                  <a:lnTo>
                    <a:pt x="3153" y="854"/>
                  </a:lnTo>
                  <a:lnTo>
                    <a:pt x="3124" y="857"/>
                  </a:lnTo>
                  <a:lnTo>
                    <a:pt x="3101" y="868"/>
                  </a:lnTo>
                  <a:lnTo>
                    <a:pt x="3087" y="879"/>
                  </a:lnTo>
                  <a:lnTo>
                    <a:pt x="3083" y="891"/>
                  </a:lnTo>
                  <a:lnTo>
                    <a:pt x="3079" y="898"/>
                  </a:lnTo>
                  <a:lnTo>
                    <a:pt x="3083" y="898"/>
                  </a:lnTo>
                  <a:lnTo>
                    <a:pt x="3083" y="891"/>
                  </a:lnTo>
                  <a:lnTo>
                    <a:pt x="3094" y="879"/>
                  </a:lnTo>
                  <a:lnTo>
                    <a:pt x="3101" y="868"/>
                  </a:lnTo>
                  <a:lnTo>
                    <a:pt x="3124" y="865"/>
                  </a:lnTo>
                  <a:lnTo>
                    <a:pt x="3153" y="854"/>
                  </a:lnTo>
                  <a:lnTo>
                    <a:pt x="3194" y="850"/>
                  </a:lnTo>
                  <a:lnTo>
                    <a:pt x="3249" y="854"/>
                  </a:lnTo>
                  <a:lnTo>
                    <a:pt x="3264" y="854"/>
                  </a:lnTo>
                  <a:lnTo>
                    <a:pt x="3290" y="865"/>
                  </a:lnTo>
                  <a:lnTo>
                    <a:pt x="3290" y="857"/>
                  </a:lnTo>
                  <a:lnTo>
                    <a:pt x="3297" y="876"/>
                  </a:lnTo>
                  <a:lnTo>
                    <a:pt x="3297" y="891"/>
                  </a:lnTo>
                  <a:lnTo>
                    <a:pt x="3290" y="883"/>
                  </a:lnTo>
                  <a:lnTo>
                    <a:pt x="3279" y="879"/>
                  </a:lnTo>
                  <a:lnTo>
                    <a:pt x="3268" y="876"/>
                  </a:lnTo>
                  <a:lnTo>
                    <a:pt x="3212" y="868"/>
                  </a:lnTo>
                  <a:lnTo>
                    <a:pt x="3172" y="879"/>
                  </a:lnTo>
                  <a:lnTo>
                    <a:pt x="3153" y="891"/>
                  </a:lnTo>
                  <a:lnTo>
                    <a:pt x="3138" y="898"/>
                  </a:lnTo>
                  <a:lnTo>
                    <a:pt x="3142" y="898"/>
                  </a:lnTo>
                  <a:lnTo>
                    <a:pt x="3157" y="891"/>
                  </a:lnTo>
                  <a:lnTo>
                    <a:pt x="3183" y="879"/>
                  </a:lnTo>
                  <a:lnTo>
                    <a:pt x="3220" y="876"/>
                  </a:lnTo>
                  <a:lnTo>
                    <a:pt x="3264" y="879"/>
                  </a:lnTo>
                  <a:lnTo>
                    <a:pt x="3283" y="883"/>
                  </a:lnTo>
                  <a:lnTo>
                    <a:pt x="3294" y="891"/>
                  </a:lnTo>
                  <a:lnTo>
                    <a:pt x="3297" y="894"/>
                  </a:lnTo>
                  <a:lnTo>
                    <a:pt x="3297" y="898"/>
                  </a:lnTo>
                  <a:lnTo>
                    <a:pt x="3305" y="898"/>
                  </a:lnTo>
                  <a:lnTo>
                    <a:pt x="3305" y="891"/>
                  </a:lnTo>
                  <a:lnTo>
                    <a:pt x="3297" y="865"/>
                  </a:lnTo>
                  <a:lnTo>
                    <a:pt x="3279" y="842"/>
                  </a:lnTo>
                  <a:lnTo>
                    <a:pt x="3249" y="820"/>
                  </a:lnTo>
                  <a:lnTo>
                    <a:pt x="3209" y="79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1" name="図形 20"/>
            <p:cNvSpPr>
              <a:spLocks/>
            </p:cNvSpPr>
            <p:nvPr/>
          </p:nvSpPr>
          <p:spPr bwMode="auto">
            <a:xfrm>
              <a:off x="27598" y="4827823"/>
              <a:ext cx="165588" cy="79098"/>
            </a:xfrm>
            <a:custGeom>
              <a:avLst/>
              <a:gdLst/>
              <a:ahLst/>
              <a:cxnLst>
                <a:cxn ang="0">
                  <a:pos x="52" y="56"/>
                </a:cxn>
                <a:cxn ang="0">
                  <a:pos x="23" y="48"/>
                </a:cxn>
                <a:cxn ang="0">
                  <a:pos x="34" y="44"/>
                </a:cxn>
                <a:cxn ang="0">
                  <a:pos x="41" y="30"/>
                </a:cxn>
                <a:cxn ang="0">
                  <a:pos x="41" y="19"/>
                </a:cxn>
                <a:cxn ang="0">
                  <a:pos x="26" y="7"/>
                </a:cxn>
                <a:cxn ang="0">
                  <a:pos x="0" y="0"/>
                </a:cxn>
                <a:cxn ang="0">
                  <a:pos x="49" y="0"/>
                </a:cxn>
                <a:cxn ang="0">
                  <a:pos x="71" y="7"/>
                </a:cxn>
                <a:cxn ang="0">
                  <a:pos x="93" y="15"/>
                </a:cxn>
                <a:cxn ang="0">
                  <a:pos x="108" y="26"/>
                </a:cxn>
                <a:cxn ang="0">
                  <a:pos x="104" y="41"/>
                </a:cxn>
                <a:cxn ang="0">
                  <a:pos x="97" y="44"/>
                </a:cxn>
                <a:cxn ang="0">
                  <a:pos x="82" y="48"/>
                </a:cxn>
                <a:cxn ang="0">
                  <a:pos x="52" y="56"/>
                </a:cxn>
              </a:cxnLst>
              <a:rect l="0" t="0" r="0" b="0"/>
              <a:pathLst>
                <a:path w="108" h="56">
                  <a:moveTo>
                    <a:pt x="52" y="56"/>
                  </a:moveTo>
                  <a:lnTo>
                    <a:pt x="23" y="48"/>
                  </a:lnTo>
                  <a:lnTo>
                    <a:pt x="34" y="44"/>
                  </a:lnTo>
                  <a:lnTo>
                    <a:pt x="41" y="30"/>
                  </a:lnTo>
                  <a:lnTo>
                    <a:pt x="41" y="19"/>
                  </a:lnTo>
                  <a:lnTo>
                    <a:pt x="26" y="7"/>
                  </a:lnTo>
                  <a:lnTo>
                    <a:pt x="0" y="0"/>
                  </a:lnTo>
                  <a:lnTo>
                    <a:pt x="49" y="0"/>
                  </a:lnTo>
                  <a:lnTo>
                    <a:pt x="71" y="7"/>
                  </a:lnTo>
                  <a:lnTo>
                    <a:pt x="93" y="15"/>
                  </a:lnTo>
                  <a:lnTo>
                    <a:pt x="108" y="26"/>
                  </a:lnTo>
                  <a:lnTo>
                    <a:pt x="104" y="41"/>
                  </a:lnTo>
                  <a:lnTo>
                    <a:pt x="97" y="44"/>
                  </a:lnTo>
                  <a:lnTo>
                    <a:pt x="82" y="48"/>
                  </a:lnTo>
                  <a:lnTo>
                    <a:pt x="52" y="5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2" name="図形 21"/>
            <p:cNvSpPr>
              <a:spLocks/>
            </p:cNvSpPr>
            <p:nvPr/>
          </p:nvSpPr>
          <p:spPr bwMode="auto">
            <a:xfrm>
              <a:off x="130324" y="4827823"/>
              <a:ext cx="187053" cy="83336"/>
            </a:xfrm>
            <a:custGeom>
              <a:avLst/>
              <a:gdLst/>
              <a:ahLst/>
              <a:cxnLst>
                <a:cxn ang="0">
                  <a:pos x="115" y="26"/>
                </a:cxn>
                <a:cxn ang="0">
                  <a:pos x="122" y="33"/>
                </a:cxn>
                <a:cxn ang="0">
                  <a:pos x="115" y="41"/>
                </a:cxn>
                <a:cxn ang="0">
                  <a:pos x="107" y="44"/>
                </a:cxn>
                <a:cxn ang="0">
                  <a:pos x="74" y="56"/>
                </a:cxn>
                <a:cxn ang="0">
                  <a:pos x="15" y="59"/>
                </a:cxn>
                <a:cxn ang="0">
                  <a:pos x="4" y="56"/>
                </a:cxn>
                <a:cxn ang="0">
                  <a:pos x="26" y="48"/>
                </a:cxn>
                <a:cxn ang="0">
                  <a:pos x="37" y="44"/>
                </a:cxn>
                <a:cxn ang="0">
                  <a:pos x="41" y="41"/>
                </a:cxn>
                <a:cxn ang="0">
                  <a:pos x="44" y="33"/>
                </a:cxn>
                <a:cxn ang="0">
                  <a:pos x="41" y="26"/>
                </a:cxn>
                <a:cxn ang="0">
                  <a:pos x="37" y="19"/>
                </a:cxn>
                <a:cxn ang="0">
                  <a:pos x="26" y="7"/>
                </a:cxn>
                <a:cxn ang="0">
                  <a:pos x="0" y="0"/>
                </a:cxn>
                <a:cxn ang="0">
                  <a:pos x="44" y="0"/>
                </a:cxn>
                <a:cxn ang="0">
                  <a:pos x="44" y="4"/>
                </a:cxn>
                <a:cxn ang="0">
                  <a:pos x="96" y="15"/>
                </a:cxn>
                <a:cxn ang="0">
                  <a:pos x="115" y="26"/>
                </a:cxn>
              </a:cxnLst>
              <a:rect l="0" t="0" r="0" b="0"/>
              <a:pathLst>
                <a:path w="122" h="59">
                  <a:moveTo>
                    <a:pt x="115" y="26"/>
                  </a:moveTo>
                  <a:lnTo>
                    <a:pt x="122" y="33"/>
                  </a:lnTo>
                  <a:lnTo>
                    <a:pt x="115" y="41"/>
                  </a:lnTo>
                  <a:lnTo>
                    <a:pt x="107" y="44"/>
                  </a:lnTo>
                  <a:lnTo>
                    <a:pt x="74" y="56"/>
                  </a:lnTo>
                  <a:lnTo>
                    <a:pt x="15" y="59"/>
                  </a:lnTo>
                  <a:lnTo>
                    <a:pt x="4" y="56"/>
                  </a:lnTo>
                  <a:lnTo>
                    <a:pt x="26" y="48"/>
                  </a:lnTo>
                  <a:lnTo>
                    <a:pt x="37" y="44"/>
                  </a:lnTo>
                  <a:lnTo>
                    <a:pt x="41" y="41"/>
                  </a:lnTo>
                  <a:lnTo>
                    <a:pt x="44" y="33"/>
                  </a:lnTo>
                  <a:lnTo>
                    <a:pt x="41" y="26"/>
                  </a:lnTo>
                  <a:lnTo>
                    <a:pt x="37" y="19"/>
                  </a:lnTo>
                  <a:lnTo>
                    <a:pt x="26" y="7"/>
                  </a:lnTo>
                  <a:lnTo>
                    <a:pt x="0" y="0"/>
                  </a:lnTo>
                  <a:lnTo>
                    <a:pt x="44" y="0"/>
                  </a:lnTo>
                  <a:lnTo>
                    <a:pt x="44" y="4"/>
                  </a:lnTo>
                  <a:lnTo>
                    <a:pt x="96" y="15"/>
                  </a:lnTo>
                  <a:lnTo>
                    <a:pt x="115" y="2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3" name="図形 22"/>
            <p:cNvSpPr>
              <a:spLocks/>
            </p:cNvSpPr>
            <p:nvPr/>
          </p:nvSpPr>
          <p:spPr bwMode="auto">
            <a:xfrm>
              <a:off x="1847533" y="5308063"/>
              <a:ext cx="390972" cy="120060"/>
            </a:xfrm>
            <a:custGeom>
              <a:avLst/>
              <a:gdLst/>
              <a:ahLst/>
              <a:cxnLst>
                <a:cxn ang="0">
                  <a:pos x="100" y="4"/>
                </a:cxn>
                <a:cxn ang="0">
                  <a:pos x="81" y="15"/>
                </a:cxn>
                <a:cxn ang="0">
                  <a:pos x="74" y="26"/>
                </a:cxn>
                <a:cxn ang="0">
                  <a:pos x="70" y="37"/>
                </a:cxn>
                <a:cxn ang="0">
                  <a:pos x="74" y="41"/>
                </a:cxn>
                <a:cxn ang="0">
                  <a:pos x="81" y="52"/>
                </a:cxn>
                <a:cxn ang="0">
                  <a:pos x="115" y="59"/>
                </a:cxn>
                <a:cxn ang="0">
                  <a:pos x="155" y="70"/>
                </a:cxn>
                <a:cxn ang="0">
                  <a:pos x="200" y="81"/>
                </a:cxn>
                <a:cxn ang="0">
                  <a:pos x="255" y="85"/>
                </a:cxn>
                <a:cxn ang="0">
                  <a:pos x="181" y="85"/>
                </a:cxn>
                <a:cxn ang="0">
                  <a:pos x="100" y="81"/>
                </a:cxn>
                <a:cxn ang="0">
                  <a:pos x="67" y="74"/>
                </a:cxn>
                <a:cxn ang="0">
                  <a:pos x="37" y="67"/>
                </a:cxn>
                <a:cxn ang="0">
                  <a:pos x="11" y="52"/>
                </a:cxn>
                <a:cxn ang="0">
                  <a:pos x="0" y="37"/>
                </a:cxn>
                <a:cxn ang="0">
                  <a:pos x="0" y="30"/>
                </a:cxn>
                <a:cxn ang="0">
                  <a:pos x="0" y="19"/>
                </a:cxn>
                <a:cxn ang="0">
                  <a:pos x="11" y="11"/>
                </a:cxn>
                <a:cxn ang="0">
                  <a:pos x="30" y="4"/>
                </a:cxn>
                <a:cxn ang="0">
                  <a:pos x="30" y="0"/>
                </a:cxn>
                <a:cxn ang="0">
                  <a:pos x="100" y="4"/>
                </a:cxn>
              </a:cxnLst>
              <a:rect l="0" t="0" r="0" b="0"/>
              <a:pathLst>
                <a:path w="255" h="85">
                  <a:moveTo>
                    <a:pt x="100" y="4"/>
                  </a:moveTo>
                  <a:lnTo>
                    <a:pt x="81" y="15"/>
                  </a:lnTo>
                  <a:lnTo>
                    <a:pt x="74" y="26"/>
                  </a:lnTo>
                  <a:lnTo>
                    <a:pt x="70" y="37"/>
                  </a:lnTo>
                  <a:lnTo>
                    <a:pt x="74" y="41"/>
                  </a:lnTo>
                  <a:lnTo>
                    <a:pt x="81" y="52"/>
                  </a:lnTo>
                  <a:lnTo>
                    <a:pt x="115" y="59"/>
                  </a:lnTo>
                  <a:lnTo>
                    <a:pt x="155" y="70"/>
                  </a:lnTo>
                  <a:lnTo>
                    <a:pt x="200" y="81"/>
                  </a:lnTo>
                  <a:lnTo>
                    <a:pt x="255" y="85"/>
                  </a:lnTo>
                  <a:lnTo>
                    <a:pt x="181" y="85"/>
                  </a:lnTo>
                  <a:lnTo>
                    <a:pt x="100" y="81"/>
                  </a:lnTo>
                  <a:lnTo>
                    <a:pt x="67" y="74"/>
                  </a:lnTo>
                  <a:lnTo>
                    <a:pt x="37" y="67"/>
                  </a:lnTo>
                  <a:lnTo>
                    <a:pt x="11" y="52"/>
                  </a:lnTo>
                  <a:lnTo>
                    <a:pt x="0" y="37"/>
                  </a:lnTo>
                  <a:lnTo>
                    <a:pt x="0" y="30"/>
                  </a:lnTo>
                  <a:lnTo>
                    <a:pt x="0" y="19"/>
                  </a:lnTo>
                  <a:lnTo>
                    <a:pt x="11" y="11"/>
                  </a:lnTo>
                  <a:lnTo>
                    <a:pt x="30" y="4"/>
                  </a:lnTo>
                  <a:lnTo>
                    <a:pt x="30" y="0"/>
                  </a:lnTo>
                  <a:lnTo>
                    <a:pt x="100" y="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4" name="図形 23"/>
            <p:cNvSpPr>
              <a:spLocks/>
            </p:cNvSpPr>
            <p:nvPr/>
          </p:nvSpPr>
          <p:spPr bwMode="auto">
            <a:xfrm>
              <a:off x="1649747" y="5292526"/>
              <a:ext cx="288246" cy="151134"/>
            </a:xfrm>
            <a:custGeom>
              <a:avLst/>
              <a:gdLst/>
              <a:ahLst/>
              <a:cxnLst>
                <a:cxn ang="0">
                  <a:pos x="88" y="7"/>
                </a:cxn>
                <a:cxn ang="0">
                  <a:pos x="63" y="15"/>
                </a:cxn>
                <a:cxn ang="0">
                  <a:pos x="55" y="26"/>
                </a:cxn>
                <a:cxn ang="0">
                  <a:pos x="44" y="37"/>
                </a:cxn>
                <a:cxn ang="0">
                  <a:pos x="48" y="56"/>
                </a:cxn>
                <a:cxn ang="0">
                  <a:pos x="63" y="70"/>
                </a:cxn>
                <a:cxn ang="0">
                  <a:pos x="88" y="85"/>
                </a:cxn>
                <a:cxn ang="0">
                  <a:pos x="129" y="96"/>
                </a:cxn>
                <a:cxn ang="0">
                  <a:pos x="188" y="107"/>
                </a:cxn>
                <a:cxn ang="0">
                  <a:pos x="96" y="107"/>
                </a:cxn>
                <a:cxn ang="0">
                  <a:pos x="59" y="96"/>
                </a:cxn>
                <a:cxn ang="0">
                  <a:pos x="40" y="92"/>
                </a:cxn>
                <a:cxn ang="0">
                  <a:pos x="29" y="81"/>
                </a:cxn>
                <a:cxn ang="0">
                  <a:pos x="26" y="78"/>
                </a:cxn>
                <a:cxn ang="0">
                  <a:pos x="3" y="56"/>
                </a:cxn>
                <a:cxn ang="0">
                  <a:pos x="0" y="41"/>
                </a:cxn>
                <a:cxn ang="0">
                  <a:pos x="3" y="26"/>
                </a:cxn>
                <a:cxn ang="0">
                  <a:pos x="18" y="15"/>
                </a:cxn>
                <a:cxn ang="0">
                  <a:pos x="44" y="0"/>
                </a:cxn>
                <a:cxn ang="0">
                  <a:pos x="88" y="7"/>
                </a:cxn>
              </a:cxnLst>
              <a:rect l="0" t="0" r="0" b="0"/>
              <a:pathLst>
                <a:path w="188" h="107">
                  <a:moveTo>
                    <a:pt x="88" y="7"/>
                  </a:moveTo>
                  <a:lnTo>
                    <a:pt x="63" y="15"/>
                  </a:lnTo>
                  <a:lnTo>
                    <a:pt x="55" y="26"/>
                  </a:lnTo>
                  <a:lnTo>
                    <a:pt x="44" y="37"/>
                  </a:lnTo>
                  <a:lnTo>
                    <a:pt x="48" y="56"/>
                  </a:lnTo>
                  <a:lnTo>
                    <a:pt x="63" y="70"/>
                  </a:lnTo>
                  <a:lnTo>
                    <a:pt x="88" y="85"/>
                  </a:lnTo>
                  <a:lnTo>
                    <a:pt x="129" y="96"/>
                  </a:lnTo>
                  <a:lnTo>
                    <a:pt x="188" y="107"/>
                  </a:lnTo>
                  <a:lnTo>
                    <a:pt x="96" y="107"/>
                  </a:lnTo>
                  <a:lnTo>
                    <a:pt x="59" y="96"/>
                  </a:lnTo>
                  <a:lnTo>
                    <a:pt x="40" y="92"/>
                  </a:lnTo>
                  <a:lnTo>
                    <a:pt x="29" y="81"/>
                  </a:lnTo>
                  <a:lnTo>
                    <a:pt x="26" y="78"/>
                  </a:lnTo>
                  <a:lnTo>
                    <a:pt x="3" y="56"/>
                  </a:lnTo>
                  <a:lnTo>
                    <a:pt x="0" y="41"/>
                  </a:lnTo>
                  <a:lnTo>
                    <a:pt x="3" y="26"/>
                  </a:lnTo>
                  <a:lnTo>
                    <a:pt x="18" y="15"/>
                  </a:lnTo>
                  <a:lnTo>
                    <a:pt x="44" y="0"/>
                  </a:lnTo>
                  <a:lnTo>
                    <a:pt x="88" y="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5" name="図形 24"/>
            <p:cNvSpPr>
              <a:spLocks/>
            </p:cNvSpPr>
            <p:nvPr/>
          </p:nvSpPr>
          <p:spPr bwMode="auto">
            <a:xfrm>
              <a:off x="1162183" y="5188003"/>
              <a:ext cx="617889" cy="255657"/>
            </a:xfrm>
            <a:custGeom>
              <a:avLst/>
              <a:gdLst/>
              <a:ahLst/>
              <a:cxnLst>
                <a:cxn ang="0">
                  <a:pos x="44" y="81"/>
                </a:cxn>
                <a:cxn ang="0">
                  <a:pos x="52" y="89"/>
                </a:cxn>
                <a:cxn ang="0">
                  <a:pos x="55" y="104"/>
                </a:cxn>
                <a:cxn ang="0">
                  <a:pos x="70" y="122"/>
                </a:cxn>
                <a:cxn ang="0">
                  <a:pos x="100" y="137"/>
                </a:cxn>
                <a:cxn ang="0">
                  <a:pos x="129" y="144"/>
                </a:cxn>
                <a:cxn ang="0">
                  <a:pos x="192" y="159"/>
                </a:cxn>
                <a:cxn ang="0">
                  <a:pos x="222" y="166"/>
                </a:cxn>
                <a:cxn ang="0">
                  <a:pos x="225" y="166"/>
                </a:cxn>
                <a:cxn ang="0">
                  <a:pos x="288" y="170"/>
                </a:cxn>
                <a:cxn ang="0">
                  <a:pos x="381" y="174"/>
                </a:cxn>
                <a:cxn ang="0">
                  <a:pos x="403" y="181"/>
                </a:cxn>
                <a:cxn ang="0">
                  <a:pos x="392" y="181"/>
                </a:cxn>
                <a:cxn ang="0">
                  <a:pos x="303" y="174"/>
                </a:cxn>
                <a:cxn ang="0">
                  <a:pos x="218" y="170"/>
                </a:cxn>
                <a:cxn ang="0">
                  <a:pos x="125" y="155"/>
                </a:cxn>
                <a:cxn ang="0">
                  <a:pos x="70" y="141"/>
                </a:cxn>
                <a:cxn ang="0">
                  <a:pos x="29" y="122"/>
                </a:cxn>
                <a:cxn ang="0">
                  <a:pos x="11" y="111"/>
                </a:cxn>
                <a:cxn ang="0">
                  <a:pos x="0" y="96"/>
                </a:cxn>
                <a:cxn ang="0">
                  <a:pos x="0" y="74"/>
                </a:cxn>
                <a:cxn ang="0">
                  <a:pos x="15" y="56"/>
                </a:cxn>
                <a:cxn ang="0">
                  <a:pos x="22" y="44"/>
                </a:cxn>
                <a:cxn ang="0">
                  <a:pos x="44" y="30"/>
                </a:cxn>
                <a:cxn ang="0">
                  <a:pos x="66" y="19"/>
                </a:cxn>
                <a:cxn ang="0">
                  <a:pos x="92" y="11"/>
                </a:cxn>
                <a:cxn ang="0">
                  <a:pos x="129" y="4"/>
                </a:cxn>
                <a:cxn ang="0">
                  <a:pos x="177" y="0"/>
                </a:cxn>
                <a:cxn ang="0">
                  <a:pos x="177" y="11"/>
                </a:cxn>
                <a:cxn ang="0">
                  <a:pos x="140" y="11"/>
                </a:cxn>
                <a:cxn ang="0">
                  <a:pos x="107" y="19"/>
                </a:cxn>
                <a:cxn ang="0">
                  <a:pos x="81" y="30"/>
                </a:cxn>
                <a:cxn ang="0">
                  <a:pos x="66" y="44"/>
                </a:cxn>
                <a:cxn ang="0">
                  <a:pos x="55" y="56"/>
                </a:cxn>
                <a:cxn ang="0">
                  <a:pos x="52" y="70"/>
                </a:cxn>
                <a:cxn ang="0">
                  <a:pos x="44" y="81"/>
                </a:cxn>
              </a:cxnLst>
              <a:rect l="0" t="0" r="0" b="0"/>
              <a:pathLst>
                <a:path w="403" h="181">
                  <a:moveTo>
                    <a:pt x="44" y="81"/>
                  </a:moveTo>
                  <a:lnTo>
                    <a:pt x="52" y="89"/>
                  </a:lnTo>
                  <a:lnTo>
                    <a:pt x="55" y="104"/>
                  </a:lnTo>
                  <a:lnTo>
                    <a:pt x="70" y="122"/>
                  </a:lnTo>
                  <a:lnTo>
                    <a:pt x="100" y="137"/>
                  </a:lnTo>
                  <a:lnTo>
                    <a:pt x="129" y="144"/>
                  </a:lnTo>
                  <a:lnTo>
                    <a:pt x="192" y="159"/>
                  </a:lnTo>
                  <a:lnTo>
                    <a:pt x="222" y="166"/>
                  </a:lnTo>
                  <a:lnTo>
                    <a:pt x="225" y="166"/>
                  </a:lnTo>
                  <a:lnTo>
                    <a:pt x="288" y="170"/>
                  </a:lnTo>
                  <a:lnTo>
                    <a:pt x="381" y="174"/>
                  </a:lnTo>
                  <a:lnTo>
                    <a:pt x="403" y="181"/>
                  </a:lnTo>
                  <a:lnTo>
                    <a:pt x="392" y="181"/>
                  </a:lnTo>
                  <a:lnTo>
                    <a:pt x="303" y="174"/>
                  </a:lnTo>
                  <a:lnTo>
                    <a:pt x="218" y="170"/>
                  </a:lnTo>
                  <a:lnTo>
                    <a:pt x="125" y="155"/>
                  </a:lnTo>
                  <a:lnTo>
                    <a:pt x="70" y="141"/>
                  </a:lnTo>
                  <a:lnTo>
                    <a:pt x="29" y="122"/>
                  </a:lnTo>
                  <a:lnTo>
                    <a:pt x="11" y="111"/>
                  </a:lnTo>
                  <a:lnTo>
                    <a:pt x="0" y="96"/>
                  </a:lnTo>
                  <a:lnTo>
                    <a:pt x="0" y="74"/>
                  </a:lnTo>
                  <a:lnTo>
                    <a:pt x="15" y="56"/>
                  </a:lnTo>
                  <a:lnTo>
                    <a:pt x="22" y="44"/>
                  </a:lnTo>
                  <a:lnTo>
                    <a:pt x="44" y="30"/>
                  </a:lnTo>
                  <a:lnTo>
                    <a:pt x="66" y="19"/>
                  </a:lnTo>
                  <a:lnTo>
                    <a:pt x="92" y="11"/>
                  </a:lnTo>
                  <a:lnTo>
                    <a:pt x="129" y="4"/>
                  </a:lnTo>
                  <a:lnTo>
                    <a:pt x="177" y="0"/>
                  </a:lnTo>
                  <a:lnTo>
                    <a:pt x="177" y="11"/>
                  </a:lnTo>
                  <a:lnTo>
                    <a:pt x="140" y="11"/>
                  </a:lnTo>
                  <a:lnTo>
                    <a:pt x="107" y="19"/>
                  </a:lnTo>
                  <a:lnTo>
                    <a:pt x="81" y="30"/>
                  </a:lnTo>
                  <a:lnTo>
                    <a:pt x="66" y="44"/>
                  </a:lnTo>
                  <a:lnTo>
                    <a:pt x="55" y="56"/>
                  </a:lnTo>
                  <a:lnTo>
                    <a:pt x="52" y="70"/>
                  </a:lnTo>
                  <a:lnTo>
                    <a:pt x="44" y="8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6" name="図形 25"/>
            <p:cNvSpPr>
              <a:spLocks/>
            </p:cNvSpPr>
            <p:nvPr/>
          </p:nvSpPr>
          <p:spPr bwMode="auto">
            <a:xfrm>
              <a:off x="1416698" y="5250152"/>
              <a:ext cx="294379" cy="152547"/>
            </a:xfrm>
            <a:custGeom>
              <a:avLst/>
              <a:gdLst/>
              <a:ahLst/>
              <a:cxnLst>
                <a:cxn ang="0">
                  <a:pos x="192" y="30"/>
                </a:cxn>
                <a:cxn ang="0">
                  <a:pos x="159" y="45"/>
                </a:cxn>
                <a:cxn ang="0">
                  <a:pos x="152" y="56"/>
                </a:cxn>
                <a:cxn ang="0">
                  <a:pos x="144" y="71"/>
                </a:cxn>
                <a:cxn ang="0">
                  <a:pos x="152" y="86"/>
                </a:cxn>
                <a:cxn ang="0">
                  <a:pos x="166" y="108"/>
                </a:cxn>
                <a:cxn ang="0">
                  <a:pos x="67" y="82"/>
                </a:cxn>
                <a:cxn ang="0">
                  <a:pos x="41" y="78"/>
                </a:cxn>
                <a:cxn ang="0">
                  <a:pos x="11" y="60"/>
                </a:cxn>
                <a:cxn ang="0">
                  <a:pos x="0" y="52"/>
                </a:cxn>
                <a:cxn ang="0">
                  <a:pos x="0" y="41"/>
                </a:cxn>
                <a:cxn ang="0">
                  <a:pos x="4" y="37"/>
                </a:cxn>
                <a:cxn ang="0">
                  <a:pos x="11" y="26"/>
                </a:cxn>
                <a:cxn ang="0">
                  <a:pos x="30" y="15"/>
                </a:cxn>
                <a:cxn ang="0">
                  <a:pos x="59" y="8"/>
                </a:cxn>
                <a:cxn ang="0">
                  <a:pos x="59" y="0"/>
                </a:cxn>
                <a:cxn ang="0">
                  <a:pos x="122" y="23"/>
                </a:cxn>
                <a:cxn ang="0">
                  <a:pos x="192" y="30"/>
                </a:cxn>
              </a:cxnLst>
              <a:rect l="0" t="0" r="0" b="0"/>
              <a:pathLst>
                <a:path w="192" h="108">
                  <a:moveTo>
                    <a:pt x="192" y="30"/>
                  </a:moveTo>
                  <a:lnTo>
                    <a:pt x="159" y="45"/>
                  </a:lnTo>
                  <a:lnTo>
                    <a:pt x="152" y="56"/>
                  </a:lnTo>
                  <a:lnTo>
                    <a:pt x="144" y="71"/>
                  </a:lnTo>
                  <a:lnTo>
                    <a:pt x="152" y="86"/>
                  </a:lnTo>
                  <a:lnTo>
                    <a:pt x="166" y="108"/>
                  </a:lnTo>
                  <a:lnTo>
                    <a:pt x="67" y="82"/>
                  </a:lnTo>
                  <a:lnTo>
                    <a:pt x="41" y="78"/>
                  </a:lnTo>
                  <a:lnTo>
                    <a:pt x="11" y="60"/>
                  </a:lnTo>
                  <a:lnTo>
                    <a:pt x="0" y="52"/>
                  </a:lnTo>
                  <a:lnTo>
                    <a:pt x="0" y="41"/>
                  </a:lnTo>
                  <a:lnTo>
                    <a:pt x="4" y="37"/>
                  </a:lnTo>
                  <a:lnTo>
                    <a:pt x="11" y="26"/>
                  </a:lnTo>
                  <a:lnTo>
                    <a:pt x="30" y="15"/>
                  </a:lnTo>
                  <a:lnTo>
                    <a:pt x="59" y="8"/>
                  </a:lnTo>
                  <a:lnTo>
                    <a:pt x="59" y="0"/>
                  </a:lnTo>
                  <a:lnTo>
                    <a:pt x="122" y="23"/>
                  </a:lnTo>
                  <a:lnTo>
                    <a:pt x="192" y="3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7" name="図形 26"/>
            <p:cNvSpPr>
              <a:spLocks/>
            </p:cNvSpPr>
            <p:nvPr/>
          </p:nvSpPr>
          <p:spPr bwMode="auto">
            <a:xfrm>
              <a:off x="1332370" y="5245914"/>
              <a:ext cx="384839" cy="176559"/>
            </a:xfrm>
            <a:custGeom>
              <a:avLst/>
              <a:gdLst/>
              <a:ahLst/>
              <a:cxnLst>
                <a:cxn ang="0">
                  <a:pos x="99" y="0"/>
                </a:cxn>
                <a:cxn ang="0">
                  <a:pos x="114" y="3"/>
                </a:cxn>
                <a:cxn ang="0">
                  <a:pos x="81" y="18"/>
                </a:cxn>
                <a:cxn ang="0">
                  <a:pos x="59" y="29"/>
                </a:cxn>
                <a:cxn ang="0">
                  <a:pos x="51" y="44"/>
                </a:cxn>
                <a:cxn ang="0">
                  <a:pos x="55" y="55"/>
                </a:cxn>
                <a:cxn ang="0">
                  <a:pos x="59" y="63"/>
                </a:cxn>
                <a:cxn ang="0">
                  <a:pos x="96" y="85"/>
                </a:cxn>
                <a:cxn ang="0">
                  <a:pos x="122" y="89"/>
                </a:cxn>
                <a:cxn ang="0">
                  <a:pos x="225" y="114"/>
                </a:cxn>
                <a:cxn ang="0">
                  <a:pos x="233" y="118"/>
                </a:cxn>
                <a:cxn ang="0">
                  <a:pos x="251" y="125"/>
                </a:cxn>
                <a:cxn ang="0">
                  <a:pos x="196" y="118"/>
                </a:cxn>
                <a:cxn ang="0">
                  <a:pos x="125" y="111"/>
                </a:cxn>
                <a:cxn ang="0">
                  <a:pos x="55" y="96"/>
                </a:cxn>
                <a:cxn ang="0">
                  <a:pos x="26" y="81"/>
                </a:cxn>
                <a:cxn ang="0">
                  <a:pos x="11" y="70"/>
                </a:cxn>
                <a:cxn ang="0">
                  <a:pos x="0" y="48"/>
                </a:cxn>
                <a:cxn ang="0">
                  <a:pos x="3" y="44"/>
                </a:cxn>
                <a:cxn ang="0">
                  <a:pos x="18" y="26"/>
                </a:cxn>
                <a:cxn ang="0">
                  <a:pos x="29" y="15"/>
                </a:cxn>
                <a:cxn ang="0">
                  <a:pos x="51" y="11"/>
                </a:cxn>
                <a:cxn ang="0">
                  <a:pos x="70" y="3"/>
                </a:cxn>
                <a:cxn ang="0">
                  <a:pos x="99" y="0"/>
                </a:cxn>
              </a:cxnLst>
              <a:rect l="0" t="0" r="0" b="0"/>
              <a:pathLst>
                <a:path w="251" h="125">
                  <a:moveTo>
                    <a:pt x="99" y="0"/>
                  </a:moveTo>
                  <a:lnTo>
                    <a:pt x="114" y="3"/>
                  </a:lnTo>
                  <a:lnTo>
                    <a:pt x="81" y="18"/>
                  </a:lnTo>
                  <a:lnTo>
                    <a:pt x="59" y="29"/>
                  </a:lnTo>
                  <a:lnTo>
                    <a:pt x="51" y="44"/>
                  </a:lnTo>
                  <a:lnTo>
                    <a:pt x="55" y="55"/>
                  </a:lnTo>
                  <a:lnTo>
                    <a:pt x="59" y="63"/>
                  </a:lnTo>
                  <a:lnTo>
                    <a:pt x="96" y="85"/>
                  </a:lnTo>
                  <a:lnTo>
                    <a:pt x="122" y="89"/>
                  </a:lnTo>
                  <a:lnTo>
                    <a:pt x="225" y="114"/>
                  </a:lnTo>
                  <a:lnTo>
                    <a:pt x="233" y="118"/>
                  </a:lnTo>
                  <a:lnTo>
                    <a:pt x="251" y="125"/>
                  </a:lnTo>
                  <a:lnTo>
                    <a:pt x="196" y="118"/>
                  </a:lnTo>
                  <a:lnTo>
                    <a:pt x="125" y="111"/>
                  </a:lnTo>
                  <a:lnTo>
                    <a:pt x="55" y="96"/>
                  </a:lnTo>
                  <a:lnTo>
                    <a:pt x="26" y="81"/>
                  </a:lnTo>
                  <a:lnTo>
                    <a:pt x="11" y="70"/>
                  </a:lnTo>
                  <a:lnTo>
                    <a:pt x="0" y="48"/>
                  </a:lnTo>
                  <a:lnTo>
                    <a:pt x="3" y="44"/>
                  </a:lnTo>
                  <a:lnTo>
                    <a:pt x="18" y="26"/>
                  </a:lnTo>
                  <a:lnTo>
                    <a:pt x="29" y="15"/>
                  </a:lnTo>
                  <a:lnTo>
                    <a:pt x="51" y="11"/>
                  </a:lnTo>
                  <a:lnTo>
                    <a:pt x="70" y="3"/>
                  </a:lnTo>
                  <a:lnTo>
                    <a:pt x="99"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8" name="図形 27"/>
            <p:cNvSpPr>
              <a:spLocks/>
            </p:cNvSpPr>
            <p:nvPr/>
          </p:nvSpPr>
          <p:spPr bwMode="auto">
            <a:xfrm>
              <a:off x="1280241" y="5224727"/>
              <a:ext cx="459967" cy="209046"/>
            </a:xfrm>
            <a:custGeom>
              <a:avLst/>
              <a:gdLst/>
              <a:ahLst/>
              <a:cxnLst>
                <a:cxn ang="0">
                  <a:pos x="115" y="0"/>
                </a:cxn>
                <a:cxn ang="0">
                  <a:pos x="130" y="7"/>
                </a:cxn>
                <a:cxn ang="0">
                  <a:pos x="100" y="15"/>
                </a:cxn>
                <a:cxn ang="0">
                  <a:pos x="78" y="18"/>
                </a:cxn>
                <a:cxn ang="0">
                  <a:pos x="60" y="30"/>
                </a:cxn>
                <a:cxn ang="0">
                  <a:pos x="48" y="41"/>
                </a:cxn>
                <a:cxn ang="0">
                  <a:pos x="34" y="59"/>
                </a:cxn>
                <a:cxn ang="0">
                  <a:pos x="34" y="63"/>
                </a:cxn>
                <a:cxn ang="0">
                  <a:pos x="34" y="74"/>
                </a:cxn>
                <a:cxn ang="0">
                  <a:pos x="37" y="85"/>
                </a:cxn>
                <a:cxn ang="0">
                  <a:pos x="60" y="100"/>
                </a:cxn>
                <a:cxn ang="0">
                  <a:pos x="93" y="115"/>
                </a:cxn>
                <a:cxn ang="0">
                  <a:pos x="178" y="133"/>
                </a:cxn>
                <a:cxn ang="0">
                  <a:pos x="255" y="144"/>
                </a:cxn>
                <a:cxn ang="0">
                  <a:pos x="289" y="144"/>
                </a:cxn>
                <a:cxn ang="0">
                  <a:pos x="300" y="148"/>
                </a:cxn>
                <a:cxn ang="0">
                  <a:pos x="204" y="140"/>
                </a:cxn>
                <a:cxn ang="0">
                  <a:pos x="148" y="133"/>
                </a:cxn>
                <a:cxn ang="0">
                  <a:pos x="100" y="126"/>
                </a:cxn>
                <a:cxn ang="0">
                  <a:pos x="63" y="115"/>
                </a:cxn>
                <a:cxn ang="0">
                  <a:pos x="19" y="89"/>
                </a:cxn>
                <a:cxn ang="0">
                  <a:pos x="4" y="74"/>
                </a:cxn>
                <a:cxn ang="0">
                  <a:pos x="0" y="63"/>
                </a:cxn>
                <a:cxn ang="0">
                  <a:pos x="4" y="44"/>
                </a:cxn>
                <a:cxn ang="0">
                  <a:pos x="15" y="30"/>
                </a:cxn>
                <a:cxn ang="0">
                  <a:pos x="37" y="15"/>
                </a:cxn>
                <a:cxn ang="0">
                  <a:pos x="71" y="4"/>
                </a:cxn>
                <a:cxn ang="0">
                  <a:pos x="115" y="0"/>
                </a:cxn>
              </a:cxnLst>
              <a:rect l="0" t="0" r="0" b="0"/>
              <a:pathLst>
                <a:path w="300" h="148">
                  <a:moveTo>
                    <a:pt x="115" y="0"/>
                  </a:moveTo>
                  <a:lnTo>
                    <a:pt x="130" y="7"/>
                  </a:lnTo>
                  <a:lnTo>
                    <a:pt x="100" y="15"/>
                  </a:lnTo>
                  <a:lnTo>
                    <a:pt x="78" y="18"/>
                  </a:lnTo>
                  <a:lnTo>
                    <a:pt x="60" y="30"/>
                  </a:lnTo>
                  <a:lnTo>
                    <a:pt x="48" y="41"/>
                  </a:lnTo>
                  <a:lnTo>
                    <a:pt x="34" y="59"/>
                  </a:lnTo>
                  <a:lnTo>
                    <a:pt x="34" y="63"/>
                  </a:lnTo>
                  <a:lnTo>
                    <a:pt x="34" y="74"/>
                  </a:lnTo>
                  <a:lnTo>
                    <a:pt x="37" y="85"/>
                  </a:lnTo>
                  <a:lnTo>
                    <a:pt x="60" y="100"/>
                  </a:lnTo>
                  <a:lnTo>
                    <a:pt x="93" y="115"/>
                  </a:lnTo>
                  <a:lnTo>
                    <a:pt x="178" y="133"/>
                  </a:lnTo>
                  <a:lnTo>
                    <a:pt x="255" y="144"/>
                  </a:lnTo>
                  <a:lnTo>
                    <a:pt x="289" y="144"/>
                  </a:lnTo>
                  <a:lnTo>
                    <a:pt x="300" y="148"/>
                  </a:lnTo>
                  <a:lnTo>
                    <a:pt x="204" y="140"/>
                  </a:lnTo>
                  <a:lnTo>
                    <a:pt x="148" y="133"/>
                  </a:lnTo>
                  <a:lnTo>
                    <a:pt x="100" y="126"/>
                  </a:lnTo>
                  <a:lnTo>
                    <a:pt x="63" y="115"/>
                  </a:lnTo>
                  <a:lnTo>
                    <a:pt x="19" y="89"/>
                  </a:lnTo>
                  <a:lnTo>
                    <a:pt x="4" y="74"/>
                  </a:lnTo>
                  <a:lnTo>
                    <a:pt x="0" y="63"/>
                  </a:lnTo>
                  <a:lnTo>
                    <a:pt x="4" y="44"/>
                  </a:lnTo>
                  <a:lnTo>
                    <a:pt x="15" y="30"/>
                  </a:lnTo>
                  <a:lnTo>
                    <a:pt x="37" y="15"/>
                  </a:lnTo>
                  <a:lnTo>
                    <a:pt x="71" y="4"/>
                  </a:lnTo>
                  <a:lnTo>
                    <a:pt x="115"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9" name="図形 28"/>
            <p:cNvSpPr>
              <a:spLocks/>
            </p:cNvSpPr>
            <p:nvPr/>
          </p:nvSpPr>
          <p:spPr bwMode="auto">
            <a:xfrm>
              <a:off x="1241910" y="5203540"/>
              <a:ext cx="225384" cy="209046"/>
            </a:xfrm>
            <a:custGeom>
              <a:avLst/>
              <a:gdLst/>
              <a:ahLst/>
              <a:cxnLst>
                <a:cxn ang="0">
                  <a:pos x="129" y="0"/>
                </a:cxn>
                <a:cxn ang="0">
                  <a:pos x="133" y="8"/>
                </a:cxn>
                <a:cxn ang="0">
                  <a:pos x="133" y="15"/>
                </a:cxn>
                <a:cxn ang="0">
                  <a:pos x="88" y="15"/>
                </a:cxn>
                <a:cxn ang="0">
                  <a:pos x="59" y="22"/>
                </a:cxn>
                <a:cxn ang="0">
                  <a:pos x="33" y="41"/>
                </a:cxn>
                <a:cxn ang="0">
                  <a:pos x="25" y="59"/>
                </a:cxn>
                <a:cxn ang="0">
                  <a:pos x="18" y="78"/>
                </a:cxn>
                <a:cxn ang="0">
                  <a:pos x="25" y="89"/>
                </a:cxn>
                <a:cxn ang="0">
                  <a:pos x="40" y="104"/>
                </a:cxn>
                <a:cxn ang="0">
                  <a:pos x="77" y="126"/>
                </a:cxn>
                <a:cxn ang="0">
                  <a:pos x="147" y="148"/>
                </a:cxn>
                <a:cxn ang="0">
                  <a:pos x="110" y="141"/>
                </a:cxn>
                <a:cxn ang="0">
                  <a:pos x="55" y="126"/>
                </a:cxn>
                <a:cxn ang="0">
                  <a:pos x="33" y="115"/>
                </a:cxn>
                <a:cxn ang="0">
                  <a:pos x="18" y="100"/>
                </a:cxn>
                <a:cxn ang="0">
                  <a:pos x="3" y="85"/>
                </a:cxn>
                <a:cxn ang="0">
                  <a:pos x="0" y="70"/>
                </a:cxn>
                <a:cxn ang="0">
                  <a:pos x="3" y="59"/>
                </a:cxn>
                <a:cxn ang="0">
                  <a:pos x="7" y="48"/>
                </a:cxn>
                <a:cxn ang="0">
                  <a:pos x="14" y="33"/>
                </a:cxn>
                <a:cxn ang="0">
                  <a:pos x="25" y="22"/>
                </a:cxn>
                <a:cxn ang="0">
                  <a:pos x="48" y="15"/>
                </a:cxn>
                <a:cxn ang="0">
                  <a:pos x="85" y="4"/>
                </a:cxn>
                <a:cxn ang="0">
                  <a:pos x="129" y="0"/>
                </a:cxn>
              </a:cxnLst>
              <a:rect l="0" t="0" r="0" b="0"/>
              <a:pathLst>
                <a:path w="147" h="148">
                  <a:moveTo>
                    <a:pt x="129" y="0"/>
                  </a:moveTo>
                  <a:lnTo>
                    <a:pt x="133" y="8"/>
                  </a:lnTo>
                  <a:lnTo>
                    <a:pt x="133" y="15"/>
                  </a:lnTo>
                  <a:lnTo>
                    <a:pt x="88" y="15"/>
                  </a:lnTo>
                  <a:lnTo>
                    <a:pt x="59" y="22"/>
                  </a:lnTo>
                  <a:lnTo>
                    <a:pt x="33" y="41"/>
                  </a:lnTo>
                  <a:lnTo>
                    <a:pt x="25" y="59"/>
                  </a:lnTo>
                  <a:lnTo>
                    <a:pt x="18" y="78"/>
                  </a:lnTo>
                  <a:lnTo>
                    <a:pt x="25" y="89"/>
                  </a:lnTo>
                  <a:lnTo>
                    <a:pt x="40" y="104"/>
                  </a:lnTo>
                  <a:lnTo>
                    <a:pt x="77" y="126"/>
                  </a:lnTo>
                  <a:lnTo>
                    <a:pt x="147" y="148"/>
                  </a:lnTo>
                  <a:lnTo>
                    <a:pt x="110" y="141"/>
                  </a:lnTo>
                  <a:lnTo>
                    <a:pt x="55" y="126"/>
                  </a:lnTo>
                  <a:lnTo>
                    <a:pt x="33" y="115"/>
                  </a:lnTo>
                  <a:lnTo>
                    <a:pt x="18" y="100"/>
                  </a:lnTo>
                  <a:lnTo>
                    <a:pt x="3" y="85"/>
                  </a:lnTo>
                  <a:lnTo>
                    <a:pt x="0" y="70"/>
                  </a:lnTo>
                  <a:lnTo>
                    <a:pt x="3" y="59"/>
                  </a:lnTo>
                  <a:lnTo>
                    <a:pt x="7" y="48"/>
                  </a:lnTo>
                  <a:lnTo>
                    <a:pt x="14" y="33"/>
                  </a:lnTo>
                  <a:lnTo>
                    <a:pt x="25" y="22"/>
                  </a:lnTo>
                  <a:lnTo>
                    <a:pt x="48" y="15"/>
                  </a:lnTo>
                  <a:lnTo>
                    <a:pt x="85" y="4"/>
                  </a:lnTo>
                  <a:lnTo>
                    <a:pt x="129"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0" name="図形 29"/>
            <p:cNvSpPr>
              <a:spLocks/>
            </p:cNvSpPr>
            <p:nvPr/>
          </p:nvSpPr>
          <p:spPr bwMode="auto">
            <a:xfrm>
              <a:off x="2175643" y="4827823"/>
              <a:ext cx="205452" cy="199158"/>
            </a:xfrm>
            <a:custGeom>
              <a:avLst/>
              <a:gdLst/>
              <a:ahLst/>
              <a:cxnLst>
                <a:cxn ang="0">
                  <a:pos x="126" y="41"/>
                </a:cxn>
                <a:cxn ang="0">
                  <a:pos x="134" y="59"/>
                </a:cxn>
                <a:cxn ang="0">
                  <a:pos x="126" y="74"/>
                </a:cxn>
                <a:cxn ang="0">
                  <a:pos x="119" y="89"/>
                </a:cxn>
                <a:cxn ang="0">
                  <a:pos x="104" y="111"/>
                </a:cxn>
                <a:cxn ang="0">
                  <a:pos x="71" y="118"/>
                </a:cxn>
                <a:cxn ang="0">
                  <a:pos x="0" y="141"/>
                </a:cxn>
                <a:cxn ang="0">
                  <a:pos x="52" y="126"/>
                </a:cxn>
                <a:cxn ang="0">
                  <a:pos x="71" y="111"/>
                </a:cxn>
                <a:cxn ang="0">
                  <a:pos x="89" y="89"/>
                </a:cxn>
                <a:cxn ang="0">
                  <a:pos x="97" y="63"/>
                </a:cxn>
                <a:cxn ang="0">
                  <a:pos x="93" y="44"/>
                </a:cxn>
                <a:cxn ang="0">
                  <a:pos x="78" y="26"/>
                </a:cxn>
                <a:cxn ang="0">
                  <a:pos x="56" y="15"/>
                </a:cxn>
                <a:cxn ang="0">
                  <a:pos x="26" y="0"/>
                </a:cxn>
                <a:cxn ang="0">
                  <a:pos x="67" y="7"/>
                </a:cxn>
                <a:cxn ang="0">
                  <a:pos x="97" y="19"/>
                </a:cxn>
                <a:cxn ang="0">
                  <a:pos x="119" y="30"/>
                </a:cxn>
                <a:cxn ang="0">
                  <a:pos x="126" y="41"/>
                </a:cxn>
              </a:cxnLst>
              <a:rect l="0" t="0" r="0" b="0"/>
              <a:pathLst>
                <a:path w="134" h="141">
                  <a:moveTo>
                    <a:pt x="126" y="41"/>
                  </a:moveTo>
                  <a:lnTo>
                    <a:pt x="134" y="59"/>
                  </a:lnTo>
                  <a:lnTo>
                    <a:pt x="126" y="74"/>
                  </a:lnTo>
                  <a:lnTo>
                    <a:pt x="119" y="89"/>
                  </a:lnTo>
                  <a:lnTo>
                    <a:pt x="104" y="111"/>
                  </a:lnTo>
                  <a:lnTo>
                    <a:pt x="71" y="118"/>
                  </a:lnTo>
                  <a:lnTo>
                    <a:pt x="0" y="141"/>
                  </a:lnTo>
                  <a:lnTo>
                    <a:pt x="52" y="126"/>
                  </a:lnTo>
                  <a:lnTo>
                    <a:pt x="71" y="111"/>
                  </a:lnTo>
                  <a:lnTo>
                    <a:pt x="89" y="89"/>
                  </a:lnTo>
                  <a:lnTo>
                    <a:pt x="97" y="63"/>
                  </a:lnTo>
                  <a:lnTo>
                    <a:pt x="93" y="44"/>
                  </a:lnTo>
                  <a:lnTo>
                    <a:pt x="78" y="26"/>
                  </a:lnTo>
                  <a:lnTo>
                    <a:pt x="56" y="15"/>
                  </a:lnTo>
                  <a:lnTo>
                    <a:pt x="26" y="0"/>
                  </a:lnTo>
                  <a:lnTo>
                    <a:pt x="67" y="7"/>
                  </a:lnTo>
                  <a:lnTo>
                    <a:pt x="97" y="19"/>
                  </a:lnTo>
                  <a:lnTo>
                    <a:pt x="119" y="30"/>
                  </a:lnTo>
                  <a:lnTo>
                    <a:pt x="126" y="4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1" name="図形 30"/>
            <p:cNvSpPr>
              <a:spLocks/>
            </p:cNvSpPr>
            <p:nvPr/>
          </p:nvSpPr>
          <p:spPr bwMode="auto">
            <a:xfrm>
              <a:off x="2102048" y="4827823"/>
              <a:ext cx="216184" cy="209046"/>
            </a:xfrm>
            <a:custGeom>
              <a:avLst/>
              <a:gdLst/>
              <a:ahLst/>
              <a:cxnLst>
                <a:cxn ang="0">
                  <a:pos x="45" y="0"/>
                </a:cxn>
                <a:cxn ang="0">
                  <a:pos x="85" y="7"/>
                </a:cxn>
                <a:cxn ang="0">
                  <a:pos x="115" y="26"/>
                </a:cxn>
                <a:cxn ang="0">
                  <a:pos x="130" y="41"/>
                </a:cxn>
                <a:cxn ang="0">
                  <a:pos x="137" y="44"/>
                </a:cxn>
                <a:cxn ang="0">
                  <a:pos x="141" y="63"/>
                </a:cxn>
                <a:cxn ang="0">
                  <a:pos x="137" y="85"/>
                </a:cxn>
                <a:cxn ang="0">
                  <a:pos x="119" y="100"/>
                </a:cxn>
                <a:cxn ang="0">
                  <a:pos x="104" y="115"/>
                </a:cxn>
                <a:cxn ang="0">
                  <a:pos x="67" y="133"/>
                </a:cxn>
                <a:cxn ang="0">
                  <a:pos x="15" y="144"/>
                </a:cxn>
                <a:cxn ang="0">
                  <a:pos x="0" y="148"/>
                </a:cxn>
                <a:cxn ang="0">
                  <a:pos x="26" y="141"/>
                </a:cxn>
                <a:cxn ang="0">
                  <a:pos x="56" y="118"/>
                </a:cxn>
                <a:cxn ang="0">
                  <a:pos x="82" y="96"/>
                </a:cxn>
                <a:cxn ang="0">
                  <a:pos x="89" y="78"/>
                </a:cxn>
                <a:cxn ang="0">
                  <a:pos x="96" y="63"/>
                </a:cxn>
                <a:cxn ang="0">
                  <a:pos x="96" y="59"/>
                </a:cxn>
                <a:cxn ang="0">
                  <a:pos x="85" y="41"/>
                </a:cxn>
                <a:cxn ang="0">
                  <a:pos x="82" y="26"/>
                </a:cxn>
                <a:cxn ang="0">
                  <a:pos x="67" y="15"/>
                </a:cxn>
                <a:cxn ang="0">
                  <a:pos x="41" y="4"/>
                </a:cxn>
                <a:cxn ang="0">
                  <a:pos x="11" y="0"/>
                </a:cxn>
                <a:cxn ang="0">
                  <a:pos x="45" y="0"/>
                </a:cxn>
              </a:cxnLst>
              <a:rect l="0" t="0" r="0" b="0"/>
              <a:pathLst>
                <a:path w="141" h="148">
                  <a:moveTo>
                    <a:pt x="45" y="0"/>
                  </a:moveTo>
                  <a:lnTo>
                    <a:pt x="85" y="7"/>
                  </a:lnTo>
                  <a:lnTo>
                    <a:pt x="115" y="26"/>
                  </a:lnTo>
                  <a:lnTo>
                    <a:pt x="130" y="41"/>
                  </a:lnTo>
                  <a:lnTo>
                    <a:pt x="137" y="44"/>
                  </a:lnTo>
                  <a:lnTo>
                    <a:pt x="141" y="63"/>
                  </a:lnTo>
                  <a:lnTo>
                    <a:pt x="137" y="85"/>
                  </a:lnTo>
                  <a:lnTo>
                    <a:pt x="119" y="100"/>
                  </a:lnTo>
                  <a:lnTo>
                    <a:pt x="104" y="115"/>
                  </a:lnTo>
                  <a:lnTo>
                    <a:pt x="67" y="133"/>
                  </a:lnTo>
                  <a:lnTo>
                    <a:pt x="15" y="144"/>
                  </a:lnTo>
                  <a:lnTo>
                    <a:pt x="0" y="148"/>
                  </a:lnTo>
                  <a:lnTo>
                    <a:pt x="26" y="141"/>
                  </a:lnTo>
                  <a:lnTo>
                    <a:pt x="56" y="118"/>
                  </a:lnTo>
                  <a:lnTo>
                    <a:pt x="82" y="96"/>
                  </a:lnTo>
                  <a:lnTo>
                    <a:pt x="89" y="78"/>
                  </a:lnTo>
                  <a:lnTo>
                    <a:pt x="96" y="63"/>
                  </a:lnTo>
                  <a:lnTo>
                    <a:pt x="96" y="59"/>
                  </a:lnTo>
                  <a:lnTo>
                    <a:pt x="85" y="41"/>
                  </a:lnTo>
                  <a:lnTo>
                    <a:pt x="82" y="26"/>
                  </a:lnTo>
                  <a:lnTo>
                    <a:pt x="67" y="15"/>
                  </a:lnTo>
                  <a:lnTo>
                    <a:pt x="41" y="4"/>
                  </a:lnTo>
                  <a:lnTo>
                    <a:pt x="11" y="0"/>
                  </a:lnTo>
                  <a:lnTo>
                    <a:pt x="45"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2" name="図形 31"/>
            <p:cNvSpPr>
              <a:spLocks/>
            </p:cNvSpPr>
            <p:nvPr/>
          </p:nvSpPr>
          <p:spPr bwMode="auto">
            <a:xfrm>
              <a:off x="1994723" y="4827823"/>
              <a:ext cx="243782" cy="218933"/>
            </a:xfrm>
            <a:custGeom>
              <a:avLst/>
              <a:gdLst/>
              <a:ahLst/>
              <a:cxnLst>
                <a:cxn ang="0">
                  <a:pos x="33" y="0"/>
                </a:cxn>
                <a:cxn ang="0">
                  <a:pos x="59" y="0"/>
                </a:cxn>
                <a:cxn ang="0">
                  <a:pos x="100" y="4"/>
                </a:cxn>
                <a:cxn ang="0">
                  <a:pos x="126" y="15"/>
                </a:cxn>
                <a:cxn ang="0">
                  <a:pos x="144" y="30"/>
                </a:cxn>
                <a:cxn ang="0">
                  <a:pos x="155" y="41"/>
                </a:cxn>
                <a:cxn ang="0">
                  <a:pos x="159" y="59"/>
                </a:cxn>
                <a:cxn ang="0">
                  <a:pos x="159" y="63"/>
                </a:cxn>
                <a:cxn ang="0">
                  <a:pos x="155" y="85"/>
                </a:cxn>
                <a:cxn ang="0">
                  <a:pos x="144" y="100"/>
                </a:cxn>
                <a:cxn ang="0">
                  <a:pos x="111" y="129"/>
                </a:cxn>
                <a:cxn ang="0">
                  <a:pos x="74" y="144"/>
                </a:cxn>
                <a:cxn ang="0">
                  <a:pos x="59" y="148"/>
                </a:cxn>
                <a:cxn ang="0">
                  <a:pos x="15" y="155"/>
                </a:cxn>
                <a:cxn ang="0">
                  <a:pos x="59" y="133"/>
                </a:cxn>
                <a:cxn ang="0">
                  <a:pos x="74" y="118"/>
                </a:cxn>
                <a:cxn ang="0">
                  <a:pos x="89" y="100"/>
                </a:cxn>
                <a:cxn ang="0">
                  <a:pos x="96" y="78"/>
                </a:cxn>
                <a:cxn ang="0">
                  <a:pos x="89" y="63"/>
                </a:cxn>
                <a:cxn ang="0">
                  <a:pos x="70" y="33"/>
                </a:cxn>
                <a:cxn ang="0">
                  <a:pos x="41" y="15"/>
                </a:cxn>
                <a:cxn ang="0">
                  <a:pos x="0" y="0"/>
                </a:cxn>
                <a:cxn ang="0">
                  <a:pos x="33" y="0"/>
                </a:cxn>
              </a:cxnLst>
              <a:rect l="0" t="0" r="0" b="0"/>
              <a:pathLst>
                <a:path w="159" h="155">
                  <a:moveTo>
                    <a:pt x="33" y="0"/>
                  </a:moveTo>
                  <a:lnTo>
                    <a:pt x="59" y="0"/>
                  </a:lnTo>
                  <a:lnTo>
                    <a:pt x="100" y="4"/>
                  </a:lnTo>
                  <a:lnTo>
                    <a:pt x="126" y="15"/>
                  </a:lnTo>
                  <a:lnTo>
                    <a:pt x="144" y="30"/>
                  </a:lnTo>
                  <a:lnTo>
                    <a:pt x="155" y="41"/>
                  </a:lnTo>
                  <a:lnTo>
                    <a:pt x="159" y="59"/>
                  </a:lnTo>
                  <a:lnTo>
                    <a:pt x="159" y="63"/>
                  </a:lnTo>
                  <a:lnTo>
                    <a:pt x="155" y="85"/>
                  </a:lnTo>
                  <a:lnTo>
                    <a:pt x="144" y="100"/>
                  </a:lnTo>
                  <a:lnTo>
                    <a:pt x="111" y="129"/>
                  </a:lnTo>
                  <a:lnTo>
                    <a:pt x="74" y="144"/>
                  </a:lnTo>
                  <a:lnTo>
                    <a:pt x="59" y="148"/>
                  </a:lnTo>
                  <a:lnTo>
                    <a:pt x="15" y="155"/>
                  </a:lnTo>
                  <a:lnTo>
                    <a:pt x="59" y="133"/>
                  </a:lnTo>
                  <a:lnTo>
                    <a:pt x="74" y="118"/>
                  </a:lnTo>
                  <a:lnTo>
                    <a:pt x="89" y="100"/>
                  </a:lnTo>
                  <a:lnTo>
                    <a:pt x="96" y="78"/>
                  </a:lnTo>
                  <a:lnTo>
                    <a:pt x="89" y="63"/>
                  </a:lnTo>
                  <a:lnTo>
                    <a:pt x="70" y="33"/>
                  </a:lnTo>
                  <a:lnTo>
                    <a:pt x="41" y="15"/>
                  </a:lnTo>
                  <a:lnTo>
                    <a:pt x="0" y="0"/>
                  </a:lnTo>
                  <a:lnTo>
                    <a:pt x="33"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3" name="図形 32"/>
            <p:cNvSpPr>
              <a:spLocks/>
            </p:cNvSpPr>
            <p:nvPr/>
          </p:nvSpPr>
          <p:spPr bwMode="auto">
            <a:xfrm>
              <a:off x="1864399" y="4827823"/>
              <a:ext cx="266781" cy="240120"/>
            </a:xfrm>
            <a:custGeom>
              <a:avLst/>
              <a:gdLst/>
              <a:ahLst/>
              <a:cxnLst>
                <a:cxn ang="0">
                  <a:pos x="70" y="0"/>
                </a:cxn>
                <a:cxn ang="0">
                  <a:pos x="96" y="4"/>
                </a:cxn>
                <a:cxn ang="0">
                  <a:pos x="115" y="15"/>
                </a:cxn>
                <a:cxn ang="0">
                  <a:pos x="152" y="33"/>
                </a:cxn>
                <a:cxn ang="0">
                  <a:pos x="166" y="56"/>
                </a:cxn>
                <a:cxn ang="0">
                  <a:pos x="170" y="63"/>
                </a:cxn>
                <a:cxn ang="0">
                  <a:pos x="174" y="78"/>
                </a:cxn>
                <a:cxn ang="0">
                  <a:pos x="170" y="100"/>
                </a:cxn>
                <a:cxn ang="0">
                  <a:pos x="155" y="118"/>
                </a:cxn>
                <a:cxn ang="0">
                  <a:pos x="133" y="141"/>
                </a:cxn>
                <a:cxn ang="0">
                  <a:pos x="89" y="159"/>
                </a:cxn>
                <a:cxn ang="0">
                  <a:pos x="0" y="170"/>
                </a:cxn>
                <a:cxn ang="0">
                  <a:pos x="59" y="144"/>
                </a:cxn>
                <a:cxn ang="0">
                  <a:pos x="100" y="129"/>
                </a:cxn>
                <a:cxn ang="0">
                  <a:pos x="115" y="118"/>
                </a:cxn>
                <a:cxn ang="0">
                  <a:pos x="130" y="104"/>
                </a:cxn>
                <a:cxn ang="0">
                  <a:pos x="133" y="89"/>
                </a:cxn>
                <a:cxn ang="0">
                  <a:pos x="130" y="70"/>
                </a:cxn>
                <a:cxn ang="0">
                  <a:pos x="126" y="63"/>
                </a:cxn>
                <a:cxn ang="0">
                  <a:pos x="104" y="41"/>
                </a:cxn>
                <a:cxn ang="0">
                  <a:pos x="70" y="15"/>
                </a:cxn>
                <a:cxn ang="0">
                  <a:pos x="48" y="4"/>
                </a:cxn>
                <a:cxn ang="0">
                  <a:pos x="19" y="0"/>
                </a:cxn>
                <a:cxn ang="0">
                  <a:pos x="70" y="0"/>
                </a:cxn>
              </a:cxnLst>
              <a:rect l="0" t="0" r="0" b="0"/>
              <a:pathLst>
                <a:path w="174" h="170">
                  <a:moveTo>
                    <a:pt x="70" y="0"/>
                  </a:moveTo>
                  <a:lnTo>
                    <a:pt x="96" y="4"/>
                  </a:lnTo>
                  <a:lnTo>
                    <a:pt x="115" y="15"/>
                  </a:lnTo>
                  <a:lnTo>
                    <a:pt x="152" y="33"/>
                  </a:lnTo>
                  <a:lnTo>
                    <a:pt x="166" y="56"/>
                  </a:lnTo>
                  <a:lnTo>
                    <a:pt x="170" y="63"/>
                  </a:lnTo>
                  <a:lnTo>
                    <a:pt x="174" y="78"/>
                  </a:lnTo>
                  <a:lnTo>
                    <a:pt x="170" y="100"/>
                  </a:lnTo>
                  <a:lnTo>
                    <a:pt x="155" y="118"/>
                  </a:lnTo>
                  <a:lnTo>
                    <a:pt x="133" y="141"/>
                  </a:lnTo>
                  <a:lnTo>
                    <a:pt x="89" y="159"/>
                  </a:lnTo>
                  <a:lnTo>
                    <a:pt x="0" y="170"/>
                  </a:lnTo>
                  <a:lnTo>
                    <a:pt x="59" y="144"/>
                  </a:lnTo>
                  <a:lnTo>
                    <a:pt x="100" y="129"/>
                  </a:lnTo>
                  <a:lnTo>
                    <a:pt x="115" y="118"/>
                  </a:lnTo>
                  <a:lnTo>
                    <a:pt x="130" y="104"/>
                  </a:lnTo>
                  <a:lnTo>
                    <a:pt x="133" y="89"/>
                  </a:lnTo>
                  <a:lnTo>
                    <a:pt x="130" y="70"/>
                  </a:lnTo>
                  <a:lnTo>
                    <a:pt x="126" y="63"/>
                  </a:lnTo>
                  <a:lnTo>
                    <a:pt x="104" y="41"/>
                  </a:lnTo>
                  <a:lnTo>
                    <a:pt x="70" y="15"/>
                  </a:lnTo>
                  <a:lnTo>
                    <a:pt x="48" y="4"/>
                  </a:lnTo>
                  <a:lnTo>
                    <a:pt x="19" y="0"/>
                  </a:lnTo>
                  <a:lnTo>
                    <a:pt x="70"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4" name="図形 33"/>
            <p:cNvSpPr>
              <a:spLocks/>
            </p:cNvSpPr>
            <p:nvPr/>
          </p:nvSpPr>
          <p:spPr bwMode="auto">
            <a:xfrm>
              <a:off x="1609884" y="4827823"/>
              <a:ext cx="453834" cy="240120"/>
            </a:xfrm>
            <a:custGeom>
              <a:avLst/>
              <a:gdLst/>
              <a:ahLst/>
              <a:cxnLst>
                <a:cxn ang="0">
                  <a:pos x="174" y="0"/>
                </a:cxn>
                <a:cxn ang="0">
                  <a:pos x="207" y="4"/>
                </a:cxn>
                <a:cxn ang="0">
                  <a:pos x="229" y="15"/>
                </a:cxn>
                <a:cxn ang="0">
                  <a:pos x="266" y="41"/>
                </a:cxn>
                <a:cxn ang="0">
                  <a:pos x="284" y="63"/>
                </a:cxn>
                <a:cxn ang="0">
                  <a:pos x="296" y="74"/>
                </a:cxn>
                <a:cxn ang="0">
                  <a:pos x="296" y="89"/>
                </a:cxn>
                <a:cxn ang="0">
                  <a:pos x="292" y="100"/>
                </a:cxn>
                <a:cxn ang="0">
                  <a:pos x="277" y="115"/>
                </a:cxn>
                <a:cxn ang="0">
                  <a:pos x="262" y="129"/>
                </a:cxn>
                <a:cxn ang="0">
                  <a:pos x="214" y="144"/>
                </a:cxn>
                <a:cxn ang="0">
                  <a:pos x="159" y="166"/>
                </a:cxn>
                <a:cxn ang="0">
                  <a:pos x="159" y="170"/>
                </a:cxn>
                <a:cxn ang="0">
                  <a:pos x="100" y="170"/>
                </a:cxn>
                <a:cxn ang="0">
                  <a:pos x="137" y="155"/>
                </a:cxn>
                <a:cxn ang="0">
                  <a:pos x="151" y="144"/>
                </a:cxn>
                <a:cxn ang="0">
                  <a:pos x="155" y="133"/>
                </a:cxn>
                <a:cxn ang="0">
                  <a:pos x="166" y="115"/>
                </a:cxn>
                <a:cxn ang="0">
                  <a:pos x="159" y="100"/>
                </a:cxn>
                <a:cxn ang="0">
                  <a:pos x="155" y="78"/>
                </a:cxn>
                <a:cxn ang="0">
                  <a:pos x="144" y="59"/>
                </a:cxn>
                <a:cxn ang="0">
                  <a:pos x="125" y="44"/>
                </a:cxn>
                <a:cxn ang="0">
                  <a:pos x="85" y="26"/>
                </a:cxn>
                <a:cxn ang="0">
                  <a:pos x="40" y="7"/>
                </a:cxn>
                <a:cxn ang="0">
                  <a:pos x="0" y="0"/>
                </a:cxn>
                <a:cxn ang="0">
                  <a:pos x="174" y="0"/>
                </a:cxn>
              </a:cxnLst>
              <a:rect l="0" t="0" r="0" b="0"/>
              <a:pathLst>
                <a:path w="296" h="170">
                  <a:moveTo>
                    <a:pt x="174" y="0"/>
                  </a:moveTo>
                  <a:lnTo>
                    <a:pt x="207" y="4"/>
                  </a:lnTo>
                  <a:lnTo>
                    <a:pt x="229" y="15"/>
                  </a:lnTo>
                  <a:lnTo>
                    <a:pt x="266" y="41"/>
                  </a:lnTo>
                  <a:lnTo>
                    <a:pt x="284" y="63"/>
                  </a:lnTo>
                  <a:lnTo>
                    <a:pt x="296" y="74"/>
                  </a:lnTo>
                  <a:lnTo>
                    <a:pt x="296" y="89"/>
                  </a:lnTo>
                  <a:lnTo>
                    <a:pt x="292" y="100"/>
                  </a:lnTo>
                  <a:lnTo>
                    <a:pt x="277" y="115"/>
                  </a:lnTo>
                  <a:lnTo>
                    <a:pt x="262" y="129"/>
                  </a:lnTo>
                  <a:lnTo>
                    <a:pt x="214" y="144"/>
                  </a:lnTo>
                  <a:lnTo>
                    <a:pt x="159" y="166"/>
                  </a:lnTo>
                  <a:lnTo>
                    <a:pt x="159" y="170"/>
                  </a:lnTo>
                  <a:lnTo>
                    <a:pt x="100" y="170"/>
                  </a:lnTo>
                  <a:lnTo>
                    <a:pt x="137" y="155"/>
                  </a:lnTo>
                  <a:lnTo>
                    <a:pt x="151" y="144"/>
                  </a:lnTo>
                  <a:lnTo>
                    <a:pt x="155" y="133"/>
                  </a:lnTo>
                  <a:lnTo>
                    <a:pt x="166" y="115"/>
                  </a:lnTo>
                  <a:lnTo>
                    <a:pt x="159" y="100"/>
                  </a:lnTo>
                  <a:lnTo>
                    <a:pt x="155" y="78"/>
                  </a:lnTo>
                  <a:lnTo>
                    <a:pt x="144" y="59"/>
                  </a:lnTo>
                  <a:lnTo>
                    <a:pt x="125" y="44"/>
                  </a:lnTo>
                  <a:lnTo>
                    <a:pt x="85" y="26"/>
                  </a:lnTo>
                  <a:lnTo>
                    <a:pt x="40" y="7"/>
                  </a:lnTo>
                  <a:lnTo>
                    <a:pt x="0" y="0"/>
                  </a:lnTo>
                  <a:lnTo>
                    <a:pt x="174"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5" name="図形 34"/>
            <p:cNvSpPr>
              <a:spLocks/>
            </p:cNvSpPr>
            <p:nvPr/>
          </p:nvSpPr>
          <p:spPr bwMode="auto">
            <a:xfrm>
              <a:off x="1433563" y="4827823"/>
              <a:ext cx="420103" cy="255657"/>
            </a:xfrm>
            <a:custGeom>
              <a:avLst/>
              <a:gdLst/>
              <a:ahLst/>
              <a:cxnLst>
                <a:cxn ang="0">
                  <a:pos x="78" y="0"/>
                </a:cxn>
                <a:cxn ang="0">
                  <a:pos x="118" y="4"/>
                </a:cxn>
                <a:cxn ang="0">
                  <a:pos x="174" y="15"/>
                </a:cxn>
                <a:cxn ang="0">
                  <a:pos x="204" y="26"/>
                </a:cxn>
                <a:cxn ang="0">
                  <a:pos x="229" y="41"/>
                </a:cxn>
                <a:cxn ang="0">
                  <a:pos x="252" y="59"/>
                </a:cxn>
                <a:cxn ang="0">
                  <a:pos x="270" y="78"/>
                </a:cxn>
                <a:cxn ang="0">
                  <a:pos x="274" y="100"/>
                </a:cxn>
                <a:cxn ang="0">
                  <a:pos x="274" y="115"/>
                </a:cxn>
                <a:cxn ang="0">
                  <a:pos x="270" y="133"/>
                </a:cxn>
                <a:cxn ang="0">
                  <a:pos x="259" y="144"/>
                </a:cxn>
                <a:cxn ang="0">
                  <a:pos x="240" y="155"/>
                </a:cxn>
                <a:cxn ang="0">
                  <a:pos x="218" y="166"/>
                </a:cxn>
                <a:cxn ang="0">
                  <a:pos x="196" y="174"/>
                </a:cxn>
                <a:cxn ang="0">
                  <a:pos x="189" y="174"/>
                </a:cxn>
                <a:cxn ang="0">
                  <a:pos x="130" y="181"/>
                </a:cxn>
                <a:cxn ang="0">
                  <a:pos x="148" y="166"/>
                </a:cxn>
                <a:cxn ang="0">
                  <a:pos x="170" y="148"/>
                </a:cxn>
                <a:cxn ang="0">
                  <a:pos x="189" y="129"/>
                </a:cxn>
                <a:cxn ang="0">
                  <a:pos x="196" y="104"/>
                </a:cxn>
                <a:cxn ang="0">
                  <a:pos x="189" y="85"/>
                </a:cxn>
                <a:cxn ang="0">
                  <a:pos x="181" y="70"/>
                </a:cxn>
                <a:cxn ang="0">
                  <a:pos x="155" y="48"/>
                </a:cxn>
                <a:cxn ang="0">
                  <a:pos x="126" y="33"/>
                </a:cxn>
                <a:cxn ang="0">
                  <a:pos x="89" y="19"/>
                </a:cxn>
                <a:cxn ang="0">
                  <a:pos x="48" y="7"/>
                </a:cxn>
                <a:cxn ang="0">
                  <a:pos x="0" y="0"/>
                </a:cxn>
                <a:cxn ang="0">
                  <a:pos x="78" y="0"/>
                </a:cxn>
              </a:cxnLst>
              <a:rect l="0" t="0" r="0" b="0"/>
              <a:pathLst>
                <a:path w="274" h="181">
                  <a:moveTo>
                    <a:pt x="78" y="0"/>
                  </a:moveTo>
                  <a:lnTo>
                    <a:pt x="118" y="4"/>
                  </a:lnTo>
                  <a:lnTo>
                    <a:pt x="174" y="15"/>
                  </a:lnTo>
                  <a:lnTo>
                    <a:pt x="204" y="26"/>
                  </a:lnTo>
                  <a:lnTo>
                    <a:pt x="229" y="41"/>
                  </a:lnTo>
                  <a:lnTo>
                    <a:pt x="252" y="59"/>
                  </a:lnTo>
                  <a:lnTo>
                    <a:pt x="270" y="78"/>
                  </a:lnTo>
                  <a:lnTo>
                    <a:pt x="274" y="100"/>
                  </a:lnTo>
                  <a:lnTo>
                    <a:pt x="274" y="115"/>
                  </a:lnTo>
                  <a:lnTo>
                    <a:pt x="270" y="133"/>
                  </a:lnTo>
                  <a:lnTo>
                    <a:pt x="259" y="144"/>
                  </a:lnTo>
                  <a:lnTo>
                    <a:pt x="240" y="155"/>
                  </a:lnTo>
                  <a:lnTo>
                    <a:pt x="218" y="166"/>
                  </a:lnTo>
                  <a:lnTo>
                    <a:pt x="196" y="174"/>
                  </a:lnTo>
                  <a:lnTo>
                    <a:pt x="189" y="174"/>
                  </a:lnTo>
                  <a:lnTo>
                    <a:pt x="130" y="181"/>
                  </a:lnTo>
                  <a:lnTo>
                    <a:pt x="148" y="166"/>
                  </a:lnTo>
                  <a:lnTo>
                    <a:pt x="170" y="148"/>
                  </a:lnTo>
                  <a:lnTo>
                    <a:pt x="189" y="129"/>
                  </a:lnTo>
                  <a:lnTo>
                    <a:pt x="196" y="104"/>
                  </a:lnTo>
                  <a:lnTo>
                    <a:pt x="189" y="85"/>
                  </a:lnTo>
                  <a:lnTo>
                    <a:pt x="181" y="70"/>
                  </a:lnTo>
                  <a:lnTo>
                    <a:pt x="155" y="48"/>
                  </a:lnTo>
                  <a:lnTo>
                    <a:pt x="126" y="33"/>
                  </a:lnTo>
                  <a:lnTo>
                    <a:pt x="89" y="19"/>
                  </a:lnTo>
                  <a:lnTo>
                    <a:pt x="48" y="7"/>
                  </a:lnTo>
                  <a:lnTo>
                    <a:pt x="0" y="0"/>
                  </a:lnTo>
                  <a:lnTo>
                    <a:pt x="78"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6" name="図形 35"/>
            <p:cNvSpPr>
              <a:spLocks/>
            </p:cNvSpPr>
            <p:nvPr/>
          </p:nvSpPr>
          <p:spPr bwMode="auto">
            <a:xfrm>
              <a:off x="1359968" y="4827823"/>
              <a:ext cx="363374" cy="261307"/>
            </a:xfrm>
            <a:custGeom>
              <a:avLst/>
              <a:gdLst/>
              <a:ahLst/>
              <a:cxnLst>
                <a:cxn ang="0">
                  <a:pos x="33" y="0"/>
                </a:cxn>
                <a:cxn ang="0">
                  <a:pos x="26" y="0"/>
                </a:cxn>
                <a:cxn ang="0">
                  <a:pos x="81" y="7"/>
                </a:cxn>
                <a:cxn ang="0">
                  <a:pos x="126" y="26"/>
                </a:cxn>
                <a:cxn ang="0">
                  <a:pos x="174" y="41"/>
                </a:cxn>
                <a:cxn ang="0">
                  <a:pos x="203" y="56"/>
                </a:cxn>
                <a:cxn ang="0">
                  <a:pos x="222" y="70"/>
                </a:cxn>
                <a:cxn ang="0">
                  <a:pos x="237" y="89"/>
                </a:cxn>
                <a:cxn ang="0">
                  <a:pos x="237" y="104"/>
                </a:cxn>
                <a:cxn ang="0">
                  <a:pos x="237" y="118"/>
                </a:cxn>
                <a:cxn ang="0">
                  <a:pos x="233" y="129"/>
                </a:cxn>
                <a:cxn ang="0">
                  <a:pos x="207" y="148"/>
                </a:cxn>
                <a:cxn ang="0">
                  <a:pos x="181" y="170"/>
                </a:cxn>
                <a:cxn ang="0">
                  <a:pos x="166" y="181"/>
                </a:cxn>
                <a:cxn ang="0">
                  <a:pos x="137" y="185"/>
                </a:cxn>
                <a:cxn ang="0">
                  <a:pos x="174" y="159"/>
                </a:cxn>
                <a:cxn ang="0">
                  <a:pos x="189" y="144"/>
                </a:cxn>
                <a:cxn ang="0">
                  <a:pos x="196" y="126"/>
                </a:cxn>
                <a:cxn ang="0">
                  <a:pos x="192" y="100"/>
                </a:cxn>
                <a:cxn ang="0">
                  <a:pos x="178" y="70"/>
                </a:cxn>
                <a:cxn ang="0">
                  <a:pos x="122" y="41"/>
                </a:cxn>
                <a:cxn ang="0">
                  <a:pos x="67" y="19"/>
                </a:cxn>
                <a:cxn ang="0">
                  <a:pos x="0" y="0"/>
                </a:cxn>
                <a:cxn ang="0">
                  <a:pos x="33" y="0"/>
                </a:cxn>
              </a:cxnLst>
              <a:rect l="0" t="0" r="0" b="0"/>
              <a:pathLst>
                <a:path w="237" h="185">
                  <a:moveTo>
                    <a:pt x="33" y="0"/>
                  </a:moveTo>
                  <a:lnTo>
                    <a:pt x="26" y="0"/>
                  </a:lnTo>
                  <a:lnTo>
                    <a:pt x="81" y="7"/>
                  </a:lnTo>
                  <a:lnTo>
                    <a:pt x="126" y="26"/>
                  </a:lnTo>
                  <a:lnTo>
                    <a:pt x="174" y="41"/>
                  </a:lnTo>
                  <a:lnTo>
                    <a:pt x="203" y="56"/>
                  </a:lnTo>
                  <a:lnTo>
                    <a:pt x="222" y="70"/>
                  </a:lnTo>
                  <a:lnTo>
                    <a:pt x="237" y="89"/>
                  </a:lnTo>
                  <a:lnTo>
                    <a:pt x="237" y="104"/>
                  </a:lnTo>
                  <a:lnTo>
                    <a:pt x="237" y="118"/>
                  </a:lnTo>
                  <a:lnTo>
                    <a:pt x="233" y="129"/>
                  </a:lnTo>
                  <a:lnTo>
                    <a:pt x="207" y="148"/>
                  </a:lnTo>
                  <a:lnTo>
                    <a:pt x="181" y="170"/>
                  </a:lnTo>
                  <a:lnTo>
                    <a:pt x="166" y="181"/>
                  </a:lnTo>
                  <a:lnTo>
                    <a:pt x="137" y="185"/>
                  </a:lnTo>
                  <a:lnTo>
                    <a:pt x="174" y="159"/>
                  </a:lnTo>
                  <a:lnTo>
                    <a:pt x="189" y="144"/>
                  </a:lnTo>
                  <a:lnTo>
                    <a:pt x="196" y="126"/>
                  </a:lnTo>
                  <a:lnTo>
                    <a:pt x="192" y="100"/>
                  </a:lnTo>
                  <a:lnTo>
                    <a:pt x="178" y="70"/>
                  </a:lnTo>
                  <a:lnTo>
                    <a:pt x="122" y="41"/>
                  </a:lnTo>
                  <a:lnTo>
                    <a:pt x="67" y="19"/>
                  </a:lnTo>
                  <a:lnTo>
                    <a:pt x="0" y="0"/>
                  </a:lnTo>
                  <a:lnTo>
                    <a:pt x="33"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7" name="図形 36"/>
            <p:cNvSpPr>
              <a:spLocks/>
            </p:cNvSpPr>
            <p:nvPr/>
          </p:nvSpPr>
          <p:spPr bwMode="auto">
            <a:xfrm>
              <a:off x="985862" y="4827823"/>
              <a:ext cx="668485" cy="673748"/>
            </a:xfrm>
            <a:custGeom>
              <a:avLst/>
              <a:gdLst/>
              <a:ahLst/>
              <a:cxnLst>
                <a:cxn ang="0">
                  <a:pos x="222" y="0"/>
                </a:cxn>
                <a:cxn ang="0">
                  <a:pos x="255" y="4"/>
                </a:cxn>
                <a:cxn ang="0">
                  <a:pos x="292" y="15"/>
                </a:cxn>
                <a:cxn ang="0">
                  <a:pos x="355" y="41"/>
                </a:cxn>
                <a:cxn ang="0">
                  <a:pos x="422" y="74"/>
                </a:cxn>
                <a:cxn ang="0">
                  <a:pos x="433" y="100"/>
                </a:cxn>
                <a:cxn ang="0">
                  <a:pos x="436" y="126"/>
                </a:cxn>
                <a:cxn ang="0">
                  <a:pos x="433" y="141"/>
                </a:cxn>
                <a:cxn ang="0">
                  <a:pos x="422" y="144"/>
                </a:cxn>
                <a:cxn ang="0">
                  <a:pos x="403" y="170"/>
                </a:cxn>
                <a:cxn ang="0">
                  <a:pos x="370" y="189"/>
                </a:cxn>
                <a:cxn ang="0">
                  <a:pos x="337" y="200"/>
                </a:cxn>
                <a:cxn ang="0">
                  <a:pos x="314" y="211"/>
                </a:cxn>
                <a:cxn ang="0">
                  <a:pos x="266" y="229"/>
                </a:cxn>
                <a:cxn ang="0">
                  <a:pos x="207" y="240"/>
                </a:cxn>
                <a:cxn ang="0">
                  <a:pos x="144" y="251"/>
                </a:cxn>
                <a:cxn ang="0">
                  <a:pos x="96" y="266"/>
                </a:cxn>
                <a:cxn ang="0">
                  <a:pos x="59" y="281"/>
                </a:cxn>
                <a:cxn ang="0">
                  <a:pos x="45" y="296"/>
                </a:cxn>
                <a:cxn ang="0">
                  <a:pos x="33" y="307"/>
                </a:cxn>
                <a:cxn ang="0">
                  <a:pos x="30" y="329"/>
                </a:cxn>
                <a:cxn ang="0">
                  <a:pos x="30" y="336"/>
                </a:cxn>
                <a:cxn ang="0">
                  <a:pos x="41" y="366"/>
                </a:cxn>
                <a:cxn ang="0">
                  <a:pos x="48" y="392"/>
                </a:cxn>
                <a:cxn ang="0">
                  <a:pos x="74" y="410"/>
                </a:cxn>
                <a:cxn ang="0">
                  <a:pos x="104" y="421"/>
                </a:cxn>
                <a:cxn ang="0">
                  <a:pos x="159" y="436"/>
                </a:cxn>
                <a:cxn ang="0">
                  <a:pos x="185" y="440"/>
                </a:cxn>
                <a:cxn ang="0">
                  <a:pos x="311" y="462"/>
                </a:cxn>
                <a:cxn ang="0">
                  <a:pos x="425" y="477"/>
                </a:cxn>
                <a:cxn ang="0">
                  <a:pos x="381" y="477"/>
                </a:cxn>
                <a:cxn ang="0">
                  <a:pos x="322" y="466"/>
                </a:cxn>
                <a:cxn ang="0">
                  <a:pos x="255" y="462"/>
                </a:cxn>
                <a:cxn ang="0">
                  <a:pos x="185" y="447"/>
                </a:cxn>
                <a:cxn ang="0">
                  <a:pos x="115" y="436"/>
                </a:cxn>
                <a:cxn ang="0">
                  <a:pos x="48" y="410"/>
                </a:cxn>
                <a:cxn ang="0">
                  <a:pos x="33" y="396"/>
                </a:cxn>
                <a:cxn ang="0">
                  <a:pos x="15" y="377"/>
                </a:cxn>
                <a:cxn ang="0">
                  <a:pos x="4" y="355"/>
                </a:cxn>
                <a:cxn ang="0">
                  <a:pos x="0" y="336"/>
                </a:cxn>
                <a:cxn ang="0">
                  <a:pos x="0" y="322"/>
                </a:cxn>
                <a:cxn ang="0">
                  <a:pos x="4" y="311"/>
                </a:cxn>
                <a:cxn ang="0">
                  <a:pos x="19" y="296"/>
                </a:cxn>
                <a:cxn ang="0">
                  <a:pos x="33" y="274"/>
                </a:cxn>
                <a:cxn ang="0">
                  <a:pos x="56" y="259"/>
                </a:cxn>
                <a:cxn ang="0">
                  <a:pos x="89" y="251"/>
                </a:cxn>
                <a:cxn ang="0">
                  <a:pos x="141" y="240"/>
                </a:cxn>
                <a:cxn ang="0">
                  <a:pos x="170" y="237"/>
                </a:cxn>
                <a:cxn ang="0">
                  <a:pos x="229" y="226"/>
                </a:cxn>
                <a:cxn ang="0">
                  <a:pos x="266" y="214"/>
                </a:cxn>
                <a:cxn ang="0">
                  <a:pos x="307" y="200"/>
                </a:cxn>
                <a:cxn ang="0">
                  <a:pos x="337" y="185"/>
                </a:cxn>
                <a:cxn ang="0">
                  <a:pos x="366" y="159"/>
                </a:cxn>
                <a:cxn ang="0">
                  <a:pos x="370" y="141"/>
                </a:cxn>
                <a:cxn ang="0">
                  <a:pos x="377" y="115"/>
                </a:cxn>
                <a:cxn ang="0">
                  <a:pos x="370" y="85"/>
                </a:cxn>
                <a:cxn ang="0">
                  <a:pos x="351" y="59"/>
                </a:cxn>
                <a:cxn ang="0">
                  <a:pos x="333" y="41"/>
                </a:cxn>
                <a:cxn ang="0">
                  <a:pos x="296" y="26"/>
                </a:cxn>
                <a:cxn ang="0">
                  <a:pos x="255" y="15"/>
                </a:cxn>
                <a:cxn ang="0">
                  <a:pos x="244" y="7"/>
                </a:cxn>
                <a:cxn ang="0">
                  <a:pos x="207" y="0"/>
                </a:cxn>
                <a:cxn ang="0">
                  <a:pos x="222" y="0"/>
                </a:cxn>
              </a:cxnLst>
              <a:rect l="0" t="0" r="0" b="0"/>
              <a:pathLst>
                <a:path w="436" h="477">
                  <a:moveTo>
                    <a:pt x="222" y="0"/>
                  </a:moveTo>
                  <a:lnTo>
                    <a:pt x="255" y="4"/>
                  </a:lnTo>
                  <a:lnTo>
                    <a:pt x="292" y="15"/>
                  </a:lnTo>
                  <a:lnTo>
                    <a:pt x="355" y="41"/>
                  </a:lnTo>
                  <a:lnTo>
                    <a:pt x="422" y="74"/>
                  </a:lnTo>
                  <a:lnTo>
                    <a:pt x="433" y="100"/>
                  </a:lnTo>
                  <a:lnTo>
                    <a:pt x="436" y="126"/>
                  </a:lnTo>
                  <a:lnTo>
                    <a:pt x="433" y="141"/>
                  </a:lnTo>
                  <a:lnTo>
                    <a:pt x="422" y="144"/>
                  </a:lnTo>
                  <a:lnTo>
                    <a:pt x="403" y="170"/>
                  </a:lnTo>
                  <a:lnTo>
                    <a:pt x="370" y="189"/>
                  </a:lnTo>
                  <a:lnTo>
                    <a:pt x="337" y="200"/>
                  </a:lnTo>
                  <a:lnTo>
                    <a:pt x="314" y="211"/>
                  </a:lnTo>
                  <a:lnTo>
                    <a:pt x="266" y="229"/>
                  </a:lnTo>
                  <a:lnTo>
                    <a:pt x="207" y="240"/>
                  </a:lnTo>
                  <a:lnTo>
                    <a:pt x="144" y="251"/>
                  </a:lnTo>
                  <a:lnTo>
                    <a:pt x="96" y="266"/>
                  </a:lnTo>
                  <a:lnTo>
                    <a:pt x="59" y="281"/>
                  </a:lnTo>
                  <a:lnTo>
                    <a:pt x="45" y="296"/>
                  </a:lnTo>
                  <a:lnTo>
                    <a:pt x="33" y="307"/>
                  </a:lnTo>
                  <a:lnTo>
                    <a:pt x="30" y="329"/>
                  </a:lnTo>
                  <a:lnTo>
                    <a:pt x="30" y="336"/>
                  </a:lnTo>
                  <a:lnTo>
                    <a:pt x="41" y="366"/>
                  </a:lnTo>
                  <a:lnTo>
                    <a:pt x="48" y="392"/>
                  </a:lnTo>
                  <a:lnTo>
                    <a:pt x="74" y="410"/>
                  </a:lnTo>
                  <a:lnTo>
                    <a:pt x="104" y="421"/>
                  </a:lnTo>
                  <a:lnTo>
                    <a:pt x="159" y="436"/>
                  </a:lnTo>
                  <a:lnTo>
                    <a:pt x="185" y="440"/>
                  </a:lnTo>
                  <a:lnTo>
                    <a:pt x="311" y="462"/>
                  </a:lnTo>
                  <a:lnTo>
                    <a:pt x="425" y="477"/>
                  </a:lnTo>
                  <a:lnTo>
                    <a:pt x="381" y="477"/>
                  </a:lnTo>
                  <a:lnTo>
                    <a:pt x="322" y="466"/>
                  </a:lnTo>
                  <a:lnTo>
                    <a:pt x="255" y="462"/>
                  </a:lnTo>
                  <a:lnTo>
                    <a:pt x="185" y="447"/>
                  </a:lnTo>
                  <a:lnTo>
                    <a:pt x="115" y="436"/>
                  </a:lnTo>
                  <a:lnTo>
                    <a:pt x="48" y="410"/>
                  </a:lnTo>
                  <a:lnTo>
                    <a:pt x="33" y="396"/>
                  </a:lnTo>
                  <a:lnTo>
                    <a:pt x="15" y="377"/>
                  </a:lnTo>
                  <a:lnTo>
                    <a:pt x="4" y="355"/>
                  </a:lnTo>
                  <a:lnTo>
                    <a:pt x="0" y="336"/>
                  </a:lnTo>
                  <a:lnTo>
                    <a:pt x="0" y="322"/>
                  </a:lnTo>
                  <a:lnTo>
                    <a:pt x="4" y="311"/>
                  </a:lnTo>
                  <a:lnTo>
                    <a:pt x="19" y="296"/>
                  </a:lnTo>
                  <a:lnTo>
                    <a:pt x="33" y="274"/>
                  </a:lnTo>
                  <a:lnTo>
                    <a:pt x="56" y="259"/>
                  </a:lnTo>
                  <a:lnTo>
                    <a:pt x="89" y="251"/>
                  </a:lnTo>
                  <a:lnTo>
                    <a:pt x="141" y="240"/>
                  </a:lnTo>
                  <a:lnTo>
                    <a:pt x="170" y="237"/>
                  </a:lnTo>
                  <a:lnTo>
                    <a:pt x="229" y="226"/>
                  </a:lnTo>
                  <a:lnTo>
                    <a:pt x="266" y="214"/>
                  </a:lnTo>
                  <a:lnTo>
                    <a:pt x="307" y="200"/>
                  </a:lnTo>
                  <a:lnTo>
                    <a:pt x="337" y="185"/>
                  </a:lnTo>
                  <a:lnTo>
                    <a:pt x="366" y="159"/>
                  </a:lnTo>
                  <a:lnTo>
                    <a:pt x="370" y="141"/>
                  </a:lnTo>
                  <a:lnTo>
                    <a:pt x="377" y="115"/>
                  </a:lnTo>
                  <a:lnTo>
                    <a:pt x="370" y="85"/>
                  </a:lnTo>
                  <a:lnTo>
                    <a:pt x="351" y="59"/>
                  </a:lnTo>
                  <a:lnTo>
                    <a:pt x="333" y="41"/>
                  </a:lnTo>
                  <a:lnTo>
                    <a:pt x="296" y="26"/>
                  </a:lnTo>
                  <a:lnTo>
                    <a:pt x="255" y="15"/>
                  </a:lnTo>
                  <a:lnTo>
                    <a:pt x="244" y="7"/>
                  </a:lnTo>
                  <a:lnTo>
                    <a:pt x="207" y="0"/>
                  </a:lnTo>
                  <a:lnTo>
                    <a:pt x="222"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8" name="図形 37"/>
            <p:cNvSpPr>
              <a:spLocks/>
            </p:cNvSpPr>
            <p:nvPr/>
          </p:nvSpPr>
          <p:spPr bwMode="auto">
            <a:xfrm>
              <a:off x="662352" y="5147041"/>
              <a:ext cx="884670" cy="360180"/>
            </a:xfrm>
            <a:custGeom>
              <a:avLst/>
              <a:gdLst/>
              <a:ahLst/>
              <a:cxnLst>
                <a:cxn ang="0">
                  <a:pos x="0" y="110"/>
                </a:cxn>
                <a:cxn ang="0">
                  <a:pos x="0" y="99"/>
                </a:cxn>
                <a:cxn ang="0">
                  <a:pos x="4" y="88"/>
                </a:cxn>
                <a:cxn ang="0">
                  <a:pos x="19" y="73"/>
                </a:cxn>
                <a:cxn ang="0">
                  <a:pos x="49" y="55"/>
                </a:cxn>
                <a:cxn ang="0">
                  <a:pos x="111" y="33"/>
                </a:cxn>
                <a:cxn ang="0">
                  <a:pos x="196" y="14"/>
                </a:cxn>
                <a:cxn ang="0">
                  <a:pos x="293" y="0"/>
                </a:cxn>
                <a:cxn ang="0">
                  <a:pos x="226" y="14"/>
                </a:cxn>
                <a:cxn ang="0">
                  <a:pos x="156" y="40"/>
                </a:cxn>
                <a:cxn ang="0">
                  <a:pos x="119" y="55"/>
                </a:cxn>
                <a:cxn ang="0">
                  <a:pos x="97" y="70"/>
                </a:cxn>
                <a:cxn ang="0">
                  <a:pos x="74" y="96"/>
                </a:cxn>
                <a:cxn ang="0">
                  <a:pos x="63" y="118"/>
                </a:cxn>
                <a:cxn ang="0">
                  <a:pos x="63" y="125"/>
                </a:cxn>
                <a:cxn ang="0">
                  <a:pos x="71" y="133"/>
                </a:cxn>
                <a:cxn ang="0">
                  <a:pos x="86" y="151"/>
                </a:cxn>
                <a:cxn ang="0">
                  <a:pos x="126" y="170"/>
                </a:cxn>
                <a:cxn ang="0">
                  <a:pos x="189" y="195"/>
                </a:cxn>
                <a:cxn ang="0">
                  <a:pos x="285" y="221"/>
                </a:cxn>
                <a:cxn ang="0">
                  <a:pos x="448" y="236"/>
                </a:cxn>
                <a:cxn ang="0">
                  <a:pos x="522" y="244"/>
                </a:cxn>
                <a:cxn ang="0">
                  <a:pos x="577" y="251"/>
                </a:cxn>
                <a:cxn ang="0">
                  <a:pos x="525" y="255"/>
                </a:cxn>
                <a:cxn ang="0">
                  <a:pos x="511" y="251"/>
                </a:cxn>
                <a:cxn ang="0">
                  <a:pos x="507" y="251"/>
                </a:cxn>
                <a:cxn ang="0">
                  <a:pos x="448" y="251"/>
                </a:cxn>
                <a:cxn ang="0">
                  <a:pos x="378" y="240"/>
                </a:cxn>
                <a:cxn ang="0">
                  <a:pos x="226" y="214"/>
                </a:cxn>
                <a:cxn ang="0">
                  <a:pos x="141" y="195"/>
                </a:cxn>
                <a:cxn ang="0">
                  <a:pos x="71" y="170"/>
                </a:cxn>
                <a:cxn ang="0">
                  <a:pos x="41" y="155"/>
                </a:cxn>
                <a:cxn ang="0">
                  <a:pos x="19" y="140"/>
                </a:cxn>
                <a:cxn ang="0">
                  <a:pos x="4" y="125"/>
                </a:cxn>
                <a:cxn ang="0">
                  <a:pos x="0" y="110"/>
                </a:cxn>
              </a:cxnLst>
              <a:rect l="0" t="0" r="0" b="0"/>
              <a:pathLst>
                <a:path w="577" h="255">
                  <a:moveTo>
                    <a:pt x="0" y="110"/>
                  </a:moveTo>
                  <a:lnTo>
                    <a:pt x="0" y="99"/>
                  </a:lnTo>
                  <a:lnTo>
                    <a:pt x="4" y="88"/>
                  </a:lnTo>
                  <a:lnTo>
                    <a:pt x="19" y="73"/>
                  </a:lnTo>
                  <a:lnTo>
                    <a:pt x="49" y="55"/>
                  </a:lnTo>
                  <a:lnTo>
                    <a:pt x="111" y="33"/>
                  </a:lnTo>
                  <a:lnTo>
                    <a:pt x="196" y="14"/>
                  </a:lnTo>
                  <a:lnTo>
                    <a:pt x="293" y="0"/>
                  </a:lnTo>
                  <a:lnTo>
                    <a:pt x="226" y="14"/>
                  </a:lnTo>
                  <a:lnTo>
                    <a:pt x="156" y="40"/>
                  </a:lnTo>
                  <a:lnTo>
                    <a:pt x="119" y="55"/>
                  </a:lnTo>
                  <a:lnTo>
                    <a:pt x="97" y="70"/>
                  </a:lnTo>
                  <a:lnTo>
                    <a:pt x="74" y="96"/>
                  </a:lnTo>
                  <a:lnTo>
                    <a:pt x="63" y="118"/>
                  </a:lnTo>
                  <a:lnTo>
                    <a:pt x="63" y="125"/>
                  </a:lnTo>
                  <a:lnTo>
                    <a:pt x="71" y="133"/>
                  </a:lnTo>
                  <a:lnTo>
                    <a:pt x="86" y="151"/>
                  </a:lnTo>
                  <a:lnTo>
                    <a:pt x="126" y="170"/>
                  </a:lnTo>
                  <a:lnTo>
                    <a:pt x="189" y="195"/>
                  </a:lnTo>
                  <a:lnTo>
                    <a:pt x="285" y="221"/>
                  </a:lnTo>
                  <a:lnTo>
                    <a:pt x="448" y="236"/>
                  </a:lnTo>
                  <a:lnTo>
                    <a:pt x="522" y="244"/>
                  </a:lnTo>
                  <a:lnTo>
                    <a:pt x="577" y="251"/>
                  </a:lnTo>
                  <a:lnTo>
                    <a:pt x="525" y="255"/>
                  </a:lnTo>
                  <a:lnTo>
                    <a:pt x="511" y="251"/>
                  </a:lnTo>
                  <a:lnTo>
                    <a:pt x="507" y="251"/>
                  </a:lnTo>
                  <a:lnTo>
                    <a:pt x="448" y="251"/>
                  </a:lnTo>
                  <a:lnTo>
                    <a:pt x="378" y="240"/>
                  </a:lnTo>
                  <a:lnTo>
                    <a:pt x="226" y="214"/>
                  </a:lnTo>
                  <a:lnTo>
                    <a:pt x="141" y="195"/>
                  </a:lnTo>
                  <a:lnTo>
                    <a:pt x="71" y="170"/>
                  </a:lnTo>
                  <a:lnTo>
                    <a:pt x="41" y="155"/>
                  </a:lnTo>
                  <a:lnTo>
                    <a:pt x="19" y="140"/>
                  </a:lnTo>
                  <a:lnTo>
                    <a:pt x="4" y="125"/>
                  </a:lnTo>
                  <a:lnTo>
                    <a:pt x="0" y="11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9" name="図形 38"/>
            <p:cNvSpPr>
              <a:spLocks/>
            </p:cNvSpPr>
            <p:nvPr/>
          </p:nvSpPr>
          <p:spPr bwMode="auto">
            <a:xfrm>
              <a:off x="578025" y="5135742"/>
              <a:ext cx="748213" cy="365830"/>
            </a:xfrm>
            <a:custGeom>
              <a:avLst/>
              <a:gdLst/>
              <a:ahLst/>
              <a:cxnLst>
                <a:cxn ang="0">
                  <a:pos x="174" y="207"/>
                </a:cxn>
                <a:cxn ang="0">
                  <a:pos x="96" y="189"/>
                </a:cxn>
                <a:cxn ang="0">
                  <a:pos x="41" y="167"/>
                </a:cxn>
                <a:cxn ang="0">
                  <a:pos x="11" y="141"/>
                </a:cxn>
                <a:cxn ang="0">
                  <a:pos x="0" y="122"/>
                </a:cxn>
                <a:cxn ang="0">
                  <a:pos x="0" y="111"/>
                </a:cxn>
                <a:cxn ang="0">
                  <a:pos x="0" y="96"/>
                </a:cxn>
                <a:cxn ang="0">
                  <a:pos x="4" y="93"/>
                </a:cxn>
                <a:cxn ang="0">
                  <a:pos x="19" y="78"/>
                </a:cxn>
                <a:cxn ang="0">
                  <a:pos x="33" y="63"/>
                </a:cxn>
                <a:cxn ang="0">
                  <a:pos x="85" y="41"/>
                </a:cxn>
                <a:cxn ang="0">
                  <a:pos x="141" y="26"/>
                </a:cxn>
                <a:cxn ang="0">
                  <a:pos x="200" y="19"/>
                </a:cxn>
                <a:cxn ang="0">
                  <a:pos x="307" y="8"/>
                </a:cxn>
                <a:cxn ang="0">
                  <a:pos x="348" y="8"/>
                </a:cxn>
                <a:cxn ang="0">
                  <a:pos x="377" y="0"/>
                </a:cxn>
                <a:cxn ang="0">
                  <a:pos x="362" y="0"/>
                </a:cxn>
                <a:cxn ang="0">
                  <a:pos x="251" y="19"/>
                </a:cxn>
                <a:cxn ang="0">
                  <a:pos x="166" y="37"/>
                </a:cxn>
                <a:cxn ang="0">
                  <a:pos x="111" y="56"/>
                </a:cxn>
                <a:cxn ang="0">
                  <a:pos x="74" y="78"/>
                </a:cxn>
                <a:cxn ang="0">
                  <a:pos x="55" y="96"/>
                </a:cxn>
                <a:cxn ang="0">
                  <a:pos x="48" y="107"/>
                </a:cxn>
                <a:cxn ang="0">
                  <a:pos x="48" y="118"/>
                </a:cxn>
                <a:cxn ang="0">
                  <a:pos x="55" y="133"/>
                </a:cxn>
                <a:cxn ang="0">
                  <a:pos x="67" y="148"/>
                </a:cxn>
                <a:cxn ang="0">
                  <a:pos x="85" y="163"/>
                </a:cxn>
                <a:cxn ang="0">
                  <a:pos x="104" y="174"/>
                </a:cxn>
                <a:cxn ang="0">
                  <a:pos x="170" y="196"/>
                </a:cxn>
                <a:cxn ang="0">
                  <a:pos x="240" y="218"/>
                </a:cxn>
                <a:cxn ang="0">
                  <a:pos x="381" y="244"/>
                </a:cxn>
                <a:cxn ang="0">
                  <a:pos x="488" y="259"/>
                </a:cxn>
                <a:cxn ang="0">
                  <a:pos x="447" y="259"/>
                </a:cxn>
                <a:cxn ang="0">
                  <a:pos x="447" y="252"/>
                </a:cxn>
                <a:cxn ang="0">
                  <a:pos x="348" y="244"/>
                </a:cxn>
                <a:cxn ang="0">
                  <a:pos x="266" y="229"/>
                </a:cxn>
                <a:cxn ang="0">
                  <a:pos x="174" y="207"/>
                </a:cxn>
              </a:cxnLst>
              <a:rect l="0" t="0" r="0" b="0"/>
              <a:pathLst>
                <a:path w="488" h="259">
                  <a:moveTo>
                    <a:pt x="174" y="207"/>
                  </a:moveTo>
                  <a:lnTo>
                    <a:pt x="96" y="189"/>
                  </a:lnTo>
                  <a:lnTo>
                    <a:pt x="41" y="167"/>
                  </a:lnTo>
                  <a:lnTo>
                    <a:pt x="11" y="141"/>
                  </a:lnTo>
                  <a:lnTo>
                    <a:pt x="0" y="122"/>
                  </a:lnTo>
                  <a:lnTo>
                    <a:pt x="0" y="111"/>
                  </a:lnTo>
                  <a:lnTo>
                    <a:pt x="0" y="96"/>
                  </a:lnTo>
                  <a:lnTo>
                    <a:pt x="4" y="93"/>
                  </a:lnTo>
                  <a:lnTo>
                    <a:pt x="19" y="78"/>
                  </a:lnTo>
                  <a:lnTo>
                    <a:pt x="33" y="63"/>
                  </a:lnTo>
                  <a:lnTo>
                    <a:pt x="85" y="41"/>
                  </a:lnTo>
                  <a:lnTo>
                    <a:pt x="141" y="26"/>
                  </a:lnTo>
                  <a:lnTo>
                    <a:pt x="200" y="19"/>
                  </a:lnTo>
                  <a:lnTo>
                    <a:pt x="307" y="8"/>
                  </a:lnTo>
                  <a:lnTo>
                    <a:pt x="348" y="8"/>
                  </a:lnTo>
                  <a:lnTo>
                    <a:pt x="377" y="0"/>
                  </a:lnTo>
                  <a:lnTo>
                    <a:pt x="362" y="0"/>
                  </a:lnTo>
                  <a:lnTo>
                    <a:pt x="251" y="19"/>
                  </a:lnTo>
                  <a:lnTo>
                    <a:pt x="166" y="37"/>
                  </a:lnTo>
                  <a:lnTo>
                    <a:pt x="111" y="56"/>
                  </a:lnTo>
                  <a:lnTo>
                    <a:pt x="74" y="78"/>
                  </a:lnTo>
                  <a:lnTo>
                    <a:pt x="55" y="96"/>
                  </a:lnTo>
                  <a:lnTo>
                    <a:pt x="48" y="107"/>
                  </a:lnTo>
                  <a:lnTo>
                    <a:pt x="48" y="118"/>
                  </a:lnTo>
                  <a:lnTo>
                    <a:pt x="55" y="133"/>
                  </a:lnTo>
                  <a:lnTo>
                    <a:pt x="67" y="148"/>
                  </a:lnTo>
                  <a:lnTo>
                    <a:pt x="85" y="163"/>
                  </a:lnTo>
                  <a:lnTo>
                    <a:pt x="104" y="174"/>
                  </a:lnTo>
                  <a:lnTo>
                    <a:pt x="170" y="196"/>
                  </a:lnTo>
                  <a:lnTo>
                    <a:pt x="240" y="218"/>
                  </a:lnTo>
                  <a:lnTo>
                    <a:pt x="381" y="244"/>
                  </a:lnTo>
                  <a:lnTo>
                    <a:pt x="488" y="259"/>
                  </a:lnTo>
                  <a:lnTo>
                    <a:pt x="447" y="259"/>
                  </a:lnTo>
                  <a:lnTo>
                    <a:pt x="447" y="252"/>
                  </a:lnTo>
                  <a:lnTo>
                    <a:pt x="348" y="244"/>
                  </a:lnTo>
                  <a:lnTo>
                    <a:pt x="266" y="229"/>
                  </a:lnTo>
                  <a:lnTo>
                    <a:pt x="174" y="20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0" name="図形 39"/>
            <p:cNvSpPr>
              <a:spLocks/>
            </p:cNvSpPr>
            <p:nvPr/>
          </p:nvSpPr>
          <p:spPr bwMode="auto">
            <a:xfrm>
              <a:off x="771211" y="4827823"/>
              <a:ext cx="781944" cy="637024"/>
            </a:xfrm>
            <a:custGeom>
              <a:avLst/>
              <a:gdLst/>
              <a:ahLst/>
              <a:cxnLst>
                <a:cxn ang="0">
                  <a:pos x="321" y="0"/>
                </a:cxn>
                <a:cxn ang="0">
                  <a:pos x="377" y="7"/>
                </a:cxn>
                <a:cxn ang="0">
                  <a:pos x="395" y="15"/>
                </a:cxn>
                <a:cxn ang="0">
                  <a:pos x="436" y="30"/>
                </a:cxn>
                <a:cxn ang="0">
                  <a:pos x="465" y="44"/>
                </a:cxn>
                <a:cxn ang="0">
                  <a:pos x="491" y="59"/>
                </a:cxn>
                <a:cxn ang="0">
                  <a:pos x="506" y="85"/>
                </a:cxn>
                <a:cxn ang="0">
                  <a:pos x="510" y="115"/>
                </a:cxn>
                <a:cxn ang="0">
                  <a:pos x="510" y="141"/>
                </a:cxn>
                <a:cxn ang="0">
                  <a:pos x="502" y="159"/>
                </a:cxn>
                <a:cxn ang="0">
                  <a:pos x="477" y="181"/>
                </a:cxn>
                <a:cxn ang="0">
                  <a:pos x="440" y="200"/>
                </a:cxn>
                <a:cxn ang="0">
                  <a:pos x="406" y="211"/>
                </a:cxn>
                <a:cxn ang="0">
                  <a:pos x="366" y="218"/>
                </a:cxn>
                <a:cxn ang="0">
                  <a:pos x="307" y="237"/>
                </a:cxn>
                <a:cxn ang="0">
                  <a:pos x="281" y="237"/>
                </a:cxn>
                <a:cxn ang="0">
                  <a:pos x="229" y="244"/>
                </a:cxn>
                <a:cxn ang="0">
                  <a:pos x="188" y="259"/>
                </a:cxn>
                <a:cxn ang="0">
                  <a:pos x="173" y="274"/>
                </a:cxn>
                <a:cxn ang="0">
                  <a:pos x="155" y="288"/>
                </a:cxn>
                <a:cxn ang="0">
                  <a:pos x="144" y="307"/>
                </a:cxn>
                <a:cxn ang="0">
                  <a:pos x="136" y="322"/>
                </a:cxn>
                <a:cxn ang="0">
                  <a:pos x="136" y="336"/>
                </a:cxn>
                <a:cxn ang="0">
                  <a:pos x="140" y="355"/>
                </a:cxn>
                <a:cxn ang="0">
                  <a:pos x="151" y="377"/>
                </a:cxn>
                <a:cxn ang="0">
                  <a:pos x="170" y="396"/>
                </a:cxn>
                <a:cxn ang="0">
                  <a:pos x="185" y="410"/>
                </a:cxn>
                <a:cxn ang="0">
                  <a:pos x="244" y="436"/>
                </a:cxn>
                <a:cxn ang="0">
                  <a:pos x="310" y="451"/>
                </a:cxn>
                <a:cxn ang="0">
                  <a:pos x="214" y="440"/>
                </a:cxn>
                <a:cxn ang="0">
                  <a:pos x="151" y="425"/>
                </a:cxn>
                <a:cxn ang="0">
                  <a:pos x="88" y="407"/>
                </a:cxn>
                <a:cxn ang="0">
                  <a:pos x="48" y="392"/>
                </a:cxn>
                <a:cxn ang="0">
                  <a:pos x="26" y="377"/>
                </a:cxn>
                <a:cxn ang="0">
                  <a:pos x="11" y="366"/>
                </a:cxn>
                <a:cxn ang="0">
                  <a:pos x="0" y="355"/>
                </a:cxn>
                <a:cxn ang="0">
                  <a:pos x="0" y="344"/>
                </a:cxn>
                <a:cxn ang="0">
                  <a:pos x="3" y="325"/>
                </a:cxn>
                <a:cxn ang="0">
                  <a:pos x="15" y="311"/>
                </a:cxn>
                <a:cxn ang="0">
                  <a:pos x="29" y="296"/>
                </a:cxn>
                <a:cxn ang="0">
                  <a:pos x="48" y="285"/>
                </a:cxn>
                <a:cxn ang="0">
                  <a:pos x="96" y="266"/>
                </a:cxn>
                <a:cxn ang="0">
                  <a:pos x="144" y="251"/>
                </a:cxn>
                <a:cxn ang="0">
                  <a:pos x="236" y="229"/>
                </a:cxn>
                <a:cxn ang="0">
                  <a:pos x="281" y="226"/>
                </a:cxn>
                <a:cxn ang="0">
                  <a:pos x="336" y="214"/>
                </a:cxn>
                <a:cxn ang="0">
                  <a:pos x="380" y="200"/>
                </a:cxn>
                <a:cxn ang="0">
                  <a:pos x="417" y="181"/>
                </a:cxn>
                <a:cxn ang="0">
                  <a:pos x="436" y="155"/>
                </a:cxn>
                <a:cxn ang="0">
                  <a:pos x="451" y="141"/>
                </a:cxn>
                <a:cxn ang="0">
                  <a:pos x="454" y="118"/>
                </a:cxn>
                <a:cxn ang="0">
                  <a:pos x="462" y="104"/>
                </a:cxn>
                <a:cxn ang="0">
                  <a:pos x="454" y="78"/>
                </a:cxn>
                <a:cxn ang="0">
                  <a:pos x="440" y="63"/>
                </a:cxn>
                <a:cxn ang="0">
                  <a:pos x="421" y="44"/>
                </a:cxn>
                <a:cxn ang="0">
                  <a:pos x="403" y="33"/>
                </a:cxn>
                <a:cxn ang="0">
                  <a:pos x="351" y="7"/>
                </a:cxn>
                <a:cxn ang="0">
                  <a:pos x="321" y="0"/>
                </a:cxn>
              </a:cxnLst>
              <a:rect l="0" t="0" r="0" b="0"/>
              <a:pathLst>
                <a:path w="510" h="451">
                  <a:moveTo>
                    <a:pt x="321" y="0"/>
                  </a:moveTo>
                  <a:lnTo>
                    <a:pt x="377" y="7"/>
                  </a:lnTo>
                  <a:lnTo>
                    <a:pt x="395" y="15"/>
                  </a:lnTo>
                  <a:lnTo>
                    <a:pt x="436" y="30"/>
                  </a:lnTo>
                  <a:lnTo>
                    <a:pt x="465" y="44"/>
                  </a:lnTo>
                  <a:lnTo>
                    <a:pt x="491" y="59"/>
                  </a:lnTo>
                  <a:lnTo>
                    <a:pt x="506" y="85"/>
                  </a:lnTo>
                  <a:lnTo>
                    <a:pt x="510" y="115"/>
                  </a:lnTo>
                  <a:lnTo>
                    <a:pt x="510" y="141"/>
                  </a:lnTo>
                  <a:lnTo>
                    <a:pt x="502" y="159"/>
                  </a:lnTo>
                  <a:lnTo>
                    <a:pt x="477" y="181"/>
                  </a:lnTo>
                  <a:lnTo>
                    <a:pt x="440" y="200"/>
                  </a:lnTo>
                  <a:lnTo>
                    <a:pt x="406" y="211"/>
                  </a:lnTo>
                  <a:lnTo>
                    <a:pt x="366" y="218"/>
                  </a:lnTo>
                  <a:lnTo>
                    <a:pt x="307" y="237"/>
                  </a:lnTo>
                  <a:lnTo>
                    <a:pt x="281" y="237"/>
                  </a:lnTo>
                  <a:lnTo>
                    <a:pt x="229" y="244"/>
                  </a:lnTo>
                  <a:lnTo>
                    <a:pt x="188" y="259"/>
                  </a:lnTo>
                  <a:lnTo>
                    <a:pt x="173" y="274"/>
                  </a:lnTo>
                  <a:lnTo>
                    <a:pt x="155" y="288"/>
                  </a:lnTo>
                  <a:lnTo>
                    <a:pt x="144" y="307"/>
                  </a:lnTo>
                  <a:lnTo>
                    <a:pt x="136" y="322"/>
                  </a:lnTo>
                  <a:lnTo>
                    <a:pt x="136" y="336"/>
                  </a:lnTo>
                  <a:lnTo>
                    <a:pt x="140" y="355"/>
                  </a:lnTo>
                  <a:lnTo>
                    <a:pt x="151" y="377"/>
                  </a:lnTo>
                  <a:lnTo>
                    <a:pt x="170" y="396"/>
                  </a:lnTo>
                  <a:lnTo>
                    <a:pt x="185" y="410"/>
                  </a:lnTo>
                  <a:lnTo>
                    <a:pt x="244" y="436"/>
                  </a:lnTo>
                  <a:lnTo>
                    <a:pt x="310" y="451"/>
                  </a:lnTo>
                  <a:lnTo>
                    <a:pt x="214" y="440"/>
                  </a:lnTo>
                  <a:lnTo>
                    <a:pt x="151" y="425"/>
                  </a:lnTo>
                  <a:lnTo>
                    <a:pt x="88" y="407"/>
                  </a:lnTo>
                  <a:lnTo>
                    <a:pt x="48" y="392"/>
                  </a:lnTo>
                  <a:lnTo>
                    <a:pt x="26" y="377"/>
                  </a:lnTo>
                  <a:lnTo>
                    <a:pt x="11" y="366"/>
                  </a:lnTo>
                  <a:lnTo>
                    <a:pt x="0" y="355"/>
                  </a:lnTo>
                  <a:lnTo>
                    <a:pt x="0" y="344"/>
                  </a:lnTo>
                  <a:lnTo>
                    <a:pt x="3" y="325"/>
                  </a:lnTo>
                  <a:lnTo>
                    <a:pt x="15" y="311"/>
                  </a:lnTo>
                  <a:lnTo>
                    <a:pt x="29" y="296"/>
                  </a:lnTo>
                  <a:lnTo>
                    <a:pt x="48" y="285"/>
                  </a:lnTo>
                  <a:lnTo>
                    <a:pt x="96" y="266"/>
                  </a:lnTo>
                  <a:lnTo>
                    <a:pt x="144" y="251"/>
                  </a:lnTo>
                  <a:lnTo>
                    <a:pt x="236" y="229"/>
                  </a:lnTo>
                  <a:lnTo>
                    <a:pt x="281" y="226"/>
                  </a:lnTo>
                  <a:lnTo>
                    <a:pt x="336" y="214"/>
                  </a:lnTo>
                  <a:lnTo>
                    <a:pt x="380" y="200"/>
                  </a:lnTo>
                  <a:lnTo>
                    <a:pt x="417" y="181"/>
                  </a:lnTo>
                  <a:lnTo>
                    <a:pt x="436" y="155"/>
                  </a:lnTo>
                  <a:lnTo>
                    <a:pt x="451" y="141"/>
                  </a:lnTo>
                  <a:lnTo>
                    <a:pt x="454" y="118"/>
                  </a:lnTo>
                  <a:lnTo>
                    <a:pt x="462" y="104"/>
                  </a:lnTo>
                  <a:lnTo>
                    <a:pt x="454" y="78"/>
                  </a:lnTo>
                  <a:lnTo>
                    <a:pt x="440" y="63"/>
                  </a:lnTo>
                  <a:lnTo>
                    <a:pt x="421" y="44"/>
                  </a:lnTo>
                  <a:lnTo>
                    <a:pt x="403" y="33"/>
                  </a:lnTo>
                  <a:lnTo>
                    <a:pt x="351" y="7"/>
                  </a:lnTo>
                  <a:lnTo>
                    <a:pt x="321"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1" name="図形 40"/>
            <p:cNvSpPr>
              <a:spLocks/>
            </p:cNvSpPr>
            <p:nvPr/>
          </p:nvSpPr>
          <p:spPr bwMode="auto">
            <a:xfrm>
              <a:off x="1139184" y="4827823"/>
              <a:ext cx="328110" cy="319218"/>
            </a:xfrm>
            <a:custGeom>
              <a:avLst/>
              <a:gdLst/>
              <a:ahLst/>
              <a:cxnLst>
                <a:cxn ang="0">
                  <a:pos x="59" y="0"/>
                </a:cxn>
                <a:cxn ang="0">
                  <a:pos x="85" y="4"/>
                </a:cxn>
                <a:cxn ang="0">
                  <a:pos x="137" y="26"/>
                </a:cxn>
                <a:cxn ang="0">
                  <a:pos x="166" y="41"/>
                </a:cxn>
                <a:cxn ang="0">
                  <a:pos x="192" y="59"/>
                </a:cxn>
                <a:cxn ang="0">
                  <a:pos x="207" y="78"/>
                </a:cxn>
                <a:cxn ang="0">
                  <a:pos x="214" y="104"/>
                </a:cxn>
                <a:cxn ang="0">
                  <a:pos x="214" y="118"/>
                </a:cxn>
                <a:cxn ang="0">
                  <a:pos x="207" y="141"/>
                </a:cxn>
                <a:cxn ang="0">
                  <a:pos x="196" y="155"/>
                </a:cxn>
                <a:cxn ang="0">
                  <a:pos x="170" y="174"/>
                </a:cxn>
                <a:cxn ang="0">
                  <a:pos x="140" y="196"/>
                </a:cxn>
                <a:cxn ang="0">
                  <a:pos x="96" y="211"/>
                </a:cxn>
                <a:cxn ang="0">
                  <a:pos x="41" y="218"/>
                </a:cxn>
                <a:cxn ang="0">
                  <a:pos x="0" y="226"/>
                </a:cxn>
                <a:cxn ang="0">
                  <a:pos x="55" y="211"/>
                </a:cxn>
                <a:cxn ang="0">
                  <a:pos x="85" y="200"/>
                </a:cxn>
                <a:cxn ang="0">
                  <a:pos x="111" y="181"/>
                </a:cxn>
                <a:cxn ang="0">
                  <a:pos x="129" y="166"/>
                </a:cxn>
                <a:cxn ang="0">
                  <a:pos x="140" y="144"/>
                </a:cxn>
                <a:cxn ang="0">
                  <a:pos x="144" y="133"/>
                </a:cxn>
                <a:cxn ang="0">
                  <a:pos x="144" y="115"/>
                </a:cxn>
                <a:cxn ang="0">
                  <a:pos x="140" y="96"/>
                </a:cxn>
                <a:cxn ang="0">
                  <a:pos x="129" y="74"/>
                </a:cxn>
                <a:cxn ang="0">
                  <a:pos x="92" y="44"/>
                </a:cxn>
                <a:cxn ang="0">
                  <a:pos x="52" y="19"/>
                </a:cxn>
                <a:cxn ang="0">
                  <a:pos x="0" y="0"/>
                </a:cxn>
                <a:cxn ang="0">
                  <a:pos x="59" y="0"/>
                </a:cxn>
              </a:cxnLst>
              <a:rect l="0" t="0" r="0" b="0"/>
              <a:pathLst>
                <a:path w="214" h="226">
                  <a:moveTo>
                    <a:pt x="59" y="0"/>
                  </a:moveTo>
                  <a:lnTo>
                    <a:pt x="85" y="4"/>
                  </a:lnTo>
                  <a:lnTo>
                    <a:pt x="137" y="26"/>
                  </a:lnTo>
                  <a:lnTo>
                    <a:pt x="166" y="41"/>
                  </a:lnTo>
                  <a:lnTo>
                    <a:pt x="192" y="59"/>
                  </a:lnTo>
                  <a:lnTo>
                    <a:pt x="207" y="78"/>
                  </a:lnTo>
                  <a:lnTo>
                    <a:pt x="214" y="104"/>
                  </a:lnTo>
                  <a:lnTo>
                    <a:pt x="214" y="118"/>
                  </a:lnTo>
                  <a:lnTo>
                    <a:pt x="207" y="141"/>
                  </a:lnTo>
                  <a:lnTo>
                    <a:pt x="196" y="155"/>
                  </a:lnTo>
                  <a:lnTo>
                    <a:pt x="170" y="174"/>
                  </a:lnTo>
                  <a:lnTo>
                    <a:pt x="140" y="196"/>
                  </a:lnTo>
                  <a:lnTo>
                    <a:pt x="96" y="211"/>
                  </a:lnTo>
                  <a:lnTo>
                    <a:pt x="41" y="218"/>
                  </a:lnTo>
                  <a:lnTo>
                    <a:pt x="0" y="226"/>
                  </a:lnTo>
                  <a:lnTo>
                    <a:pt x="55" y="211"/>
                  </a:lnTo>
                  <a:lnTo>
                    <a:pt x="85" y="200"/>
                  </a:lnTo>
                  <a:lnTo>
                    <a:pt x="111" y="181"/>
                  </a:lnTo>
                  <a:lnTo>
                    <a:pt x="129" y="166"/>
                  </a:lnTo>
                  <a:lnTo>
                    <a:pt x="140" y="144"/>
                  </a:lnTo>
                  <a:lnTo>
                    <a:pt x="144" y="133"/>
                  </a:lnTo>
                  <a:lnTo>
                    <a:pt x="144" y="115"/>
                  </a:lnTo>
                  <a:lnTo>
                    <a:pt x="140" y="96"/>
                  </a:lnTo>
                  <a:lnTo>
                    <a:pt x="129" y="74"/>
                  </a:lnTo>
                  <a:lnTo>
                    <a:pt x="92" y="44"/>
                  </a:lnTo>
                  <a:lnTo>
                    <a:pt x="52" y="19"/>
                  </a:lnTo>
                  <a:lnTo>
                    <a:pt x="0" y="0"/>
                  </a:lnTo>
                  <a:lnTo>
                    <a:pt x="59"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2" name="図形 41"/>
            <p:cNvSpPr>
              <a:spLocks/>
            </p:cNvSpPr>
            <p:nvPr/>
          </p:nvSpPr>
          <p:spPr bwMode="auto">
            <a:xfrm>
              <a:off x="470699" y="4889972"/>
              <a:ext cx="243782" cy="261307"/>
            </a:xfrm>
            <a:custGeom>
              <a:avLst/>
              <a:gdLst/>
              <a:ahLst/>
              <a:cxnLst>
                <a:cxn ang="0">
                  <a:pos x="59" y="182"/>
                </a:cxn>
                <a:cxn ang="0">
                  <a:pos x="29" y="185"/>
                </a:cxn>
                <a:cxn ang="0">
                  <a:pos x="70" y="159"/>
                </a:cxn>
                <a:cxn ang="0">
                  <a:pos x="96" y="145"/>
                </a:cxn>
                <a:cxn ang="0">
                  <a:pos x="111" y="122"/>
                </a:cxn>
                <a:cxn ang="0">
                  <a:pos x="114" y="97"/>
                </a:cxn>
                <a:cxn ang="0">
                  <a:pos x="114" y="74"/>
                </a:cxn>
                <a:cxn ang="0">
                  <a:pos x="103" y="67"/>
                </a:cxn>
                <a:cxn ang="0">
                  <a:pos x="85" y="45"/>
                </a:cxn>
                <a:cxn ang="0">
                  <a:pos x="48" y="19"/>
                </a:cxn>
                <a:cxn ang="0">
                  <a:pos x="29" y="12"/>
                </a:cxn>
                <a:cxn ang="0">
                  <a:pos x="0" y="0"/>
                </a:cxn>
                <a:cxn ang="0">
                  <a:pos x="33" y="0"/>
                </a:cxn>
                <a:cxn ang="0">
                  <a:pos x="55" y="4"/>
                </a:cxn>
                <a:cxn ang="0">
                  <a:pos x="100" y="19"/>
                </a:cxn>
                <a:cxn ang="0">
                  <a:pos x="125" y="34"/>
                </a:cxn>
                <a:cxn ang="0">
                  <a:pos x="144" y="52"/>
                </a:cxn>
                <a:cxn ang="0">
                  <a:pos x="155" y="74"/>
                </a:cxn>
                <a:cxn ang="0">
                  <a:pos x="159" y="100"/>
                </a:cxn>
                <a:cxn ang="0">
                  <a:pos x="155" y="111"/>
                </a:cxn>
                <a:cxn ang="0">
                  <a:pos x="140" y="137"/>
                </a:cxn>
                <a:cxn ang="0">
                  <a:pos x="125" y="152"/>
                </a:cxn>
                <a:cxn ang="0">
                  <a:pos x="111" y="167"/>
                </a:cxn>
                <a:cxn ang="0">
                  <a:pos x="89" y="174"/>
                </a:cxn>
                <a:cxn ang="0">
                  <a:pos x="59" y="182"/>
                </a:cxn>
              </a:cxnLst>
              <a:rect l="0" t="0" r="0" b="0"/>
              <a:pathLst>
                <a:path w="159" h="185">
                  <a:moveTo>
                    <a:pt x="59" y="182"/>
                  </a:moveTo>
                  <a:lnTo>
                    <a:pt x="29" y="185"/>
                  </a:lnTo>
                  <a:lnTo>
                    <a:pt x="70" y="159"/>
                  </a:lnTo>
                  <a:lnTo>
                    <a:pt x="96" y="145"/>
                  </a:lnTo>
                  <a:lnTo>
                    <a:pt x="111" y="122"/>
                  </a:lnTo>
                  <a:lnTo>
                    <a:pt x="114" y="97"/>
                  </a:lnTo>
                  <a:lnTo>
                    <a:pt x="114" y="74"/>
                  </a:lnTo>
                  <a:lnTo>
                    <a:pt x="103" y="67"/>
                  </a:lnTo>
                  <a:lnTo>
                    <a:pt x="85" y="45"/>
                  </a:lnTo>
                  <a:lnTo>
                    <a:pt x="48" y="19"/>
                  </a:lnTo>
                  <a:lnTo>
                    <a:pt x="29" y="12"/>
                  </a:lnTo>
                  <a:lnTo>
                    <a:pt x="0" y="0"/>
                  </a:lnTo>
                  <a:lnTo>
                    <a:pt x="33" y="0"/>
                  </a:lnTo>
                  <a:lnTo>
                    <a:pt x="55" y="4"/>
                  </a:lnTo>
                  <a:lnTo>
                    <a:pt x="100" y="19"/>
                  </a:lnTo>
                  <a:lnTo>
                    <a:pt x="125" y="34"/>
                  </a:lnTo>
                  <a:lnTo>
                    <a:pt x="144" y="52"/>
                  </a:lnTo>
                  <a:lnTo>
                    <a:pt x="155" y="74"/>
                  </a:lnTo>
                  <a:lnTo>
                    <a:pt x="159" y="100"/>
                  </a:lnTo>
                  <a:lnTo>
                    <a:pt x="155" y="111"/>
                  </a:lnTo>
                  <a:lnTo>
                    <a:pt x="140" y="137"/>
                  </a:lnTo>
                  <a:lnTo>
                    <a:pt x="125" y="152"/>
                  </a:lnTo>
                  <a:lnTo>
                    <a:pt x="111" y="167"/>
                  </a:lnTo>
                  <a:lnTo>
                    <a:pt x="89" y="174"/>
                  </a:lnTo>
                  <a:lnTo>
                    <a:pt x="59" y="182"/>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3" name="図形 42"/>
            <p:cNvSpPr>
              <a:spLocks/>
            </p:cNvSpPr>
            <p:nvPr/>
          </p:nvSpPr>
          <p:spPr bwMode="auto">
            <a:xfrm>
              <a:off x="617888" y="4911159"/>
              <a:ext cx="277513" cy="224583"/>
            </a:xfrm>
            <a:custGeom>
              <a:avLst/>
              <a:gdLst/>
              <a:ahLst/>
              <a:cxnLst>
                <a:cxn ang="0">
                  <a:pos x="118" y="144"/>
                </a:cxn>
                <a:cxn ang="0">
                  <a:pos x="78" y="152"/>
                </a:cxn>
                <a:cxn ang="0">
                  <a:pos x="0" y="159"/>
                </a:cxn>
                <a:cxn ang="0">
                  <a:pos x="33" y="141"/>
                </a:cxn>
                <a:cxn ang="0">
                  <a:pos x="55" y="115"/>
                </a:cxn>
                <a:cxn ang="0">
                  <a:pos x="70" y="85"/>
                </a:cxn>
                <a:cxn ang="0">
                  <a:pos x="63" y="59"/>
                </a:cxn>
                <a:cxn ang="0">
                  <a:pos x="55" y="37"/>
                </a:cxn>
                <a:cxn ang="0">
                  <a:pos x="33" y="15"/>
                </a:cxn>
                <a:cxn ang="0">
                  <a:pos x="7" y="0"/>
                </a:cxn>
                <a:cxn ang="0">
                  <a:pos x="74" y="15"/>
                </a:cxn>
                <a:cxn ang="0">
                  <a:pos x="115" y="26"/>
                </a:cxn>
                <a:cxn ang="0">
                  <a:pos x="140" y="41"/>
                </a:cxn>
                <a:cxn ang="0">
                  <a:pos x="144" y="45"/>
                </a:cxn>
                <a:cxn ang="0">
                  <a:pos x="170" y="67"/>
                </a:cxn>
                <a:cxn ang="0">
                  <a:pos x="174" y="82"/>
                </a:cxn>
                <a:cxn ang="0">
                  <a:pos x="181" y="85"/>
                </a:cxn>
                <a:cxn ang="0">
                  <a:pos x="170" y="107"/>
                </a:cxn>
                <a:cxn ang="0">
                  <a:pos x="148" y="126"/>
                </a:cxn>
                <a:cxn ang="0">
                  <a:pos x="118" y="144"/>
                </a:cxn>
              </a:cxnLst>
              <a:rect l="0" t="0" r="0" b="0"/>
              <a:pathLst>
                <a:path w="181" h="159">
                  <a:moveTo>
                    <a:pt x="118" y="144"/>
                  </a:moveTo>
                  <a:lnTo>
                    <a:pt x="78" y="152"/>
                  </a:lnTo>
                  <a:lnTo>
                    <a:pt x="0" y="159"/>
                  </a:lnTo>
                  <a:lnTo>
                    <a:pt x="33" y="141"/>
                  </a:lnTo>
                  <a:lnTo>
                    <a:pt x="55" y="115"/>
                  </a:lnTo>
                  <a:lnTo>
                    <a:pt x="70" y="85"/>
                  </a:lnTo>
                  <a:lnTo>
                    <a:pt x="63" y="59"/>
                  </a:lnTo>
                  <a:lnTo>
                    <a:pt x="55" y="37"/>
                  </a:lnTo>
                  <a:lnTo>
                    <a:pt x="33" y="15"/>
                  </a:lnTo>
                  <a:lnTo>
                    <a:pt x="7" y="0"/>
                  </a:lnTo>
                  <a:lnTo>
                    <a:pt x="74" y="15"/>
                  </a:lnTo>
                  <a:lnTo>
                    <a:pt x="115" y="26"/>
                  </a:lnTo>
                  <a:lnTo>
                    <a:pt x="140" y="41"/>
                  </a:lnTo>
                  <a:lnTo>
                    <a:pt x="144" y="45"/>
                  </a:lnTo>
                  <a:lnTo>
                    <a:pt x="170" y="67"/>
                  </a:lnTo>
                  <a:lnTo>
                    <a:pt x="174" y="82"/>
                  </a:lnTo>
                  <a:lnTo>
                    <a:pt x="181" y="85"/>
                  </a:lnTo>
                  <a:lnTo>
                    <a:pt x="170" y="107"/>
                  </a:lnTo>
                  <a:lnTo>
                    <a:pt x="148" y="126"/>
                  </a:lnTo>
                  <a:lnTo>
                    <a:pt x="118" y="14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4" name="図形 43"/>
            <p:cNvSpPr>
              <a:spLocks/>
            </p:cNvSpPr>
            <p:nvPr/>
          </p:nvSpPr>
          <p:spPr bwMode="auto">
            <a:xfrm>
              <a:off x="538161" y="4885735"/>
              <a:ext cx="441568" cy="224583"/>
            </a:xfrm>
            <a:custGeom>
              <a:avLst/>
              <a:gdLst/>
              <a:ahLst/>
              <a:cxnLst>
                <a:cxn ang="0">
                  <a:pos x="277" y="59"/>
                </a:cxn>
                <a:cxn ang="0">
                  <a:pos x="281" y="70"/>
                </a:cxn>
                <a:cxn ang="0">
                  <a:pos x="288" y="85"/>
                </a:cxn>
                <a:cxn ang="0">
                  <a:pos x="288" y="92"/>
                </a:cxn>
                <a:cxn ang="0">
                  <a:pos x="281" y="103"/>
                </a:cxn>
                <a:cxn ang="0">
                  <a:pos x="277" y="114"/>
                </a:cxn>
                <a:cxn ang="0">
                  <a:pos x="252" y="140"/>
                </a:cxn>
                <a:cxn ang="0">
                  <a:pos x="218" y="155"/>
                </a:cxn>
                <a:cxn ang="0">
                  <a:pos x="181" y="159"/>
                </a:cxn>
                <a:cxn ang="0">
                  <a:pos x="211" y="140"/>
                </a:cxn>
                <a:cxn ang="0">
                  <a:pos x="226" y="125"/>
                </a:cxn>
                <a:cxn ang="0">
                  <a:pos x="233" y="103"/>
                </a:cxn>
                <a:cxn ang="0">
                  <a:pos x="233" y="92"/>
                </a:cxn>
                <a:cxn ang="0">
                  <a:pos x="226" y="85"/>
                </a:cxn>
                <a:cxn ang="0">
                  <a:pos x="200" y="59"/>
                </a:cxn>
                <a:cxn ang="0">
                  <a:pos x="192" y="55"/>
                </a:cxn>
                <a:cxn ang="0">
                  <a:pos x="167" y="44"/>
                </a:cxn>
                <a:cxn ang="0">
                  <a:pos x="122" y="29"/>
                </a:cxn>
                <a:cxn ang="0">
                  <a:pos x="52" y="18"/>
                </a:cxn>
                <a:cxn ang="0">
                  <a:pos x="0" y="3"/>
                </a:cxn>
                <a:cxn ang="0">
                  <a:pos x="37" y="0"/>
                </a:cxn>
                <a:cxn ang="0">
                  <a:pos x="67" y="0"/>
                </a:cxn>
                <a:cxn ang="0">
                  <a:pos x="155" y="7"/>
                </a:cxn>
                <a:cxn ang="0">
                  <a:pos x="218" y="18"/>
                </a:cxn>
                <a:cxn ang="0">
                  <a:pos x="255" y="37"/>
                </a:cxn>
                <a:cxn ang="0">
                  <a:pos x="277" y="59"/>
                </a:cxn>
              </a:cxnLst>
              <a:rect l="0" t="0" r="0" b="0"/>
              <a:pathLst>
                <a:path w="288" h="159">
                  <a:moveTo>
                    <a:pt x="277" y="59"/>
                  </a:moveTo>
                  <a:lnTo>
                    <a:pt x="281" y="70"/>
                  </a:lnTo>
                  <a:lnTo>
                    <a:pt x="288" y="85"/>
                  </a:lnTo>
                  <a:lnTo>
                    <a:pt x="288" y="92"/>
                  </a:lnTo>
                  <a:lnTo>
                    <a:pt x="281" y="103"/>
                  </a:lnTo>
                  <a:lnTo>
                    <a:pt x="277" y="114"/>
                  </a:lnTo>
                  <a:lnTo>
                    <a:pt x="252" y="140"/>
                  </a:lnTo>
                  <a:lnTo>
                    <a:pt x="218" y="155"/>
                  </a:lnTo>
                  <a:lnTo>
                    <a:pt x="181" y="159"/>
                  </a:lnTo>
                  <a:lnTo>
                    <a:pt x="211" y="140"/>
                  </a:lnTo>
                  <a:lnTo>
                    <a:pt x="226" y="125"/>
                  </a:lnTo>
                  <a:lnTo>
                    <a:pt x="233" y="103"/>
                  </a:lnTo>
                  <a:lnTo>
                    <a:pt x="233" y="92"/>
                  </a:lnTo>
                  <a:lnTo>
                    <a:pt x="226" y="85"/>
                  </a:lnTo>
                  <a:lnTo>
                    <a:pt x="200" y="59"/>
                  </a:lnTo>
                  <a:lnTo>
                    <a:pt x="192" y="55"/>
                  </a:lnTo>
                  <a:lnTo>
                    <a:pt x="167" y="44"/>
                  </a:lnTo>
                  <a:lnTo>
                    <a:pt x="122" y="29"/>
                  </a:lnTo>
                  <a:lnTo>
                    <a:pt x="52" y="18"/>
                  </a:lnTo>
                  <a:lnTo>
                    <a:pt x="0" y="3"/>
                  </a:lnTo>
                  <a:lnTo>
                    <a:pt x="37" y="0"/>
                  </a:lnTo>
                  <a:lnTo>
                    <a:pt x="67" y="0"/>
                  </a:lnTo>
                  <a:lnTo>
                    <a:pt x="155" y="7"/>
                  </a:lnTo>
                  <a:lnTo>
                    <a:pt x="218" y="18"/>
                  </a:lnTo>
                  <a:lnTo>
                    <a:pt x="255" y="37"/>
                  </a:lnTo>
                  <a:lnTo>
                    <a:pt x="277" y="59"/>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5" name="図形 44"/>
            <p:cNvSpPr>
              <a:spLocks/>
            </p:cNvSpPr>
            <p:nvPr/>
          </p:nvSpPr>
          <p:spPr bwMode="auto">
            <a:xfrm>
              <a:off x="680751" y="4885735"/>
              <a:ext cx="10733" cy="1412"/>
            </a:xfrm>
            <a:custGeom>
              <a:avLst/>
              <a:gdLst/>
              <a:ahLst/>
              <a:cxnLst>
                <a:cxn ang="0">
                  <a:pos x="0" y="0"/>
                </a:cxn>
                <a:cxn ang="0">
                  <a:pos x="7" y="0"/>
                </a:cxn>
                <a:cxn ang="0">
                  <a:pos x="0" y="0"/>
                </a:cxn>
              </a:cxnLst>
              <a:rect l="0" t="0" r="0" b="0"/>
              <a:pathLst>
                <a:path w="7">
                  <a:moveTo>
                    <a:pt x="0" y="0"/>
                  </a:moveTo>
                  <a:lnTo>
                    <a:pt x="7" y="0"/>
                  </a:lnTo>
                  <a:lnTo>
                    <a:pt x="0"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6" name="図形 45"/>
            <p:cNvSpPr>
              <a:spLocks/>
            </p:cNvSpPr>
            <p:nvPr/>
          </p:nvSpPr>
          <p:spPr bwMode="auto">
            <a:xfrm>
              <a:off x="628621" y="4827823"/>
              <a:ext cx="102726" cy="46612"/>
            </a:xfrm>
            <a:custGeom>
              <a:avLst/>
              <a:gdLst/>
              <a:ahLst/>
              <a:cxnLst>
                <a:cxn ang="0">
                  <a:pos x="52" y="33"/>
                </a:cxn>
                <a:cxn ang="0">
                  <a:pos x="8" y="33"/>
                </a:cxn>
                <a:cxn ang="0">
                  <a:pos x="22" y="30"/>
                </a:cxn>
                <a:cxn ang="0">
                  <a:pos x="26" y="19"/>
                </a:cxn>
                <a:cxn ang="0">
                  <a:pos x="22" y="7"/>
                </a:cxn>
                <a:cxn ang="0">
                  <a:pos x="0" y="0"/>
                </a:cxn>
                <a:cxn ang="0">
                  <a:pos x="41" y="0"/>
                </a:cxn>
                <a:cxn ang="0">
                  <a:pos x="41" y="4"/>
                </a:cxn>
                <a:cxn ang="0">
                  <a:pos x="63" y="7"/>
                </a:cxn>
                <a:cxn ang="0">
                  <a:pos x="67" y="15"/>
                </a:cxn>
                <a:cxn ang="0">
                  <a:pos x="63" y="26"/>
                </a:cxn>
                <a:cxn ang="0">
                  <a:pos x="52" y="33"/>
                </a:cxn>
              </a:cxnLst>
              <a:rect l="0" t="0" r="0" b="0"/>
              <a:pathLst>
                <a:path w="67" h="33">
                  <a:moveTo>
                    <a:pt x="52" y="33"/>
                  </a:moveTo>
                  <a:lnTo>
                    <a:pt x="8" y="33"/>
                  </a:lnTo>
                  <a:lnTo>
                    <a:pt x="22" y="30"/>
                  </a:lnTo>
                  <a:lnTo>
                    <a:pt x="26" y="19"/>
                  </a:lnTo>
                  <a:lnTo>
                    <a:pt x="22" y="7"/>
                  </a:lnTo>
                  <a:lnTo>
                    <a:pt x="0" y="0"/>
                  </a:lnTo>
                  <a:lnTo>
                    <a:pt x="41" y="0"/>
                  </a:lnTo>
                  <a:lnTo>
                    <a:pt x="41" y="4"/>
                  </a:lnTo>
                  <a:lnTo>
                    <a:pt x="63" y="7"/>
                  </a:lnTo>
                  <a:lnTo>
                    <a:pt x="67" y="15"/>
                  </a:lnTo>
                  <a:lnTo>
                    <a:pt x="63" y="26"/>
                  </a:lnTo>
                  <a:lnTo>
                    <a:pt x="52" y="33"/>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7" name="図形 46"/>
            <p:cNvSpPr>
              <a:spLocks/>
            </p:cNvSpPr>
            <p:nvPr/>
          </p:nvSpPr>
          <p:spPr bwMode="auto">
            <a:xfrm>
              <a:off x="708349" y="4827823"/>
              <a:ext cx="90460" cy="46612"/>
            </a:xfrm>
            <a:custGeom>
              <a:avLst/>
              <a:gdLst/>
              <a:ahLst/>
              <a:cxnLst>
                <a:cxn ang="0">
                  <a:pos x="33" y="30"/>
                </a:cxn>
                <a:cxn ang="0">
                  <a:pos x="4" y="33"/>
                </a:cxn>
                <a:cxn ang="0">
                  <a:pos x="15" y="26"/>
                </a:cxn>
                <a:cxn ang="0">
                  <a:pos x="19" y="15"/>
                </a:cxn>
                <a:cxn ang="0">
                  <a:pos x="15" y="7"/>
                </a:cxn>
                <a:cxn ang="0">
                  <a:pos x="0" y="0"/>
                </a:cxn>
                <a:cxn ang="0">
                  <a:pos x="30" y="0"/>
                </a:cxn>
                <a:cxn ang="0">
                  <a:pos x="52" y="7"/>
                </a:cxn>
                <a:cxn ang="0">
                  <a:pos x="59" y="15"/>
                </a:cxn>
                <a:cxn ang="0">
                  <a:pos x="56" y="26"/>
                </a:cxn>
                <a:cxn ang="0">
                  <a:pos x="33" y="30"/>
                </a:cxn>
              </a:cxnLst>
              <a:rect l="0" t="0" r="0" b="0"/>
              <a:pathLst>
                <a:path w="59" h="33">
                  <a:moveTo>
                    <a:pt x="33" y="30"/>
                  </a:moveTo>
                  <a:lnTo>
                    <a:pt x="4" y="33"/>
                  </a:lnTo>
                  <a:lnTo>
                    <a:pt x="15" y="26"/>
                  </a:lnTo>
                  <a:lnTo>
                    <a:pt x="19" y="15"/>
                  </a:lnTo>
                  <a:lnTo>
                    <a:pt x="15" y="7"/>
                  </a:lnTo>
                  <a:lnTo>
                    <a:pt x="0" y="0"/>
                  </a:lnTo>
                  <a:lnTo>
                    <a:pt x="30" y="0"/>
                  </a:lnTo>
                  <a:lnTo>
                    <a:pt x="52" y="7"/>
                  </a:lnTo>
                  <a:lnTo>
                    <a:pt x="59" y="15"/>
                  </a:lnTo>
                  <a:lnTo>
                    <a:pt x="56" y="26"/>
                  </a:lnTo>
                  <a:lnTo>
                    <a:pt x="33" y="3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8" name="図形 47"/>
            <p:cNvSpPr>
              <a:spLocks/>
            </p:cNvSpPr>
            <p:nvPr/>
          </p:nvSpPr>
          <p:spPr bwMode="auto">
            <a:xfrm>
              <a:off x="153322" y="5188003"/>
              <a:ext cx="617889" cy="276844"/>
            </a:xfrm>
            <a:custGeom>
              <a:avLst/>
              <a:gdLst/>
              <a:ahLst/>
              <a:cxnLst>
                <a:cxn ang="0">
                  <a:pos x="7" y="100"/>
                </a:cxn>
                <a:cxn ang="0">
                  <a:pos x="0" y="89"/>
                </a:cxn>
                <a:cxn ang="0">
                  <a:pos x="7" y="74"/>
                </a:cxn>
                <a:cxn ang="0">
                  <a:pos x="11" y="67"/>
                </a:cxn>
                <a:cxn ang="0">
                  <a:pos x="26" y="44"/>
                </a:cxn>
                <a:cxn ang="0">
                  <a:pos x="55" y="30"/>
                </a:cxn>
                <a:cxn ang="0">
                  <a:pos x="100" y="11"/>
                </a:cxn>
                <a:cxn ang="0">
                  <a:pos x="166" y="0"/>
                </a:cxn>
                <a:cxn ang="0">
                  <a:pos x="196" y="0"/>
                </a:cxn>
                <a:cxn ang="0">
                  <a:pos x="122" y="19"/>
                </a:cxn>
                <a:cxn ang="0">
                  <a:pos x="96" y="30"/>
                </a:cxn>
                <a:cxn ang="0">
                  <a:pos x="59" y="44"/>
                </a:cxn>
                <a:cxn ang="0">
                  <a:pos x="52" y="59"/>
                </a:cxn>
                <a:cxn ang="0">
                  <a:pos x="44" y="70"/>
                </a:cxn>
                <a:cxn ang="0">
                  <a:pos x="52" y="89"/>
                </a:cxn>
                <a:cxn ang="0">
                  <a:pos x="59" y="104"/>
                </a:cxn>
                <a:cxn ang="0">
                  <a:pos x="77" y="122"/>
                </a:cxn>
                <a:cxn ang="0">
                  <a:pos x="96" y="137"/>
                </a:cxn>
                <a:cxn ang="0">
                  <a:pos x="129" y="152"/>
                </a:cxn>
                <a:cxn ang="0">
                  <a:pos x="222" y="174"/>
                </a:cxn>
                <a:cxn ang="0">
                  <a:pos x="321" y="192"/>
                </a:cxn>
                <a:cxn ang="0">
                  <a:pos x="403" y="196"/>
                </a:cxn>
                <a:cxn ang="0">
                  <a:pos x="318" y="192"/>
                </a:cxn>
                <a:cxn ang="0">
                  <a:pos x="185" y="181"/>
                </a:cxn>
                <a:cxn ang="0">
                  <a:pos x="122" y="166"/>
                </a:cxn>
                <a:cxn ang="0">
                  <a:pos x="66" y="152"/>
                </a:cxn>
                <a:cxn ang="0">
                  <a:pos x="26" y="126"/>
                </a:cxn>
                <a:cxn ang="0">
                  <a:pos x="11" y="115"/>
                </a:cxn>
                <a:cxn ang="0">
                  <a:pos x="7" y="100"/>
                </a:cxn>
              </a:cxnLst>
              <a:rect l="0" t="0" r="0" b="0"/>
              <a:pathLst>
                <a:path w="403" h="196">
                  <a:moveTo>
                    <a:pt x="7" y="100"/>
                  </a:moveTo>
                  <a:lnTo>
                    <a:pt x="0" y="89"/>
                  </a:lnTo>
                  <a:lnTo>
                    <a:pt x="7" y="74"/>
                  </a:lnTo>
                  <a:lnTo>
                    <a:pt x="11" y="67"/>
                  </a:lnTo>
                  <a:lnTo>
                    <a:pt x="26" y="44"/>
                  </a:lnTo>
                  <a:lnTo>
                    <a:pt x="55" y="30"/>
                  </a:lnTo>
                  <a:lnTo>
                    <a:pt x="100" y="11"/>
                  </a:lnTo>
                  <a:lnTo>
                    <a:pt x="166" y="0"/>
                  </a:lnTo>
                  <a:lnTo>
                    <a:pt x="196" y="0"/>
                  </a:lnTo>
                  <a:lnTo>
                    <a:pt x="122" y="19"/>
                  </a:lnTo>
                  <a:lnTo>
                    <a:pt x="96" y="30"/>
                  </a:lnTo>
                  <a:lnTo>
                    <a:pt x="59" y="44"/>
                  </a:lnTo>
                  <a:lnTo>
                    <a:pt x="52" y="59"/>
                  </a:lnTo>
                  <a:lnTo>
                    <a:pt x="44" y="70"/>
                  </a:lnTo>
                  <a:lnTo>
                    <a:pt x="52" y="89"/>
                  </a:lnTo>
                  <a:lnTo>
                    <a:pt x="59" y="104"/>
                  </a:lnTo>
                  <a:lnTo>
                    <a:pt x="77" y="122"/>
                  </a:lnTo>
                  <a:lnTo>
                    <a:pt x="96" y="137"/>
                  </a:lnTo>
                  <a:lnTo>
                    <a:pt x="129" y="152"/>
                  </a:lnTo>
                  <a:lnTo>
                    <a:pt x="222" y="174"/>
                  </a:lnTo>
                  <a:lnTo>
                    <a:pt x="321" y="192"/>
                  </a:lnTo>
                  <a:lnTo>
                    <a:pt x="403" y="196"/>
                  </a:lnTo>
                  <a:lnTo>
                    <a:pt x="318" y="192"/>
                  </a:lnTo>
                  <a:lnTo>
                    <a:pt x="185" y="181"/>
                  </a:lnTo>
                  <a:lnTo>
                    <a:pt x="122" y="166"/>
                  </a:lnTo>
                  <a:lnTo>
                    <a:pt x="66" y="152"/>
                  </a:lnTo>
                  <a:lnTo>
                    <a:pt x="26" y="126"/>
                  </a:lnTo>
                  <a:lnTo>
                    <a:pt x="11" y="115"/>
                  </a:lnTo>
                  <a:lnTo>
                    <a:pt x="7" y="10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9" name="図形 48"/>
            <p:cNvSpPr>
              <a:spLocks/>
            </p:cNvSpPr>
            <p:nvPr/>
          </p:nvSpPr>
          <p:spPr bwMode="auto">
            <a:xfrm>
              <a:off x="233049" y="4827823"/>
              <a:ext cx="1126919" cy="673748"/>
            </a:xfrm>
            <a:custGeom>
              <a:avLst/>
              <a:gdLst/>
              <a:ahLst/>
              <a:cxnLst>
                <a:cxn ang="0">
                  <a:pos x="561" y="466"/>
                </a:cxn>
                <a:cxn ang="0">
                  <a:pos x="329" y="447"/>
                </a:cxn>
                <a:cxn ang="0">
                  <a:pos x="159" y="421"/>
                </a:cxn>
                <a:cxn ang="0">
                  <a:pos x="55" y="392"/>
                </a:cxn>
                <a:cxn ang="0">
                  <a:pos x="14" y="355"/>
                </a:cxn>
                <a:cxn ang="0">
                  <a:pos x="0" y="325"/>
                </a:cxn>
                <a:cxn ang="0">
                  <a:pos x="7" y="307"/>
                </a:cxn>
                <a:cxn ang="0">
                  <a:pos x="77" y="274"/>
                </a:cxn>
                <a:cxn ang="0">
                  <a:pos x="173" y="251"/>
                </a:cxn>
                <a:cxn ang="0">
                  <a:pos x="314" y="237"/>
                </a:cxn>
                <a:cxn ang="0">
                  <a:pos x="421" y="226"/>
                </a:cxn>
                <a:cxn ang="0">
                  <a:pos x="502" y="200"/>
                </a:cxn>
                <a:cxn ang="0">
                  <a:pos x="550" y="159"/>
                </a:cxn>
                <a:cxn ang="0">
                  <a:pos x="565" y="104"/>
                </a:cxn>
                <a:cxn ang="0">
                  <a:pos x="550" y="78"/>
                </a:cxn>
                <a:cxn ang="0">
                  <a:pos x="521" y="56"/>
                </a:cxn>
                <a:cxn ang="0">
                  <a:pos x="439" y="33"/>
                </a:cxn>
                <a:cxn ang="0">
                  <a:pos x="362" y="30"/>
                </a:cxn>
                <a:cxn ang="0">
                  <a:pos x="369" y="15"/>
                </a:cxn>
                <a:cxn ang="0">
                  <a:pos x="354" y="0"/>
                </a:cxn>
                <a:cxn ang="0">
                  <a:pos x="595" y="4"/>
                </a:cxn>
                <a:cxn ang="0">
                  <a:pos x="676" y="41"/>
                </a:cxn>
                <a:cxn ang="0">
                  <a:pos x="717" y="74"/>
                </a:cxn>
                <a:cxn ang="0">
                  <a:pos x="735" y="115"/>
                </a:cxn>
                <a:cxn ang="0">
                  <a:pos x="731" y="144"/>
                </a:cxn>
                <a:cxn ang="0">
                  <a:pos x="691" y="181"/>
                </a:cxn>
                <a:cxn ang="0">
                  <a:pos x="643" y="203"/>
                </a:cxn>
                <a:cxn ang="0">
                  <a:pos x="573" y="218"/>
                </a:cxn>
                <a:cxn ang="0">
                  <a:pos x="421" y="229"/>
                </a:cxn>
                <a:cxn ang="0">
                  <a:pos x="306" y="255"/>
                </a:cxn>
                <a:cxn ang="0">
                  <a:pos x="240" y="288"/>
                </a:cxn>
                <a:cxn ang="0">
                  <a:pos x="221" y="314"/>
                </a:cxn>
                <a:cxn ang="0">
                  <a:pos x="221" y="340"/>
                </a:cxn>
                <a:cxn ang="0">
                  <a:pos x="266" y="385"/>
                </a:cxn>
                <a:cxn ang="0">
                  <a:pos x="399" y="429"/>
                </a:cxn>
                <a:cxn ang="0">
                  <a:pos x="565" y="462"/>
                </a:cxn>
                <a:cxn ang="0">
                  <a:pos x="621" y="477"/>
                </a:cxn>
              </a:cxnLst>
              <a:rect l="0" t="0" r="0" b="0"/>
              <a:pathLst>
                <a:path w="735" h="477">
                  <a:moveTo>
                    <a:pt x="602" y="470"/>
                  </a:moveTo>
                  <a:lnTo>
                    <a:pt x="561" y="466"/>
                  </a:lnTo>
                  <a:lnTo>
                    <a:pt x="380" y="451"/>
                  </a:lnTo>
                  <a:lnTo>
                    <a:pt x="329" y="447"/>
                  </a:lnTo>
                  <a:lnTo>
                    <a:pt x="221" y="436"/>
                  </a:lnTo>
                  <a:lnTo>
                    <a:pt x="159" y="421"/>
                  </a:lnTo>
                  <a:lnTo>
                    <a:pt x="99" y="410"/>
                  </a:lnTo>
                  <a:lnTo>
                    <a:pt x="55" y="392"/>
                  </a:lnTo>
                  <a:lnTo>
                    <a:pt x="29" y="370"/>
                  </a:lnTo>
                  <a:lnTo>
                    <a:pt x="14" y="355"/>
                  </a:lnTo>
                  <a:lnTo>
                    <a:pt x="3" y="340"/>
                  </a:lnTo>
                  <a:lnTo>
                    <a:pt x="0" y="325"/>
                  </a:lnTo>
                  <a:lnTo>
                    <a:pt x="3" y="314"/>
                  </a:lnTo>
                  <a:lnTo>
                    <a:pt x="7" y="307"/>
                  </a:lnTo>
                  <a:lnTo>
                    <a:pt x="44" y="288"/>
                  </a:lnTo>
                  <a:lnTo>
                    <a:pt x="77" y="274"/>
                  </a:lnTo>
                  <a:lnTo>
                    <a:pt x="170" y="251"/>
                  </a:lnTo>
                  <a:lnTo>
                    <a:pt x="173" y="251"/>
                  </a:lnTo>
                  <a:lnTo>
                    <a:pt x="244" y="240"/>
                  </a:lnTo>
                  <a:lnTo>
                    <a:pt x="314" y="237"/>
                  </a:lnTo>
                  <a:lnTo>
                    <a:pt x="351" y="229"/>
                  </a:lnTo>
                  <a:lnTo>
                    <a:pt x="421" y="226"/>
                  </a:lnTo>
                  <a:lnTo>
                    <a:pt x="462" y="214"/>
                  </a:lnTo>
                  <a:lnTo>
                    <a:pt x="502" y="200"/>
                  </a:lnTo>
                  <a:lnTo>
                    <a:pt x="532" y="185"/>
                  </a:lnTo>
                  <a:lnTo>
                    <a:pt x="550" y="159"/>
                  </a:lnTo>
                  <a:lnTo>
                    <a:pt x="565" y="141"/>
                  </a:lnTo>
                  <a:lnTo>
                    <a:pt x="565" y="104"/>
                  </a:lnTo>
                  <a:lnTo>
                    <a:pt x="561" y="96"/>
                  </a:lnTo>
                  <a:lnTo>
                    <a:pt x="550" y="78"/>
                  </a:lnTo>
                  <a:lnTo>
                    <a:pt x="536" y="70"/>
                  </a:lnTo>
                  <a:lnTo>
                    <a:pt x="521" y="56"/>
                  </a:lnTo>
                  <a:lnTo>
                    <a:pt x="487" y="41"/>
                  </a:lnTo>
                  <a:lnTo>
                    <a:pt x="439" y="33"/>
                  </a:lnTo>
                  <a:lnTo>
                    <a:pt x="384" y="30"/>
                  </a:lnTo>
                  <a:lnTo>
                    <a:pt x="362" y="30"/>
                  </a:lnTo>
                  <a:lnTo>
                    <a:pt x="369" y="26"/>
                  </a:lnTo>
                  <a:lnTo>
                    <a:pt x="369" y="15"/>
                  </a:lnTo>
                  <a:lnTo>
                    <a:pt x="366" y="4"/>
                  </a:lnTo>
                  <a:lnTo>
                    <a:pt x="354" y="0"/>
                  </a:lnTo>
                  <a:lnTo>
                    <a:pt x="565" y="0"/>
                  </a:lnTo>
                  <a:lnTo>
                    <a:pt x="595" y="4"/>
                  </a:lnTo>
                  <a:lnTo>
                    <a:pt x="628" y="15"/>
                  </a:lnTo>
                  <a:lnTo>
                    <a:pt x="676" y="41"/>
                  </a:lnTo>
                  <a:lnTo>
                    <a:pt x="706" y="63"/>
                  </a:lnTo>
                  <a:lnTo>
                    <a:pt x="717" y="74"/>
                  </a:lnTo>
                  <a:lnTo>
                    <a:pt x="731" y="96"/>
                  </a:lnTo>
                  <a:lnTo>
                    <a:pt x="735" y="115"/>
                  </a:lnTo>
                  <a:lnTo>
                    <a:pt x="735" y="133"/>
                  </a:lnTo>
                  <a:lnTo>
                    <a:pt x="731" y="144"/>
                  </a:lnTo>
                  <a:lnTo>
                    <a:pt x="717" y="166"/>
                  </a:lnTo>
                  <a:lnTo>
                    <a:pt x="691" y="181"/>
                  </a:lnTo>
                  <a:lnTo>
                    <a:pt x="672" y="196"/>
                  </a:lnTo>
                  <a:lnTo>
                    <a:pt x="643" y="203"/>
                  </a:lnTo>
                  <a:lnTo>
                    <a:pt x="591" y="214"/>
                  </a:lnTo>
                  <a:lnTo>
                    <a:pt x="573" y="218"/>
                  </a:lnTo>
                  <a:lnTo>
                    <a:pt x="532" y="218"/>
                  </a:lnTo>
                  <a:lnTo>
                    <a:pt x="421" y="229"/>
                  </a:lnTo>
                  <a:lnTo>
                    <a:pt x="362" y="240"/>
                  </a:lnTo>
                  <a:lnTo>
                    <a:pt x="306" y="255"/>
                  </a:lnTo>
                  <a:lnTo>
                    <a:pt x="258" y="281"/>
                  </a:lnTo>
                  <a:lnTo>
                    <a:pt x="240" y="288"/>
                  </a:lnTo>
                  <a:lnTo>
                    <a:pt x="229" y="307"/>
                  </a:lnTo>
                  <a:lnTo>
                    <a:pt x="221" y="314"/>
                  </a:lnTo>
                  <a:lnTo>
                    <a:pt x="221" y="325"/>
                  </a:lnTo>
                  <a:lnTo>
                    <a:pt x="221" y="340"/>
                  </a:lnTo>
                  <a:lnTo>
                    <a:pt x="236" y="366"/>
                  </a:lnTo>
                  <a:lnTo>
                    <a:pt x="266" y="385"/>
                  </a:lnTo>
                  <a:lnTo>
                    <a:pt x="314" y="410"/>
                  </a:lnTo>
                  <a:lnTo>
                    <a:pt x="399" y="429"/>
                  </a:lnTo>
                  <a:lnTo>
                    <a:pt x="487" y="447"/>
                  </a:lnTo>
                  <a:lnTo>
                    <a:pt x="565" y="462"/>
                  </a:lnTo>
                  <a:lnTo>
                    <a:pt x="661" y="477"/>
                  </a:lnTo>
                  <a:lnTo>
                    <a:pt x="621" y="477"/>
                  </a:lnTo>
                  <a:lnTo>
                    <a:pt x="602" y="47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0" name="図形 49"/>
            <p:cNvSpPr>
              <a:spLocks/>
            </p:cNvSpPr>
            <p:nvPr/>
          </p:nvSpPr>
          <p:spPr bwMode="auto">
            <a:xfrm>
              <a:off x="390971" y="5710617"/>
              <a:ext cx="720615" cy="313568"/>
            </a:xfrm>
            <a:custGeom>
              <a:avLst/>
              <a:gdLst/>
              <a:ahLst/>
              <a:cxnLst>
                <a:cxn ang="0">
                  <a:pos x="0" y="125"/>
                </a:cxn>
                <a:cxn ang="0">
                  <a:pos x="0" y="122"/>
                </a:cxn>
                <a:cxn ang="0">
                  <a:pos x="7" y="107"/>
                </a:cxn>
                <a:cxn ang="0">
                  <a:pos x="15" y="92"/>
                </a:cxn>
                <a:cxn ang="0">
                  <a:pos x="41" y="77"/>
                </a:cxn>
                <a:cxn ang="0">
                  <a:pos x="81" y="55"/>
                </a:cxn>
                <a:cxn ang="0">
                  <a:pos x="141" y="40"/>
                </a:cxn>
                <a:cxn ang="0">
                  <a:pos x="222" y="33"/>
                </a:cxn>
                <a:cxn ang="0">
                  <a:pos x="384" y="11"/>
                </a:cxn>
                <a:cxn ang="0">
                  <a:pos x="407" y="7"/>
                </a:cxn>
                <a:cxn ang="0">
                  <a:pos x="470" y="0"/>
                </a:cxn>
                <a:cxn ang="0">
                  <a:pos x="436" y="11"/>
                </a:cxn>
                <a:cxn ang="0">
                  <a:pos x="421" y="22"/>
                </a:cxn>
                <a:cxn ang="0">
                  <a:pos x="407" y="22"/>
                </a:cxn>
                <a:cxn ang="0">
                  <a:pos x="233" y="37"/>
                </a:cxn>
                <a:cxn ang="0">
                  <a:pos x="181" y="48"/>
                </a:cxn>
                <a:cxn ang="0">
                  <a:pos x="122" y="55"/>
                </a:cxn>
                <a:cxn ang="0">
                  <a:pos x="81" y="70"/>
                </a:cxn>
                <a:cxn ang="0">
                  <a:pos x="56" y="85"/>
                </a:cxn>
                <a:cxn ang="0">
                  <a:pos x="48" y="103"/>
                </a:cxn>
                <a:cxn ang="0">
                  <a:pos x="41" y="122"/>
                </a:cxn>
                <a:cxn ang="0">
                  <a:pos x="48" y="125"/>
                </a:cxn>
                <a:cxn ang="0">
                  <a:pos x="63" y="140"/>
                </a:cxn>
                <a:cxn ang="0">
                  <a:pos x="81" y="155"/>
                </a:cxn>
                <a:cxn ang="0">
                  <a:pos x="133" y="188"/>
                </a:cxn>
                <a:cxn ang="0">
                  <a:pos x="196" y="207"/>
                </a:cxn>
                <a:cxn ang="0">
                  <a:pos x="263" y="222"/>
                </a:cxn>
                <a:cxn ang="0">
                  <a:pos x="203" y="218"/>
                </a:cxn>
                <a:cxn ang="0">
                  <a:pos x="118" y="196"/>
                </a:cxn>
                <a:cxn ang="0">
                  <a:pos x="78" y="188"/>
                </a:cxn>
                <a:cxn ang="0">
                  <a:pos x="41" y="166"/>
                </a:cxn>
                <a:cxn ang="0">
                  <a:pos x="15" y="148"/>
                </a:cxn>
                <a:cxn ang="0">
                  <a:pos x="7" y="133"/>
                </a:cxn>
                <a:cxn ang="0">
                  <a:pos x="0" y="125"/>
                </a:cxn>
              </a:cxnLst>
              <a:rect l="0" t="0" r="0" b="0"/>
              <a:pathLst>
                <a:path w="470" h="222">
                  <a:moveTo>
                    <a:pt x="0" y="125"/>
                  </a:moveTo>
                  <a:lnTo>
                    <a:pt x="0" y="122"/>
                  </a:lnTo>
                  <a:lnTo>
                    <a:pt x="7" y="107"/>
                  </a:lnTo>
                  <a:lnTo>
                    <a:pt x="15" y="92"/>
                  </a:lnTo>
                  <a:lnTo>
                    <a:pt x="41" y="77"/>
                  </a:lnTo>
                  <a:lnTo>
                    <a:pt x="81" y="55"/>
                  </a:lnTo>
                  <a:lnTo>
                    <a:pt x="141" y="40"/>
                  </a:lnTo>
                  <a:lnTo>
                    <a:pt x="222" y="33"/>
                  </a:lnTo>
                  <a:lnTo>
                    <a:pt x="384" y="11"/>
                  </a:lnTo>
                  <a:lnTo>
                    <a:pt x="407" y="7"/>
                  </a:lnTo>
                  <a:lnTo>
                    <a:pt x="470" y="0"/>
                  </a:lnTo>
                  <a:lnTo>
                    <a:pt x="436" y="11"/>
                  </a:lnTo>
                  <a:lnTo>
                    <a:pt x="421" y="22"/>
                  </a:lnTo>
                  <a:lnTo>
                    <a:pt x="407" y="22"/>
                  </a:lnTo>
                  <a:lnTo>
                    <a:pt x="233" y="37"/>
                  </a:lnTo>
                  <a:lnTo>
                    <a:pt x="181" y="48"/>
                  </a:lnTo>
                  <a:lnTo>
                    <a:pt x="122" y="55"/>
                  </a:lnTo>
                  <a:lnTo>
                    <a:pt x="81" y="70"/>
                  </a:lnTo>
                  <a:lnTo>
                    <a:pt x="56" y="85"/>
                  </a:lnTo>
                  <a:lnTo>
                    <a:pt x="48" y="103"/>
                  </a:lnTo>
                  <a:lnTo>
                    <a:pt x="41" y="122"/>
                  </a:lnTo>
                  <a:lnTo>
                    <a:pt x="48" y="125"/>
                  </a:lnTo>
                  <a:lnTo>
                    <a:pt x="63" y="140"/>
                  </a:lnTo>
                  <a:lnTo>
                    <a:pt x="81" y="155"/>
                  </a:lnTo>
                  <a:lnTo>
                    <a:pt x="133" y="188"/>
                  </a:lnTo>
                  <a:lnTo>
                    <a:pt x="196" y="207"/>
                  </a:lnTo>
                  <a:lnTo>
                    <a:pt x="263" y="222"/>
                  </a:lnTo>
                  <a:lnTo>
                    <a:pt x="203" y="218"/>
                  </a:lnTo>
                  <a:lnTo>
                    <a:pt x="118" y="196"/>
                  </a:lnTo>
                  <a:lnTo>
                    <a:pt x="78" y="188"/>
                  </a:lnTo>
                  <a:lnTo>
                    <a:pt x="41" y="166"/>
                  </a:lnTo>
                  <a:lnTo>
                    <a:pt x="15" y="148"/>
                  </a:lnTo>
                  <a:lnTo>
                    <a:pt x="7" y="133"/>
                  </a:lnTo>
                  <a:lnTo>
                    <a:pt x="0" y="12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1" name="図形 50"/>
            <p:cNvSpPr>
              <a:spLocks/>
            </p:cNvSpPr>
            <p:nvPr/>
          </p:nvSpPr>
          <p:spPr bwMode="auto">
            <a:xfrm>
              <a:off x="968996" y="5486034"/>
              <a:ext cx="311244" cy="218933"/>
            </a:xfrm>
            <a:custGeom>
              <a:avLst/>
              <a:gdLst/>
              <a:ahLst/>
              <a:cxnLst>
                <a:cxn ang="0">
                  <a:pos x="93" y="15"/>
                </a:cxn>
                <a:cxn ang="0">
                  <a:pos x="141" y="26"/>
                </a:cxn>
                <a:cxn ang="0">
                  <a:pos x="178" y="40"/>
                </a:cxn>
                <a:cxn ang="0">
                  <a:pos x="196" y="55"/>
                </a:cxn>
                <a:cxn ang="0">
                  <a:pos x="203" y="66"/>
                </a:cxn>
                <a:cxn ang="0">
                  <a:pos x="203" y="81"/>
                </a:cxn>
                <a:cxn ang="0">
                  <a:pos x="203" y="89"/>
                </a:cxn>
                <a:cxn ang="0">
                  <a:pos x="196" y="96"/>
                </a:cxn>
                <a:cxn ang="0">
                  <a:pos x="192" y="111"/>
                </a:cxn>
                <a:cxn ang="0">
                  <a:pos x="166" y="122"/>
                </a:cxn>
                <a:cxn ang="0">
                  <a:pos x="111" y="137"/>
                </a:cxn>
                <a:cxn ang="0">
                  <a:pos x="56" y="144"/>
                </a:cxn>
                <a:cxn ang="0">
                  <a:pos x="0" y="155"/>
                </a:cxn>
                <a:cxn ang="0">
                  <a:pos x="37" y="144"/>
                </a:cxn>
                <a:cxn ang="0">
                  <a:pos x="59" y="126"/>
                </a:cxn>
                <a:cxn ang="0">
                  <a:pos x="85" y="103"/>
                </a:cxn>
                <a:cxn ang="0">
                  <a:pos x="96" y="96"/>
                </a:cxn>
                <a:cxn ang="0">
                  <a:pos x="96" y="81"/>
                </a:cxn>
                <a:cxn ang="0">
                  <a:pos x="96" y="66"/>
                </a:cxn>
                <a:cxn ang="0">
                  <a:pos x="85" y="52"/>
                </a:cxn>
                <a:cxn ang="0">
                  <a:pos x="67" y="33"/>
                </a:cxn>
                <a:cxn ang="0">
                  <a:pos x="52" y="18"/>
                </a:cxn>
                <a:cxn ang="0">
                  <a:pos x="41" y="15"/>
                </a:cxn>
                <a:cxn ang="0">
                  <a:pos x="0" y="0"/>
                </a:cxn>
                <a:cxn ang="0">
                  <a:pos x="59" y="11"/>
                </a:cxn>
                <a:cxn ang="0">
                  <a:pos x="93" y="15"/>
                </a:cxn>
              </a:cxnLst>
              <a:rect l="0" t="0" r="0" b="0"/>
              <a:pathLst>
                <a:path w="203" h="155">
                  <a:moveTo>
                    <a:pt x="93" y="15"/>
                  </a:moveTo>
                  <a:lnTo>
                    <a:pt x="141" y="26"/>
                  </a:lnTo>
                  <a:lnTo>
                    <a:pt x="178" y="40"/>
                  </a:lnTo>
                  <a:lnTo>
                    <a:pt x="196" y="55"/>
                  </a:lnTo>
                  <a:lnTo>
                    <a:pt x="203" y="66"/>
                  </a:lnTo>
                  <a:lnTo>
                    <a:pt x="203" y="81"/>
                  </a:lnTo>
                  <a:lnTo>
                    <a:pt x="203" y="89"/>
                  </a:lnTo>
                  <a:lnTo>
                    <a:pt x="196" y="96"/>
                  </a:lnTo>
                  <a:lnTo>
                    <a:pt x="192" y="111"/>
                  </a:lnTo>
                  <a:lnTo>
                    <a:pt x="166" y="122"/>
                  </a:lnTo>
                  <a:lnTo>
                    <a:pt x="111" y="137"/>
                  </a:lnTo>
                  <a:lnTo>
                    <a:pt x="56" y="144"/>
                  </a:lnTo>
                  <a:lnTo>
                    <a:pt x="0" y="155"/>
                  </a:lnTo>
                  <a:lnTo>
                    <a:pt x="37" y="144"/>
                  </a:lnTo>
                  <a:lnTo>
                    <a:pt x="59" y="126"/>
                  </a:lnTo>
                  <a:lnTo>
                    <a:pt x="85" y="103"/>
                  </a:lnTo>
                  <a:lnTo>
                    <a:pt x="96" y="96"/>
                  </a:lnTo>
                  <a:lnTo>
                    <a:pt x="96" y="81"/>
                  </a:lnTo>
                  <a:lnTo>
                    <a:pt x="96" y="66"/>
                  </a:lnTo>
                  <a:lnTo>
                    <a:pt x="85" y="52"/>
                  </a:lnTo>
                  <a:lnTo>
                    <a:pt x="67" y="33"/>
                  </a:lnTo>
                  <a:lnTo>
                    <a:pt x="52" y="18"/>
                  </a:lnTo>
                  <a:lnTo>
                    <a:pt x="41" y="15"/>
                  </a:lnTo>
                  <a:lnTo>
                    <a:pt x="0" y="0"/>
                  </a:lnTo>
                  <a:lnTo>
                    <a:pt x="59" y="11"/>
                  </a:lnTo>
                  <a:lnTo>
                    <a:pt x="93" y="1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2" name="図形 51"/>
            <p:cNvSpPr>
              <a:spLocks/>
            </p:cNvSpPr>
            <p:nvPr/>
          </p:nvSpPr>
          <p:spPr bwMode="auto">
            <a:xfrm>
              <a:off x="210051" y="5486034"/>
              <a:ext cx="906135" cy="521201"/>
            </a:xfrm>
            <a:custGeom>
              <a:avLst/>
              <a:gdLst/>
              <a:ahLst/>
              <a:cxnLst>
                <a:cxn ang="0">
                  <a:pos x="436" y="0"/>
                </a:cxn>
                <a:cxn ang="0">
                  <a:pos x="480" y="4"/>
                </a:cxn>
                <a:cxn ang="0">
                  <a:pos x="517" y="11"/>
                </a:cxn>
                <a:cxn ang="0">
                  <a:pos x="547" y="18"/>
                </a:cxn>
                <a:cxn ang="0">
                  <a:pos x="562" y="33"/>
                </a:cxn>
                <a:cxn ang="0">
                  <a:pos x="576" y="52"/>
                </a:cxn>
                <a:cxn ang="0">
                  <a:pos x="588" y="66"/>
                </a:cxn>
                <a:cxn ang="0">
                  <a:pos x="591" y="81"/>
                </a:cxn>
                <a:cxn ang="0">
                  <a:pos x="588" y="96"/>
                </a:cxn>
                <a:cxn ang="0">
                  <a:pos x="576" y="103"/>
                </a:cxn>
                <a:cxn ang="0">
                  <a:pos x="554" y="126"/>
                </a:cxn>
                <a:cxn ang="0">
                  <a:pos x="532" y="140"/>
                </a:cxn>
                <a:cxn ang="0">
                  <a:pos x="451" y="159"/>
                </a:cxn>
                <a:cxn ang="0">
                  <a:pos x="344" y="174"/>
                </a:cxn>
                <a:cxn ang="0">
                  <a:pos x="203" y="196"/>
                </a:cxn>
                <a:cxn ang="0">
                  <a:pos x="155" y="199"/>
                </a:cxn>
                <a:cxn ang="0">
                  <a:pos x="114" y="214"/>
                </a:cxn>
                <a:cxn ang="0">
                  <a:pos x="88" y="225"/>
                </a:cxn>
                <a:cxn ang="0">
                  <a:pos x="70" y="240"/>
                </a:cxn>
                <a:cxn ang="0">
                  <a:pos x="59" y="255"/>
                </a:cxn>
                <a:cxn ang="0">
                  <a:pos x="55" y="266"/>
                </a:cxn>
                <a:cxn ang="0">
                  <a:pos x="55" y="281"/>
                </a:cxn>
                <a:cxn ang="0">
                  <a:pos x="59" y="292"/>
                </a:cxn>
                <a:cxn ang="0">
                  <a:pos x="70" y="310"/>
                </a:cxn>
                <a:cxn ang="0">
                  <a:pos x="88" y="325"/>
                </a:cxn>
                <a:cxn ang="0">
                  <a:pos x="111" y="336"/>
                </a:cxn>
                <a:cxn ang="0">
                  <a:pos x="159" y="355"/>
                </a:cxn>
                <a:cxn ang="0">
                  <a:pos x="218" y="369"/>
                </a:cxn>
                <a:cxn ang="0">
                  <a:pos x="166" y="362"/>
                </a:cxn>
                <a:cxn ang="0">
                  <a:pos x="118" y="347"/>
                </a:cxn>
                <a:cxn ang="0">
                  <a:pos x="55" y="321"/>
                </a:cxn>
                <a:cxn ang="0">
                  <a:pos x="18" y="296"/>
                </a:cxn>
                <a:cxn ang="0">
                  <a:pos x="7" y="292"/>
                </a:cxn>
                <a:cxn ang="0">
                  <a:pos x="0" y="277"/>
                </a:cxn>
                <a:cxn ang="0">
                  <a:pos x="3" y="255"/>
                </a:cxn>
                <a:cxn ang="0">
                  <a:pos x="18" y="236"/>
                </a:cxn>
                <a:cxn ang="0">
                  <a:pos x="48" y="222"/>
                </a:cxn>
                <a:cxn ang="0">
                  <a:pos x="85" y="207"/>
                </a:cxn>
                <a:cxn ang="0">
                  <a:pos x="118" y="196"/>
                </a:cxn>
                <a:cxn ang="0">
                  <a:pos x="174" y="185"/>
                </a:cxn>
                <a:cxn ang="0">
                  <a:pos x="454" y="137"/>
                </a:cxn>
                <a:cxn ang="0">
                  <a:pos x="484" y="126"/>
                </a:cxn>
                <a:cxn ang="0">
                  <a:pos x="510" y="114"/>
                </a:cxn>
                <a:cxn ang="0">
                  <a:pos x="525" y="100"/>
                </a:cxn>
                <a:cxn ang="0">
                  <a:pos x="532" y="89"/>
                </a:cxn>
                <a:cxn ang="0">
                  <a:pos x="532" y="70"/>
                </a:cxn>
                <a:cxn ang="0">
                  <a:pos x="521" y="59"/>
                </a:cxn>
                <a:cxn ang="0">
                  <a:pos x="502" y="44"/>
                </a:cxn>
                <a:cxn ang="0">
                  <a:pos x="469" y="26"/>
                </a:cxn>
                <a:cxn ang="0">
                  <a:pos x="432" y="15"/>
                </a:cxn>
                <a:cxn ang="0">
                  <a:pos x="384" y="4"/>
                </a:cxn>
                <a:cxn ang="0">
                  <a:pos x="336" y="0"/>
                </a:cxn>
                <a:cxn ang="0">
                  <a:pos x="436" y="0"/>
                </a:cxn>
              </a:cxnLst>
              <a:rect l="0" t="0" r="0" b="0"/>
              <a:pathLst>
                <a:path w="591" h="369">
                  <a:moveTo>
                    <a:pt x="436" y="0"/>
                  </a:moveTo>
                  <a:lnTo>
                    <a:pt x="480" y="4"/>
                  </a:lnTo>
                  <a:lnTo>
                    <a:pt x="517" y="11"/>
                  </a:lnTo>
                  <a:lnTo>
                    <a:pt x="547" y="18"/>
                  </a:lnTo>
                  <a:lnTo>
                    <a:pt x="562" y="33"/>
                  </a:lnTo>
                  <a:lnTo>
                    <a:pt x="576" y="52"/>
                  </a:lnTo>
                  <a:lnTo>
                    <a:pt x="588" y="66"/>
                  </a:lnTo>
                  <a:lnTo>
                    <a:pt x="591" y="81"/>
                  </a:lnTo>
                  <a:lnTo>
                    <a:pt x="588" y="96"/>
                  </a:lnTo>
                  <a:lnTo>
                    <a:pt x="576" y="103"/>
                  </a:lnTo>
                  <a:lnTo>
                    <a:pt x="554" y="126"/>
                  </a:lnTo>
                  <a:lnTo>
                    <a:pt x="532" y="140"/>
                  </a:lnTo>
                  <a:lnTo>
                    <a:pt x="451" y="159"/>
                  </a:lnTo>
                  <a:lnTo>
                    <a:pt x="344" y="174"/>
                  </a:lnTo>
                  <a:lnTo>
                    <a:pt x="203" y="196"/>
                  </a:lnTo>
                  <a:lnTo>
                    <a:pt x="155" y="199"/>
                  </a:lnTo>
                  <a:lnTo>
                    <a:pt x="114" y="214"/>
                  </a:lnTo>
                  <a:lnTo>
                    <a:pt x="88" y="225"/>
                  </a:lnTo>
                  <a:lnTo>
                    <a:pt x="70" y="240"/>
                  </a:lnTo>
                  <a:lnTo>
                    <a:pt x="59" y="255"/>
                  </a:lnTo>
                  <a:lnTo>
                    <a:pt x="55" y="266"/>
                  </a:lnTo>
                  <a:lnTo>
                    <a:pt x="55" y="281"/>
                  </a:lnTo>
                  <a:lnTo>
                    <a:pt x="59" y="292"/>
                  </a:lnTo>
                  <a:lnTo>
                    <a:pt x="70" y="310"/>
                  </a:lnTo>
                  <a:lnTo>
                    <a:pt x="88" y="325"/>
                  </a:lnTo>
                  <a:lnTo>
                    <a:pt x="111" y="336"/>
                  </a:lnTo>
                  <a:lnTo>
                    <a:pt x="159" y="355"/>
                  </a:lnTo>
                  <a:lnTo>
                    <a:pt x="218" y="369"/>
                  </a:lnTo>
                  <a:lnTo>
                    <a:pt x="166" y="362"/>
                  </a:lnTo>
                  <a:lnTo>
                    <a:pt x="118" y="347"/>
                  </a:lnTo>
                  <a:lnTo>
                    <a:pt x="55" y="321"/>
                  </a:lnTo>
                  <a:lnTo>
                    <a:pt x="18" y="296"/>
                  </a:lnTo>
                  <a:lnTo>
                    <a:pt x="7" y="292"/>
                  </a:lnTo>
                  <a:lnTo>
                    <a:pt x="0" y="277"/>
                  </a:lnTo>
                  <a:lnTo>
                    <a:pt x="3" y="255"/>
                  </a:lnTo>
                  <a:lnTo>
                    <a:pt x="18" y="236"/>
                  </a:lnTo>
                  <a:lnTo>
                    <a:pt x="48" y="222"/>
                  </a:lnTo>
                  <a:lnTo>
                    <a:pt x="85" y="207"/>
                  </a:lnTo>
                  <a:lnTo>
                    <a:pt x="118" y="196"/>
                  </a:lnTo>
                  <a:lnTo>
                    <a:pt x="174" y="185"/>
                  </a:lnTo>
                  <a:lnTo>
                    <a:pt x="454" y="137"/>
                  </a:lnTo>
                  <a:lnTo>
                    <a:pt x="484" y="126"/>
                  </a:lnTo>
                  <a:lnTo>
                    <a:pt x="510" y="114"/>
                  </a:lnTo>
                  <a:lnTo>
                    <a:pt x="525" y="100"/>
                  </a:lnTo>
                  <a:lnTo>
                    <a:pt x="532" y="89"/>
                  </a:lnTo>
                  <a:lnTo>
                    <a:pt x="532" y="70"/>
                  </a:lnTo>
                  <a:lnTo>
                    <a:pt x="521" y="59"/>
                  </a:lnTo>
                  <a:lnTo>
                    <a:pt x="502" y="44"/>
                  </a:lnTo>
                  <a:lnTo>
                    <a:pt x="469" y="26"/>
                  </a:lnTo>
                  <a:lnTo>
                    <a:pt x="432" y="15"/>
                  </a:lnTo>
                  <a:lnTo>
                    <a:pt x="384" y="4"/>
                  </a:lnTo>
                  <a:lnTo>
                    <a:pt x="336" y="0"/>
                  </a:lnTo>
                  <a:lnTo>
                    <a:pt x="436"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3" name="図形 52"/>
            <p:cNvSpPr>
              <a:spLocks/>
            </p:cNvSpPr>
            <p:nvPr/>
          </p:nvSpPr>
          <p:spPr bwMode="auto">
            <a:xfrm>
              <a:off x="16865" y="5767116"/>
              <a:ext cx="22998" cy="1412"/>
            </a:xfrm>
            <a:custGeom>
              <a:avLst/>
              <a:gdLst/>
              <a:ahLst/>
              <a:cxnLst>
                <a:cxn ang="0">
                  <a:pos x="0" y="0"/>
                </a:cxn>
                <a:cxn ang="0">
                  <a:pos x="15" y="0"/>
                </a:cxn>
                <a:cxn ang="0">
                  <a:pos x="0" y="0"/>
                </a:cxn>
              </a:cxnLst>
              <a:rect l="0" t="0" r="0" b="0"/>
              <a:pathLst>
                <a:path w="15">
                  <a:moveTo>
                    <a:pt x="0" y="0"/>
                  </a:moveTo>
                  <a:lnTo>
                    <a:pt x="15" y="0"/>
                  </a:lnTo>
                  <a:lnTo>
                    <a:pt x="0"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4" name="図形 53"/>
            <p:cNvSpPr>
              <a:spLocks/>
            </p:cNvSpPr>
            <p:nvPr/>
          </p:nvSpPr>
          <p:spPr bwMode="auto">
            <a:xfrm>
              <a:off x="62862" y="5486034"/>
              <a:ext cx="447701" cy="276844"/>
            </a:xfrm>
            <a:custGeom>
              <a:avLst/>
              <a:gdLst/>
              <a:ahLst/>
              <a:cxnLst>
                <a:cxn ang="0">
                  <a:pos x="151" y="155"/>
                </a:cxn>
                <a:cxn ang="0">
                  <a:pos x="184" y="137"/>
                </a:cxn>
                <a:cxn ang="0">
                  <a:pos x="196" y="122"/>
                </a:cxn>
                <a:cxn ang="0">
                  <a:pos x="199" y="111"/>
                </a:cxn>
                <a:cxn ang="0">
                  <a:pos x="210" y="89"/>
                </a:cxn>
                <a:cxn ang="0">
                  <a:pos x="207" y="70"/>
                </a:cxn>
                <a:cxn ang="0">
                  <a:pos x="207" y="55"/>
                </a:cxn>
                <a:cxn ang="0">
                  <a:pos x="188" y="33"/>
                </a:cxn>
                <a:cxn ang="0">
                  <a:pos x="170" y="18"/>
                </a:cxn>
                <a:cxn ang="0">
                  <a:pos x="125" y="0"/>
                </a:cxn>
                <a:cxn ang="0">
                  <a:pos x="173" y="0"/>
                </a:cxn>
                <a:cxn ang="0">
                  <a:pos x="210" y="11"/>
                </a:cxn>
                <a:cxn ang="0">
                  <a:pos x="244" y="26"/>
                </a:cxn>
                <a:cxn ang="0">
                  <a:pos x="277" y="44"/>
                </a:cxn>
                <a:cxn ang="0">
                  <a:pos x="284" y="59"/>
                </a:cxn>
                <a:cxn ang="0">
                  <a:pos x="292" y="70"/>
                </a:cxn>
                <a:cxn ang="0">
                  <a:pos x="284" y="96"/>
                </a:cxn>
                <a:cxn ang="0">
                  <a:pos x="270" y="111"/>
                </a:cxn>
                <a:cxn ang="0">
                  <a:pos x="251" y="129"/>
                </a:cxn>
                <a:cxn ang="0">
                  <a:pos x="221" y="144"/>
                </a:cxn>
                <a:cxn ang="0">
                  <a:pos x="188" y="155"/>
                </a:cxn>
                <a:cxn ang="0">
                  <a:pos x="118" y="174"/>
                </a:cxn>
                <a:cxn ang="0">
                  <a:pos x="48" y="192"/>
                </a:cxn>
                <a:cxn ang="0">
                  <a:pos x="0" y="196"/>
                </a:cxn>
                <a:cxn ang="0">
                  <a:pos x="59" y="185"/>
                </a:cxn>
                <a:cxn ang="0">
                  <a:pos x="103" y="170"/>
                </a:cxn>
                <a:cxn ang="0">
                  <a:pos x="151" y="155"/>
                </a:cxn>
              </a:cxnLst>
              <a:rect l="0" t="0" r="0" b="0"/>
              <a:pathLst>
                <a:path w="292" h="196">
                  <a:moveTo>
                    <a:pt x="151" y="155"/>
                  </a:moveTo>
                  <a:lnTo>
                    <a:pt x="184" y="137"/>
                  </a:lnTo>
                  <a:lnTo>
                    <a:pt x="196" y="122"/>
                  </a:lnTo>
                  <a:lnTo>
                    <a:pt x="199" y="111"/>
                  </a:lnTo>
                  <a:lnTo>
                    <a:pt x="210" y="89"/>
                  </a:lnTo>
                  <a:lnTo>
                    <a:pt x="207" y="70"/>
                  </a:lnTo>
                  <a:lnTo>
                    <a:pt x="207" y="55"/>
                  </a:lnTo>
                  <a:lnTo>
                    <a:pt x="188" y="33"/>
                  </a:lnTo>
                  <a:lnTo>
                    <a:pt x="170" y="18"/>
                  </a:lnTo>
                  <a:lnTo>
                    <a:pt x="125" y="0"/>
                  </a:lnTo>
                  <a:lnTo>
                    <a:pt x="173" y="0"/>
                  </a:lnTo>
                  <a:lnTo>
                    <a:pt x="210" y="11"/>
                  </a:lnTo>
                  <a:lnTo>
                    <a:pt x="244" y="26"/>
                  </a:lnTo>
                  <a:lnTo>
                    <a:pt x="277" y="44"/>
                  </a:lnTo>
                  <a:lnTo>
                    <a:pt x="284" y="59"/>
                  </a:lnTo>
                  <a:lnTo>
                    <a:pt x="292" y="70"/>
                  </a:lnTo>
                  <a:lnTo>
                    <a:pt x="284" y="96"/>
                  </a:lnTo>
                  <a:lnTo>
                    <a:pt x="270" y="111"/>
                  </a:lnTo>
                  <a:lnTo>
                    <a:pt x="251" y="129"/>
                  </a:lnTo>
                  <a:lnTo>
                    <a:pt x="221" y="144"/>
                  </a:lnTo>
                  <a:lnTo>
                    <a:pt x="188" y="155"/>
                  </a:lnTo>
                  <a:lnTo>
                    <a:pt x="118" y="174"/>
                  </a:lnTo>
                  <a:lnTo>
                    <a:pt x="48" y="192"/>
                  </a:lnTo>
                  <a:lnTo>
                    <a:pt x="0" y="196"/>
                  </a:lnTo>
                  <a:lnTo>
                    <a:pt x="59" y="185"/>
                  </a:lnTo>
                  <a:lnTo>
                    <a:pt x="103" y="170"/>
                  </a:lnTo>
                  <a:lnTo>
                    <a:pt x="151" y="15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5" name="図形 54"/>
            <p:cNvSpPr>
              <a:spLocks/>
            </p:cNvSpPr>
            <p:nvPr/>
          </p:nvSpPr>
          <p:spPr bwMode="auto">
            <a:xfrm>
              <a:off x="367973" y="5522758"/>
              <a:ext cx="226917" cy="187859"/>
            </a:xfrm>
            <a:custGeom>
              <a:avLst/>
              <a:gdLst/>
              <a:ahLst/>
              <a:cxnLst>
                <a:cxn ang="0">
                  <a:pos x="56" y="0"/>
                </a:cxn>
                <a:cxn ang="0">
                  <a:pos x="107" y="7"/>
                </a:cxn>
                <a:cxn ang="0">
                  <a:pos x="126" y="14"/>
                </a:cxn>
                <a:cxn ang="0">
                  <a:pos x="137" y="29"/>
                </a:cxn>
                <a:cxn ang="0">
                  <a:pos x="141" y="40"/>
                </a:cxn>
                <a:cxn ang="0">
                  <a:pos x="148" y="48"/>
                </a:cxn>
                <a:cxn ang="0">
                  <a:pos x="148" y="59"/>
                </a:cxn>
                <a:cxn ang="0">
                  <a:pos x="137" y="77"/>
                </a:cxn>
                <a:cxn ang="0">
                  <a:pos x="122" y="96"/>
                </a:cxn>
                <a:cxn ang="0">
                  <a:pos x="96" y="111"/>
                </a:cxn>
                <a:cxn ang="0">
                  <a:pos x="78" y="118"/>
                </a:cxn>
                <a:cxn ang="0">
                  <a:pos x="26" y="129"/>
                </a:cxn>
                <a:cxn ang="0">
                  <a:pos x="0" y="133"/>
                </a:cxn>
                <a:cxn ang="0">
                  <a:pos x="56" y="103"/>
                </a:cxn>
                <a:cxn ang="0">
                  <a:pos x="78" y="88"/>
                </a:cxn>
                <a:cxn ang="0">
                  <a:pos x="85" y="70"/>
                </a:cxn>
                <a:cxn ang="0">
                  <a:pos x="93" y="44"/>
                </a:cxn>
                <a:cxn ang="0">
                  <a:pos x="93" y="33"/>
                </a:cxn>
                <a:cxn ang="0">
                  <a:pos x="82" y="26"/>
                </a:cxn>
                <a:cxn ang="0">
                  <a:pos x="56" y="0"/>
                </a:cxn>
              </a:cxnLst>
              <a:rect l="0" t="0" r="0" b="0"/>
              <a:pathLst>
                <a:path w="148" h="133">
                  <a:moveTo>
                    <a:pt x="56" y="0"/>
                  </a:moveTo>
                  <a:lnTo>
                    <a:pt x="107" y="7"/>
                  </a:lnTo>
                  <a:lnTo>
                    <a:pt x="126" y="14"/>
                  </a:lnTo>
                  <a:lnTo>
                    <a:pt x="137" y="29"/>
                  </a:lnTo>
                  <a:lnTo>
                    <a:pt x="141" y="40"/>
                  </a:lnTo>
                  <a:lnTo>
                    <a:pt x="148" y="48"/>
                  </a:lnTo>
                  <a:lnTo>
                    <a:pt x="148" y="59"/>
                  </a:lnTo>
                  <a:lnTo>
                    <a:pt x="137" y="77"/>
                  </a:lnTo>
                  <a:lnTo>
                    <a:pt x="122" y="96"/>
                  </a:lnTo>
                  <a:lnTo>
                    <a:pt x="96" y="111"/>
                  </a:lnTo>
                  <a:lnTo>
                    <a:pt x="78" y="118"/>
                  </a:lnTo>
                  <a:lnTo>
                    <a:pt x="26" y="129"/>
                  </a:lnTo>
                  <a:lnTo>
                    <a:pt x="0" y="133"/>
                  </a:lnTo>
                  <a:lnTo>
                    <a:pt x="56" y="103"/>
                  </a:lnTo>
                  <a:lnTo>
                    <a:pt x="78" y="88"/>
                  </a:lnTo>
                  <a:lnTo>
                    <a:pt x="85" y="70"/>
                  </a:lnTo>
                  <a:lnTo>
                    <a:pt x="93" y="44"/>
                  </a:lnTo>
                  <a:lnTo>
                    <a:pt x="93" y="33"/>
                  </a:lnTo>
                  <a:lnTo>
                    <a:pt x="82" y="26"/>
                  </a:lnTo>
                  <a:lnTo>
                    <a:pt x="56"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6" name="図形 55"/>
            <p:cNvSpPr>
              <a:spLocks/>
            </p:cNvSpPr>
            <p:nvPr/>
          </p:nvSpPr>
          <p:spPr bwMode="auto">
            <a:xfrm>
              <a:off x="84327" y="5459197"/>
              <a:ext cx="941399" cy="307918"/>
            </a:xfrm>
            <a:custGeom>
              <a:avLst/>
              <a:gdLst/>
              <a:ahLst/>
              <a:cxnLst>
                <a:cxn ang="0">
                  <a:pos x="0" y="218"/>
                </a:cxn>
                <a:cxn ang="0">
                  <a:pos x="82" y="204"/>
                </a:cxn>
                <a:cxn ang="0">
                  <a:pos x="130" y="193"/>
                </a:cxn>
                <a:cxn ang="0">
                  <a:pos x="182" y="178"/>
                </a:cxn>
                <a:cxn ang="0">
                  <a:pos x="207" y="178"/>
                </a:cxn>
                <a:cxn ang="0">
                  <a:pos x="256" y="170"/>
                </a:cxn>
                <a:cxn ang="0">
                  <a:pos x="281" y="159"/>
                </a:cxn>
                <a:cxn ang="0">
                  <a:pos x="307" y="145"/>
                </a:cxn>
                <a:cxn ang="0">
                  <a:pos x="326" y="130"/>
                </a:cxn>
                <a:cxn ang="0">
                  <a:pos x="337" y="104"/>
                </a:cxn>
                <a:cxn ang="0">
                  <a:pos x="337" y="93"/>
                </a:cxn>
                <a:cxn ang="0">
                  <a:pos x="333" y="85"/>
                </a:cxn>
                <a:cxn ang="0">
                  <a:pos x="326" y="71"/>
                </a:cxn>
                <a:cxn ang="0">
                  <a:pos x="311" y="59"/>
                </a:cxn>
                <a:cxn ang="0">
                  <a:pos x="292" y="48"/>
                </a:cxn>
                <a:cxn ang="0">
                  <a:pos x="270" y="45"/>
                </a:cxn>
                <a:cxn ang="0">
                  <a:pos x="241" y="37"/>
                </a:cxn>
                <a:cxn ang="0">
                  <a:pos x="241" y="45"/>
                </a:cxn>
                <a:cxn ang="0">
                  <a:pos x="237" y="37"/>
                </a:cxn>
                <a:cxn ang="0">
                  <a:pos x="200" y="23"/>
                </a:cxn>
                <a:cxn ang="0">
                  <a:pos x="159" y="19"/>
                </a:cxn>
                <a:cxn ang="0">
                  <a:pos x="111" y="15"/>
                </a:cxn>
                <a:cxn ang="0">
                  <a:pos x="111" y="19"/>
                </a:cxn>
                <a:cxn ang="0">
                  <a:pos x="71" y="4"/>
                </a:cxn>
                <a:cxn ang="0">
                  <a:pos x="30" y="0"/>
                </a:cxn>
                <a:cxn ang="0">
                  <a:pos x="52" y="0"/>
                </a:cxn>
                <a:cxn ang="0">
                  <a:pos x="292" y="15"/>
                </a:cxn>
                <a:cxn ang="0">
                  <a:pos x="333" y="19"/>
                </a:cxn>
                <a:cxn ang="0">
                  <a:pos x="411" y="19"/>
                </a:cxn>
                <a:cxn ang="0">
                  <a:pos x="463" y="30"/>
                </a:cxn>
                <a:cxn ang="0">
                  <a:pos x="507" y="34"/>
                </a:cxn>
                <a:cxn ang="0">
                  <a:pos x="551" y="48"/>
                </a:cxn>
                <a:cxn ang="0">
                  <a:pos x="584" y="63"/>
                </a:cxn>
                <a:cxn ang="0">
                  <a:pos x="599" y="78"/>
                </a:cxn>
                <a:cxn ang="0">
                  <a:pos x="607" y="89"/>
                </a:cxn>
                <a:cxn ang="0">
                  <a:pos x="614" y="108"/>
                </a:cxn>
                <a:cxn ang="0">
                  <a:pos x="603" y="119"/>
                </a:cxn>
                <a:cxn ang="0">
                  <a:pos x="592" y="130"/>
                </a:cxn>
                <a:cxn ang="0">
                  <a:pos x="566" y="145"/>
                </a:cxn>
                <a:cxn ang="0">
                  <a:pos x="536" y="148"/>
                </a:cxn>
                <a:cxn ang="0">
                  <a:pos x="256" y="200"/>
                </a:cxn>
                <a:cxn ang="0">
                  <a:pos x="200" y="211"/>
                </a:cxn>
                <a:cxn ang="0">
                  <a:pos x="196" y="211"/>
                </a:cxn>
                <a:cxn ang="0">
                  <a:pos x="152" y="215"/>
                </a:cxn>
                <a:cxn ang="0">
                  <a:pos x="115" y="218"/>
                </a:cxn>
                <a:cxn ang="0">
                  <a:pos x="67" y="215"/>
                </a:cxn>
                <a:cxn ang="0">
                  <a:pos x="0" y="218"/>
                </a:cxn>
              </a:cxnLst>
              <a:rect l="0" t="0" r="0" b="0"/>
              <a:pathLst>
                <a:path w="614" h="218">
                  <a:moveTo>
                    <a:pt x="0" y="218"/>
                  </a:moveTo>
                  <a:lnTo>
                    <a:pt x="82" y="204"/>
                  </a:lnTo>
                  <a:lnTo>
                    <a:pt x="130" y="193"/>
                  </a:lnTo>
                  <a:lnTo>
                    <a:pt x="182" y="178"/>
                  </a:lnTo>
                  <a:lnTo>
                    <a:pt x="207" y="178"/>
                  </a:lnTo>
                  <a:lnTo>
                    <a:pt x="256" y="170"/>
                  </a:lnTo>
                  <a:lnTo>
                    <a:pt x="281" y="159"/>
                  </a:lnTo>
                  <a:lnTo>
                    <a:pt x="307" y="145"/>
                  </a:lnTo>
                  <a:lnTo>
                    <a:pt x="326" y="130"/>
                  </a:lnTo>
                  <a:lnTo>
                    <a:pt x="337" y="104"/>
                  </a:lnTo>
                  <a:lnTo>
                    <a:pt x="337" y="93"/>
                  </a:lnTo>
                  <a:lnTo>
                    <a:pt x="333" y="85"/>
                  </a:lnTo>
                  <a:lnTo>
                    <a:pt x="326" y="71"/>
                  </a:lnTo>
                  <a:lnTo>
                    <a:pt x="311" y="59"/>
                  </a:lnTo>
                  <a:lnTo>
                    <a:pt x="292" y="48"/>
                  </a:lnTo>
                  <a:lnTo>
                    <a:pt x="270" y="45"/>
                  </a:lnTo>
                  <a:lnTo>
                    <a:pt x="241" y="37"/>
                  </a:lnTo>
                  <a:lnTo>
                    <a:pt x="241" y="45"/>
                  </a:lnTo>
                  <a:lnTo>
                    <a:pt x="237" y="37"/>
                  </a:lnTo>
                  <a:lnTo>
                    <a:pt x="200" y="23"/>
                  </a:lnTo>
                  <a:lnTo>
                    <a:pt x="159" y="19"/>
                  </a:lnTo>
                  <a:lnTo>
                    <a:pt x="111" y="15"/>
                  </a:lnTo>
                  <a:lnTo>
                    <a:pt x="111" y="19"/>
                  </a:lnTo>
                  <a:lnTo>
                    <a:pt x="71" y="4"/>
                  </a:lnTo>
                  <a:lnTo>
                    <a:pt x="30" y="0"/>
                  </a:lnTo>
                  <a:lnTo>
                    <a:pt x="52" y="0"/>
                  </a:lnTo>
                  <a:lnTo>
                    <a:pt x="292" y="15"/>
                  </a:lnTo>
                  <a:lnTo>
                    <a:pt x="333" y="19"/>
                  </a:lnTo>
                  <a:lnTo>
                    <a:pt x="411" y="19"/>
                  </a:lnTo>
                  <a:lnTo>
                    <a:pt x="463" y="30"/>
                  </a:lnTo>
                  <a:lnTo>
                    <a:pt x="507" y="34"/>
                  </a:lnTo>
                  <a:lnTo>
                    <a:pt x="551" y="48"/>
                  </a:lnTo>
                  <a:lnTo>
                    <a:pt x="584" y="63"/>
                  </a:lnTo>
                  <a:lnTo>
                    <a:pt x="599" y="78"/>
                  </a:lnTo>
                  <a:lnTo>
                    <a:pt x="607" y="89"/>
                  </a:lnTo>
                  <a:lnTo>
                    <a:pt x="614" y="108"/>
                  </a:lnTo>
                  <a:lnTo>
                    <a:pt x="603" y="119"/>
                  </a:lnTo>
                  <a:lnTo>
                    <a:pt x="592" y="130"/>
                  </a:lnTo>
                  <a:lnTo>
                    <a:pt x="566" y="145"/>
                  </a:lnTo>
                  <a:lnTo>
                    <a:pt x="536" y="148"/>
                  </a:lnTo>
                  <a:lnTo>
                    <a:pt x="256" y="200"/>
                  </a:lnTo>
                  <a:lnTo>
                    <a:pt x="200" y="211"/>
                  </a:lnTo>
                  <a:lnTo>
                    <a:pt x="196" y="211"/>
                  </a:lnTo>
                  <a:lnTo>
                    <a:pt x="152" y="215"/>
                  </a:lnTo>
                  <a:lnTo>
                    <a:pt x="115" y="218"/>
                  </a:lnTo>
                  <a:lnTo>
                    <a:pt x="67" y="215"/>
                  </a:lnTo>
                  <a:lnTo>
                    <a:pt x="0" y="21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7" name="図形 56"/>
            <p:cNvSpPr>
              <a:spLocks/>
            </p:cNvSpPr>
            <p:nvPr/>
          </p:nvSpPr>
          <p:spPr bwMode="auto">
            <a:xfrm>
              <a:off x="90460" y="5747341"/>
              <a:ext cx="964397" cy="317806"/>
            </a:xfrm>
            <a:custGeom>
              <a:avLst/>
              <a:gdLst/>
              <a:ahLst/>
              <a:cxnLst>
                <a:cxn ang="0">
                  <a:pos x="617" y="221"/>
                </a:cxn>
                <a:cxn ang="0">
                  <a:pos x="569" y="225"/>
                </a:cxn>
                <a:cxn ang="0">
                  <a:pos x="558" y="221"/>
                </a:cxn>
                <a:cxn ang="0">
                  <a:pos x="477" y="225"/>
                </a:cxn>
                <a:cxn ang="0">
                  <a:pos x="281" y="210"/>
                </a:cxn>
                <a:cxn ang="0">
                  <a:pos x="196" y="192"/>
                </a:cxn>
                <a:cxn ang="0">
                  <a:pos x="96" y="155"/>
                </a:cxn>
                <a:cxn ang="0">
                  <a:pos x="30" y="125"/>
                </a:cxn>
                <a:cxn ang="0">
                  <a:pos x="0" y="99"/>
                </a:cxn>
                <a:cxn ang="0">
                  <a:pos x="0" y="92"/>
                </a:cxn>
                <a:cxn ang="0">
                  <a:pos x="22" y="66"/>
                </a:cxn>
                <a:cxn ang="0">
                  <a:pos x="100" y="22"/>
                </a:cxn>
                <a:cxn ang="0">
                  <a:pos x="141" y="14"/>
                </a:cxn>
                <a:cxn ang="0">
                  <a:pos x="152" y="22"/>
                </a:cxn>
                <a:cxn ang="0">
                  <a:pos x="93" y="51"/>
                </a:cxn>
                <a:cxn ang="0">
                  <a:pos x="78" y="92"/>
                </a:cxn>
                <a:cxn ang="0">
                  <a:pos x="96" y="114"/>
                </a:cxn>
                <a:cxn ang="0">
                  <a:pos x="196" y="166"/>
                </a:cxn>
                <a:cxn ang="0">
                  <a:pos x="303" y="192"/>
                </a:cxn>
                <a:cxn ang="0">
                  <a:pos x="422" y="196"/>
                </a:cxn>
                <a:cxn ang="0">
                  <a:pos x="470" y="196"/>
                </a:cxn>
                <a:cxn ang="0">
                  <a:pos x="569" y="207"/>
                </a:cxn>
                <a:cxn ang="0">
                  <a:pos x="422" y="184"/>
                </a:cxn>
                <a:cxn ang="0">
                  <a:pos x="318" y="151"/>
                </a:cxn>
                <a:cxn ang="0">
                  <a:pos x="259" y="111"/>
                </a:cxn>
                <a:cxn ang="0">
                  <a:pos x="244" y="96"/>
                </a:cxn>
                <a:cxn ang="0">
                  <a:pos x="259" y="66"/>
                </a:cxn>
                <a:cxn ang="0">
                  <a:pos x="318" y="37"/>
                </a:cxn>
                <a:cxn ang="0">
                  <a:pos x="429" y="14"/>
                </a:cxn>
                <a:cxn ang="0">
                  <a:pos x="584" y="0"/>
                </a:cxn>
                <a:cxn ang="0">
                  <a:pos x="540" y="7"/>
                </a:cxn>
                <a:cxn ang="0">
                  <a:pos x="470" y="14"/>
                </a:cxn>
                <a:cxn ang="0">
                  <a:pos x="385" y="37"/>
                </a:cxn>
                <a:cxn ang="0">
                  <a:pos x="322" y="66"/>
                </a:cxn>
                <a:cxn ang="0">
                  <a:pos x="307" y="96"/>
                </a:cxn>
                <a:cxn ang="0">
                  <a:pos x="318" y="111"/>
                </a:cxn>
                <a:cxn ang="0">
                  <a:pos x="333" y="129"/>
                </a:cxn>
                <a:cxn ang="0">
                  <a:pos x="418" y="162"/>
                </a:cxn>
                <a:cxn ang="0">
                  <a:pos x="573" y="184"/>
                </a:cxn>
                <a:cxn ang="0">
                  <a:pos x="617" y="199"/>
                </a:cxn>
              </a:cxnLst>
              <a:rect l="0" t="0" r="0" b="0"/>
              <a:pathLst>
                <a:path w="629" h="225">
                  <a:moveTo>
                    <a:pt x="617" y="218"/>
                  </a:moveTo>
                  <a:lnTo>
                    <a:pt x="617" y="221"/>
                  </a:lnTo>
                  <a:lnTo>
                    <a:pt x="617" y="225"/>
                  </a:lnTo>
                  <a:lnTo>
                    <a:pt x="569" y="225"/>
                  </a:lnTo>
                  <a:lnTo>
                    <a:pt x="562" y="221"/>
                  </a:lnTo>
                  <a:lnTo>
                    <a:pt x="558" y="221"/>
                  </a:lnTo>
                  <a:lnTo>
                    <a:pt x="562" y="225"/>
                  </a:lnTo>
                  <a:lnTo>
                    <a:pt x="477" y="225"/>
                  </a:lnTo>
                  <a:lnTo>
                    <a:pt x="385" y="221"/>
                  </a:lnTo>
                  <a:lnTo>
                    <a:pt x="281" y="210"/>
                  </a:lnTo>
                  <a:lnTo>
                    <a:pt x="237" y="199"/>
                  </a:lnTo>
                  <a:lnTo>
                    <a:pt x="196" y="192"/>
                  </a:lnTo>
                  <a:lnTo>
                    <a:pt x="166" y="181"/>
                  </a:lnTo>
                  <a:lnTo>
                    <a:pt x="96" y="155"/>
                  </a:lnTo>
                  <a:lnTo>
                    <a:pt x="63" y="140"/>
                  </a:lnTo>
                  <a:lnTo>
                    <a:pt x="30" y="125"/>
                  </a:lnTo>
                  <a:lnTo>
                    <a:pt x="8" y="107"/>
                  </a:lnTo>
                  <a:lnTo>
                    <a:pt x="0" y="99"/>
                  </a:lnTo>
                  <a:lnTo>
                    <a:pt x="0" y="96"/>
                  </a:lnTo>
                  <a:lnTo>
                    <a:pt x="0" y="92"/>
                  </a:lnTo>
                  <a:lnTo>
                    <a:pt x="8" y="85"/>
                  </a:lnTo>
                  <a:lnTo>
                    <a:pt x="22" y="66"/>
                  </a:lnTo>
                  <a:lnTo>
                    <a:pt x="52" y="44"/>
                  </a:lnTo>
                  <a:lnTo>
                    <a:pt x="100" y="22"/>
                  </a:lnTo>
                  <a:lnTo>
                    <a:pt x="107" y="22"/>
                  </a:lnTo>
                  <a:lnTo>
                    <a:pt x="141" y="14"/>
                  </a:lnTo>
                  <a:lnTo>
                    <a:pt x="189" y="11"/>
                  </a:lnTo>
                  <a:lnTo>
                    <a:pt x="152" y="22"/>
                  </a:lnTo>
                  <a:lnTo>
                    <a:pt x="118" y="37"/>
                  </a:lnTo>
                  <a:lnTo>
                    <a:pt x="93" y="51"/>
                  </a:lnTo>
                  <a:lnTo>
                    <a:pt x="78" y="70"/>
                  </a:lnTo>
                  <a:lnTo>
                    <a:pt x="78" y="92"/>
                  </a:lnTo>
                  <a:lnTo>
                    <a:pt x="85" y="107"/>
                  </a:lnTo>
                  <a:lnTo>
                    <a:pt x="96" y="114"/>
                  </a:lnTo>
                  <a:lnTo>
                    <a:pt x="133" y="140"/>
                  </a:lnTo>
                  <a:lnTo>
                    <a:pt x="196" y="166"/>
                  </a:lnTo>
                  <a:lnTo>
                    <a:pt x="248" y="181"/>
                  </a:lnTo>
                  <a:lnTo>
                    <a:pt x="303" y="192"/>
                  </a:lnTo>
                  <a:lnTo>
                    <a:pt x="366" y="196"/>
                  </a:lnTo>
                  <a:lnTo>
                    <a:pt x="422" y="196"/>
                  </a:lnTo>
                  <a:lnTo>
                    <a:pt x="470" y="199"/>
                  </a:lnTo>
                  <a:lnTo>
                    <a:pt x="470" y="196"/>
                  </a:lnTo>
                  <a:lnTo>
                    <a:pt x="569" y="210"/>
                  </a:lnTo>
                  <a:lnTo>
                    <a:pt x="569" y="207"/>
                  </a:lnTo>
                  <a:lnTo>
                    <a:pt x="525" y="199"/>
                  </a:lnTo>
                  <a:lnTo>
                    <a:pt x="422" y="184"/>
                  </a:lnTo>
                  <a:lnTo>
                    <a:pt x="366" y="170"/>
                  </a:lnTo>
                  <a:lnTo>
                    <a:pt x="318" y="151"/>
                  </a:lnTo>
                  <a:lnTo>
                    <a:pt x="274" y="125"/>
                  </a:lnTo>
                  <a:lnTo>
                    <a:pt x="259" y="111"/>
                  </a:lnTo>
                  <a:lnTo>
                    <a:pt x="244" y="99"/>
                  </a:lnTo>
                  <a:lnTo>
                    <a:pt x="244" y="96"/>
                  </a:lnTo>
                  <a:lnTo>
                    <a:pt x="244" y="81"/>
                  </a:lnTo>
                  <a:lnTo>
                    <a:pt x="259" y="66"/>
                  </a:lnTo>
                  <a:lnTo>
                    <a:pt x="277" y="51"/>
                  </a:lnTo>
                  <a:lnTo>
                    <a:pt x="318" y="37"/>
                  </a:lnTo>
                  <a:lnTo>
                    <a:pt x="377" y="26"/>
                  </a:lnTo>
                  <a:lnTo>
                    <a:pt x="429" y="14"/>
                  </a:lnTo>
                  <a:lnTo>
                    <a:pt x="588" y="0"/>
                  </a:lnTo>
                  <a:lnTo>
                    <a:pt x="584" y="0"/>
                  </a:lnTo>
                  <a:lnTo>
                    <a:pt x="562" y="0"/>
                  </a:lnTo>
                  <a:lnTo>
                    <a:pt x="540" y="7"/>
                  </a:lnTo>
                  <a:lnTo>
                    <a:pt x="532" y="7"/>
                  </a:lnTo>
                  <a:lnTo>
                    <a:pt x="470" y="14"/>
                  </a:lnTo>
                  <a:lnTo>
                    <a:pt x="433" y="26"/>
                  </a:lnTo>
                  <a:lnTo>
                    <a:pt x="385" y="37"/>
                  </a:lnTo>
                  <a:lnTo>
                    <a:pt x="348" y="51"/>
                  </a:lnTo>
                  <a:lnTo>
                    <a:pt x="322" y="66"/>
                  </a:lnTo>
                  <a:lnTo>
                    <a:pt x="307" y="85"/>
                  </a:lnTo>
                  <a:lnTo>
                    <a:pt x="307" y="96"/>
                  </a:lnTo>
                  <a:lnTo>
                    <a:pt x="307" y="99"/>
                  </a:lnTo>
                  <a:lnTo>
                    <a:pt x="318" y="111"/>
                  </a:lnTo>
                  <a:lnTo>
                    <a:pt x="322" y="122"/>
                  </a:lnTo>
                  <a:lnTo>
                    <a:pt x="333" y="129"/>
                  </a:lnTo>
                  <a:lnTo>
                    <a:pt x="373" y="148"/>
                  </a:lnTo>
                  <a:lnTo>
                    <a:pt x="418" y="162"/>
                  </a:lnTo>
                  <a:lnTo>
                    <a:pt x="473" y="170"/>
                  </a:lnTo>
                  <a:lnTo>
                    <a:pt x="573" y="184"/>
                  </a:lnTo>
                  <a:lnTo>
                    <a:pt x="629" y="192"/>
                  </a:lnTo>
                  <a:lnTo>
                    <a:pt x="617" y="199"/>
                  </a:lnTo>
                  <a:lnTo>
                    <a:pt x="617" y="21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8" name="図形 57"/>
            <p:cNvSpPr>
              <a:spLocks/>
            </p:cNvSpPr>
            <p:nvPr/>
          </p:nvSpPr>
          <p:spPr bwMode="auto">
            <a:xfrm>
              <a:off x="838673" y="5757229"/>
              <a:ext cx="237650" cy="199158"/>
            </a:xfrm>
            <a:custGeom>
              <a:avLst/>
              <a:gdLst/>
              <a:ahLst/>
              <a:cxnLst>
                <a:cxn ang="0">
                  <a:pos x="41" y="74"/>
                </a:cxn>
                <a:cxn ang="0">
                  <a:pos x="44" y="85"/>
                </a:cxn>
                <a:cxn ang="0">
                  <a:pos x="56" y="92"/>
                </a:cxn>
                <a:cxn ang="0">
                  <a:pos x="92" y="115"/>
                </a:cxn>
                <a:cxn ang="0">
                  <a:pos x="129" y="129"/>
                </a:cxn>
                <a:cxn ang="0">
                  <a:pos x="155" y="141"/>
                </a:cxn>
                <a:cxn ang="0">
                  <a:pos x="122" y="129"/>
                </a:cxn>
                <a:cxn ang="0">
                  <a:pos x="67" y="115"/>
                </a:cxn>
                <a:cxn ang="0">
                  <a:pos x="26" y="92"/>
                </a:cxn>
                <a:cxn ang="0">
                  <a:pos x="11" y="85"/>
                </a:cxn>
                <a:cxn ang="0">
                  <a:pos x="0" y="70"/>
                </a:cxn>
                <a:cxn ang="0">
                  <a:pos x="0" y="59"/>
                </a:cxn>
                <a:cxn ang="0">
                  <a:pos x="0" y="48"/>
                </a:cxn>
                <a:cxn ang="0">
                  <a:pos x="11" y="33"/>
                </a:cxn>
                <a:cxn ang="0">
                  <a:pos x="22" y="19"/>
                </a:cxn>
                <a:cxn ang="0">
                  <a:pos x="37" y="7"/>
                </a:cxn>
                <a:cxn ang="0">
                  <a:pos x="74" y="0"/>
                </a:cxn>
                <a:cxn ang="0">
                  <a:pos x="92" y="0"/>
                </a:cxn>
                <a:cxn ang="0">
                  <a:pos x="81" y="4"/>
                </a:cxn>
                <a:cxn ang="0">
                  <a:pos x="56" y="15"/>
                </a:cxn>
                <a:cxn ang="0">
                  <a:pos x="44" y="33"/>
                </a:cxn>
                <a:cxn ang="0">
                  <a:pos x="41" y="48"/>
                </a:cxn>
                <a:cxn ang="0">
                  <a:pos x="37" y="59"/>
                </a:cxn>
                <a:cxn ang="0">
                  <a:pos x="41" y="74"/>
                </a:cxn>
              </a:cxnLst>
              <a:rect l="0" t="0" r="0" b="0"/>
              <a:pathLst>
                <a:path w="155" h="141">
                  <a:moveTo>
                    <a:pt x="41" y="74"/>
                  </a:moveTo>
                  <a:lnTo>
                    <a:pt x="44" y="85"/>
                  </a:lnTo>
                  <a:lnTo>
                    <a:pt x="56" y="92"/>
                  </a:lnTo>
                  <a:lnTo>
                    <a:pt x="92" y="115"/>
                  </a:lnTo>
                  <a:lnTo>
                    <a:pt x="129" y="129"/>
                  </a:lnTo>
                  <a:lnTo>
                    <a:pt x="155" y="141"/>
                  </a:lnTo>
                  <a:lnTo>
                    <a:pt x="122" y="129"/>
                  </a:lnTo>
                  <a:lnTo>
                    <a:pt x="67" y="115"/>
                  </a:lnTo>
                  <a:lnTo>
                    <a:pt x="26" y="92"/>
                  </a:lnTo>
                  <a:lnTo>
                    <a:pt x="11" y="85"/>
                  </a:lnTo>
                  <a:lnTo>
                    <a:pt x="0" y="70"/>
                  </a:lnTo>
                  <a:lnTo>
                    <a:pt x="0" y="59"/>
                  </a:lnTo>
                  <a:lnTo>
                    <a:pt x="0" y="48"/>
                  </a:lnTo>
                  <a:lnTo>
                    <a:pt x="11" y="33"/>
                  </a:lnTo>
                  <a:lnTo>
                    <a:pt x="22" y="19"/>
                  </a:lnTo>
                  <a:lnTo>
                    <a:pt x="37" y="7"/>
                  </a:lnTo>
                  <a:lnTo>
                    <a:pt x="74" y="0"/>
                  </a:lnTo>
                  <a:lnTo>
                    <a:pt x="92" y="0"/>
                  </a:lnTo>
                  <a:lnTo>
                    <a:pt x="81" y="4"/>
                  </a:lnTo>
                  <a:lnTo>
                    <a:pt x="56" y="15"/>
                  </a:lnTo>
                  <a:lnTo>
                    <a:pt x="44" y="33"/>
                  </a:lnTo>
                  <a:lnTo>
                    <a:pt x="41" y="48"/>
                  </a:lnTo>
                  <a:lnTo>
                    <a:pt x="37" y="59"/>
                  </a:lnTo>
                  <a:lnTo>
                    <a:pt x="41" y="7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9" name="図形 58"/>
            <p:cNvSpPr>
              <a:spLocks/>
            </p:cNvSpPr>
            <p:nvPr/>
          </p:nvSpPr>
          <p:spPr bwMode="auto">
            <a:xfrm>
              <a:off x="702216" y="5778416"/>
              <a:ext cx="352641" cy="203396"/>
            </a:xfrm>
            <a:custGeom>
              <a:avLst/>
              <a:gdLst/>
              <a:ahLst/>
              <a:cxnLst>
                <a:cxn ang="0">
                  <a:pos x="56" y="74"/>
                </a:cxn>
                <a:cxn ang="0">
                  <a:pos x="63" y="85"/>
                </a:cxn>
                <a:cxn ang="0">
                  <a:pos x="85" y="100"/>
                </a:cxn>
                <a:cxn ang="0">
                  <a:pos x="130" y="118"/>
                </a:cxn>
                <a:cxn ang="0">
                  <a:pos x="185" y="140"/>
                </a:cxn>
                <a:cxn ang="0">
                  <a:pos x="230" y="144"/>
                </a:cxn>
                <a:cxn ang="0">
                  <a:pos x="170" y="140"/>
                </a:cxn>
                <a:cxn ang="0">
                  <a:pos x="100" y="126"/>
                </a:cxn>
                <a:cxn ang="0">
                  <a:pos x="63" y="114"/>
                </a:cxn>
                <a:cxn ang="0">
                  <a:pos x="34" y="100"/>
                </a:cxn>
                <a:cxn ang="0">
                  <a:pos x="8" y="85"/>
                </a:cxn>
                <a:cxn ang="0">
                  <a:pos x="0" y="63"/>
                </a:cxn>
                <a:cxn ang="0">
                  <a:pos x="0" y="55"/>
                </a:cxn>
                <a:cxn ang="0">
                  <a:pos x="8" y="37"/>
                </a:cxn>
                <a:cxn ang="0">
                  <a:pos x="19" y="22"/>
                </a:cxn>
                <a:cxn ang="0">
                  <a:pos x="37" y="15"/>
                </a:cxn>
                <a:cxn ang="0">
                  <a:pos x="71" y="4"/>
                </a:cxn>
                <a:cxn ang="0">
                  <a:pos x="115" y="0"/>
                </a:cxn>
                <a:cxn ang="0">
                  <a:pos x="93" y="15"/>
                </a:cxn>
                <a:cxn ang="0">
                  <a:pos x="89" y="18"/>
                </a:cxn>
                <a:cxn ang="0">
                  <a:pos x="74" y="22"/>
                </a:cxn>
                <a:cxn ang="0">
                  <a:pos x="63" y="29"/>
                </a:cxn>
                <a:cxn ang="0">
                  <a:pos x="60" y="44"/>
                </a:cxn>
                <a:cxn ang="0">
                  <a:pos x="56" y="59"/>
                </a:cxn>
                <a:cxn ang="0">
                  <a:pos x="56" y="74"/>
                </a:cxn>
              </a:cxnLst>
              <a:rect l="0" t="0" r="0" b="0"/>
              <a:pathLst>
                <a:path w="230" h="144">
                  <a:moveTo>
                    <a:pt x="56" y="74"/>
                  </a:moveTo>
                  <a:lnTo>
                    <a:pt x="63" y="85"/>
                  </a:lnTo>
                  <a:lnTo>
                    <a:pt x="85" y="100"/>
                  </a:lnTo>
                  <a:lnTo>
                    <a:pt x="130" y="118"/>
                  </a:lnTo>
                  <a:lnTo>
                    <a:pt x="185" y="140"/>
                  </a:lnTo>
                  <a:lnTo>
                    <a:pt x="230" y="144"/>
                  </a:lnTo>
                  <a:lnTo>
                    <a:pt x="170" y="140"/>
                  </a:lnTo>
                  <a:lnTo>
                    <a:pt x="100" y="126"/>
                  </a:lnTo>
                  <a:lnTo>
                    <a:pt x="63" y="114"/>
                  </a:lnTo>
                  <a:lnTo>
                    <a:pt x="34" y="100"/>
                  </a:lnTo>
                  <a:lnTo>
                    <a:pt x="8" y="85"/>
                  </a:lnTo>
                  <a:lnTo>
                    <a:pt x="0" y="63"/>
                  </a:lnTo>
                  <a:lnTo>
                    <a:pt x="0" y="55"/>
                  </a:lnTo>
                  <a:lnTo>
                    <a:pt x="8" y="37"/>
                  </a:lnTo>
                  <a:lnTo>
                    <a:pt x="19" y="22"/>
                  </a:lnTo>
                  <a:lnTo>
                    <a:pt x="37" y="15"/>
                  </a:lnTo>
                  <a:lnTo>
                    <a:pt x="71" y="4"/>
                  </a:lnTo>
                  <a:lnTo>
                    <a:pt x="115" y="0"/>
                  </a:lnTo>
                  <a:lnTo>
                    <a:pt x="93" y="15"/>
                  </a:lnTo>
                  <a:lnTo>
                    <a:pt x="89" y="18"/>
                  </a:lnTo>
                  <a:lnTo>
                    <a:pt x="74" y="22"/>
                  </a:lnTo>
                  <a:lnTo>
                    <a:pt x="63" y="29"/>
                  </a:lnTo>
                  <a:lnTo>
                    <a:pt x="60" y="44"/>
                  </a:lnTo>
                  <a:lnTo>
                    <a:pt x="56" y="59"/>
                  </a:lnTo>
                  <a:lnTo>
                    <a:pt x="56" y="7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0" name="図形 59"/>
            <p:cNvSpPr>
              <a:spLocks/>
            </p:cNvSpPr>
            <p:nvPr/>
          </p:nvSpPr>
          <p:spPr bwMode="auto">
            <a:xfrm>
              <a:off x="561159" y="5762878"/>
              <a:ext cx="515163" cy="255657"/>
            </a:xfrm>
            <a:custGeom>
              <a:avLst/>
              <a:gdLst/>
              <a:ahLst/>
              <a:cxnLst>
                <a:cxn ang="0">
                  <a:pos x="322" y="181"/>
                </a:cxn>
                <a:cxn ang="0">
                  <a:pos x="322" y="173"/>
                </a:cxn>
                <a:cxn ang="0">
                  <a:pos x="277" y="170"/>
                </a:cxn>
                <a:cxn ang="0">
                  <a:pos x="177" y="155"/>
                </a:cxn>
                <a:cxn ang="0">
                  <a:pos x="122" y="144"/>
                </a:cxn>
                <a:cxn ang="0">
                  <a:pos x="70" y="137"/>
                </a:cxn>
                <a:cxn ang="0">
                  <a:pos x="30" y="114"/>
                </a:cxn>
                <a:cxn ang="0">
                  <a:pos x="22" y="111"/>
                </a:cxn>
                <a:cxn ang="0">
                  <a:pos x="11" y="100"/>
                </a:cxn>
                <a:cxn ang="0">
                  <a:pos x="7" y="88"/>
                </a:cxn>
                <a:cxn ang="0">
                  <a:pos x="0" y="85"/>
                </a:cxn>
                <a:cxn ang="0">
                  <a:pos x="7" y="74"/>
                </a:cxn>
                <a:cxn ang="0">
                  <a:pos x="11" y="59"/>
                </a:cxn>
                <a:cxn ang="0">
                  <a:pos x="37" y="44"/>
                </a:cxn>
                <a:cxn ang="0">
                  <a:pos x="70" y="29"/>
                </a:cxn>
                <a:cxn ang="0">
                  <a:pos x="126" y="15"/>
                </a:cxn>
                <a:cxn ang="0">
                  <a:pos x="163" y="11"/>
                </a:cxn>
                <a:cxn ang="0">
                  <a:pos x="225" y="0"/>
                </a:cxn>
                <a:cxn ang="0">
                  <a:pos x="211" y="3"/>
                </a:cxn>
                <a:cxn ang="0">
                  <a:pos x="163" y="11"/>
                </a:cxn>
                <a:cxn ang="0">
                  <a:pos x="129" y="18"/>
                </a:cxn>
                <a:cxn ang="0">
                  <a:pos x="107" y="33"/>
                </a:cxn>
                <a:cxn ang="0">
                  <a:pos x="96" y="44"/>
                </a:cxn>
                <a:cxn ang="0">
                  <a:pos x="85" y="66"/>
                </a:cxn>
                <a:cxn ang="0">
                  <a:pos x="85" y="74"/>
                </a:cxn>
                <a:cxn ang="0">
                  <a:pos x="96" y="88"/>
                </a:cxn>
                <a:cxn ang="0">
                  <a:pos x="107" y="100"/>
                </a:cxn>
                <a:cxn ang="0">
                  <a:pos x="137" y="118"/>
                </a:cxn>
                <a:cxn ang="0">
                  <a:pos x="177" y="137"/>
                </a:cxn>
                <a:cxn ang="0">
                  <a:pos x="222" y="151"/>
                </a:cxn>
                <a:cxn ang="0">
                  <a:pos x="303" y="159"/>
                </a:cxn>
                <a:cxn ang="0">
                  <a:pos x="336" y="159"/>
                </a:cxn>
                <a:cxn ang="0">
                  <a:pos x="322" y="181"/>
                </a:cxn>
              </a:cxnLst>
              <a:rect l="0" t="0" r="0" b="0"/>
              <a:pathLst>
                <a:path w="336" h="181">
                  <a:moveTo>
                    <a:pt x="322" y="181"/>
                  </a:moveTo>
                  <a:lnTo>
                    <a:pt x="322" y="173"/>
                  </a:lnTo>
                  <a:lnTo>
                    <a:pt x="277" y="170"/>
                  </a:lnTo>
                  <a:lnTo>
                    <a:pt x="177" y="155"/>
                  </a:lnTo>
                  <a:lnTo>
                    <a:pt x="122" y="144"/>
                  </a:lnTo>
                  <a:lnTo>
                    <a:pt x="70" y="137"/>
                  </a:lnTo>
                  <a:lnTo>
                    <a:pt x="30" y="114"/>
                  </a:lnTo>
                  <a:lnTo>
                    <a:pt x="22" y="111"/>
                  </a:lnTo>
                  <a:lnTo>
                    <a:pt x="11" y="100"/>
                  </a:lnTo>
                  <a:lnTo>
                    <a:pt x="7" y="88"/>
                  </a:lnTo>
                  <a:lnTo>
                    <a:pt x="0" y="85"/>
                  </a:lnTo>
                  <a:lnTo>
                    <a:pt x="7" y="74"/>
                  </a:lnTo>
                  <a:lnTo>
                    <a:pt x="11" y="59"/>
                  </a:lnTo>
                  <a:lnTo>
                    <a:pt x="37" y="44"/>
                  </a:lnTo>
                  <a:lnTo>
                    <a:pt x="70" y="29"/>
                  </a:lnTo>
                  <a:lnTo>
                    <a:pt x="126" y="15"/>
                  </a:lnTo>
                  <a:lnTo>
                    <a:pt x="163" y="11"/>
                  </a:lnTo>
                  <a:lnTo>
                    <a:pt x="225" y="0"/>
                  </a:lnTo>
                  <a:lnTo>
                    <a:pt x="211" y="3"/>
                  </a:lnTo>
                  <a:lnTo>
                    <a:pt x="163" y="11"/>
                  </a:lnTo>
                  <a:lnTo>
                    <a:pt x="129" y="18"/>
                  </a:lnTo>
                  <a:lnTo>
                    <a:pt x="107" y="33"/>
                  </a:lnTo>
                  <a:lnTo>
                    <a:pt x="96" y="44"/>
                  </a:lnTo>
                  <a:lnTo>
                    <a:pt x="85" y="66"/>
                  </a:lnTo>
                  <a:lnTo>
                    <a:pt x="85" y="74"/>
                  </a:lnTo>
                  <a:lnTo>
                    <a:pt x="96" y="88"/>
                  </a:lnTo>
                  <a:lnTo>
                    <a:pt x="107" y="100"/>
                  </a:lnTo>
                  <a:lnTo>
                    <a:pt x="137" y="118"/>
                  </a:lnTo>
                  <a:lnTo>
                    <a:pt x="177" y="137"/>
                  </a:lnTo>
                  <a:lnTo>
                    <a:pt x="222" y="151"/>
                  </a:lnTo>
                  <a:lnTo>
                    <a:pt x="303" y="159"/>
                  </a:lnTo>
                  <a:lnTo>
                    <a:pt x="336" y="159"/>
                  </a:lnTo>
                  <a:lnTo>
                    <a:pt x="322" y="18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1" name="図形 60"/>
            <p:cNvSpPr>
              <a:spLocks/>
            </p:cNvSpPr>
            <p:nvPr/>
          </p:nvSpPr>
          <p:spPr bwMode="auto">
            <a:xfrm>
              <a:off x="794209" y="5809490"/>
              <a:ext cx="338842" cy="177971"/>
            </a:xfrm>
            <a:custGeom>
              <a:avLst/>
              <a:gdLst/>
              <a:ahLst/>
              <a:cxnLst>
                <a:cxn ang="0">
                  <a:pos x="192" y="126"/>
                </a:cxn>
                <a:cxn ang="0">
                  <a:pos x="192" y="122"/>
                </a:cxn>
                <a:cxn ang="0">
                  <a:pos x="170" y="122"/>
                </a:cxn>
                <a:cxn ang="0">
                  <a:pos x="110" y="107"/>
                </a:cxn>
                <a:cxn ang="0">
                  <a:pos x="73" y="96"/>
                </a:cxn>
                <a:cxn ang="0">
                  <a:pos x="40" y="81"/>
                </a:cxn>
                <a:cxn ang="0">
                  <a:pos x="14" y="67"/>
                </a:cxn>
                <a:cxn ang="0">
                  <a:pos x="0" y="48"/>
                </a:cxn>
                <a:cxn ang="0">
                  <a:pos x="0" y="37"/>
                </a:cxn>
                <a:cxn ang="0">
                  <a:pos x="0" y="22"/>
                </a:cxn>
                <a:cxn ang="0">
                  <a:pos x="11" y="11"/>
                </a:cxn>
                <a:cxn ang="0">
                  <a:pos x="18" y="0"/>
                </a:cxn>
                <a:cxn ang="0">
                  <a:pos x="29" y="0"/>
                </a:cxn>
                <a:cxn ang="0">
                  <a:pos x="25" y="22"/>
                </a:cxn>
                <a:cxn ang="0">
                  <a:pos x="25" y="33"/>
                </a:cxn>
                <a:cxn ang="0">
                  <a:pos x="40" y="55"/>
                </a:cxn>
                <a:cxn ang="0">
                  <a:pos x="66" y="67"/>
                </a:cxn>
                <a:cxn ang="0">
                  <a:pos x="96" y="81"/>
                </a:cxn>
                <a:cxn ang="0">
                  <a:pos x="129" y="92"/>
                </a:cxn>
                <a:cxn ang="0">
                  <a:pos x="184" y="107"/>
                </a:cxn>
                <a:cxn ang="0">
                  <a:pos x="214" y="111"/>
                </a:cxn>
                <a:cxn ang="0">
                  <a:pos x="221" y="111"/>
                </a:cxn>
                <a:cxn ang="0">
                  <a:pos x="192" y="126"/>
                </a:cxn>
              </a:cxnLst>
              <a:rect l="0" t="0" r="0" b="0"/>
              <a:pathLst>
                <a:path w="221" h="126">
                  <a:moveTo>
                    <a:pt x="192" y="126"/>
                  </a:moveTo>
                  <a:lnTo>
                    <a:pt x="192" y="122"/>
                  </a:lnTo>
                  <a:lnTo>
                    <a:pt x="170" y="122"/>
                  </a:lnTo>
                  <a:lnTo>
                    <a:pt x="110" y="107"/>
                  </a:lnTo>
                  <a:lnTo>
                    <a:pt x="73" y="96"/>
                  </a:lnTo>
                  <a:lnTo>
                    <a:pt x="40" y="81"/>
                  </a:lnTo>
                  <a:lnTo>
                    <a:pt x="14" y="67"/>
                  </a:lnTo>
                  <a:lnTo>
                    <a:pt x="0" y="48"/>
                  </a:lnTo>
                  <a:lnTo>
                    <a:pt x="0" y="37"/>
                  </a:lnTo>
                  <a:lnTo>
                    <a:pt x="0" y="22"/>
                  </a:lnTo>
                  <a:lnTo>
                    <a:pt x="11" y="11"/>
                  </a:lnTo>
                  <a:lnTo>
                    <a:pt x="18" y="0"/>
                  </a:lnTo>
                  <a:lnTo>
                    <a:pt x="29" y="0"/>
                  </a:lnTo>
                  <a:lnTo>
                    <a:pt x="25" y="22"/>
                  </a:lnTo>
                  <a:lnTo>
                    <a:pt x="25" y="33"/>
                  </a:lnTo>
                  <a:lnTo>
                    <a:pt x="40" y="55"/>
                  </a:lnTo>
                  <a:lnTo>
                    <a:pt x="66" y="67"/>
                  </a:lnTo>
                  <a:lnTo>
                    <a:pt x="96" y="81"/>
                  </a:lnTo>
                  <a:lnTo>
                    <a:pt x="129" y="92"/>
                  </a:lnTo>
                  <a:lnTo>
                    <a:pt x="184" y="107"/>
                  </a:lnTo>
                  <a:lnTo>
                    <a:pt x="214" y="111"/>
                  </a:lnTo>
                  <a:lnTo>
                    <a:pt x="221" y="111"/>
                  </a:lnTo>
                  <a:lnTo>
                    <a:pt x="192" y="12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2" name="図形 61"/>
            <p:cNvSpPr>
              <a:spLocks/>
            </p:cNvSpPr>
            <p:nvPr/>
          </p:nvSpPr>
          <p:spPr bwMode="auto">
            <a:xfrm>
              <a:off x="901535" y="5767116"/>
              <a:ext cx="265248" cy="199158"/>
            </a:xfrm>
            <a:custGeom>
              <a:avLst/>
              <a:gdLst/>
              <a:ahLst/>
              <a:cxnLst>
                <a:cxn ang="0">
                  <a:pos x="170" y="137"/>
                </a:cxn>
                <a:cxn ang="0">
                  <a:pos x="159" y="141"/>
                </a:cxn>
                <a:cxn ang="0">
                  <a:pos x="159" y="137"/>
                </a:cxn>
                <a:cxn ang="0">
                  <a:pos x="137" y="134"/>
                </a:cxn>
                <a:cxn ang="0">
                  <a:pos x="88" y="115"/>
                </a:cxn>
                <a:cxn ang="0">
                  <a:pos x="59" y="108"/>
                </a:cxn>
                <a:cxn ang="0">
                  <a:pos x="33" y="93"/>
                </a:cxn>
                <a:cxn ang="0">
                  <a:pos x="15" y="82"/>
                </a:cxn>
                <a:cxn ang="0">
                  <a:pos x="3" y="63"/>
                </a:cxn>
                <a:cxn ang="0">
                  <a:pos x="0" y="52"/>
                </a:cxn>
                <a:cxn ang="0">
                  <a:pos x="0" y="41"/>
                </a:cxn>
                <a:cxn ang="0">
                  <a:pos x="3" y="26"/>
                </a:cxn>
                <a:cxn ang="0">
                  <a:pos x="18" y="12"/>
                </a:cxn>
                <a:cxn ang="0">
                  <a:pos x="33" y="0"/>
                </a:cxn>
                <a:cxn ang="0">
                  <a:pos x="29" y="15"/>
                </a:cxn>
                <a:cxn ang="0">
                  <a:pos x="26" y="30"/>
                </a:cxn>
                <a:cxn ang="0">
                  <a:pos x="26" y="45"/>
                </a:cxn>
                <a:cxn ang="0">
                  <a:pos x="33" y="67"/>
                </a:cxn>
                <a:cxn ang="0">
                  <a:pos x="51" y="85"/>
                </a:cxn>
                <a:cxn ang="0">
                  <a:pos x="74" y="97"/>
                </a:cxn>
                <a:cxn ang="0">
                  <a:pos x="100" y="108"/>
                </a:cxn>
                <a:cxn ang="0">
                  <a:pos x="140" y="126"/>
                </a:cxn>
                <a:cxn ang="0">
                  <a:pos x="173" y="134"/>
                </a:cxn>
                <a:cxn ang="0">
                  <a:pos x="170" y="137"/>
                </a:cxn>
              </a:cxnLst>
              <a:rect l="0" t="0" r="0" b="0"/>
              <a:pathLst>
                <a:path w="173" h="141">
                  <a:moveTo>
                    <a:pt x="170" y="137"/>
                  </a:moveTo>
                  <a:lnTo>
                    <a:pt x="159" y="141"/>
                  </a:lnTo>
                  <a:lnTo>
                    <a:pt x="159" y="137"/>
                  </a:lnTo>
                  <a:lnTo>
                    <a:pt x="137" y="134"/>
                  </a:lnTo>
                  <a:lnTo>
                    <a:pt x="88" y="115"/>
                  </a:lnTo>
                  <a:lnTo>
                    <a:pt x="59" y="108"/>
                  </a:lnTo>
                  <a:lnTo>
                    <a:pt x="33" y="93"/>
                  </a:lnTo>
                  <a:lnTo>
                    <a:pt x="15" y="82"/>
                  </a:lnTo>
                  <a:lnTo>
                    <a:pt x="3" y="63"/>
                  </a:lnTo>
                  <a:lnTo>
                    <a:pt x="0" y="52"/>
                  </a:lnTo>
                  <a:lnTo>
                    <a:pt x="0" y="41"/>
                  </a:lnTo>
                  <a:lnTo>
                    <a:pt x="3" y="26"/>
                  </a:lnTo>
                  <a:lnTo>
                    <a:pt x="18" y="12"/>
                  </a:lnTo>
                  <a:lnTo>
                    <a:pt x="33" y="0"/>
                  </a:lnTo>
                  <a:lnTo>
                    <a:pt x="29" y="15"/>
                  </a:lnTo>
                  <a:lnTo>
                    <a:pt x="26" y="30"/>
                  </a:lnTo>
                  <a:lnTo>
                    <a:pt x="26" y="45"/>
                  </a:lnTo>
                  <a:lnTo>
                    <a:pt x="33" y="67"/>
                  </a:lnTo>
                  <a:lnTo>
                    <a:pt x="51" y="85"/>
                  </a:lnTo>
                  <a:lnTo>
                    <a:pt x="74" y="97"/>
                  </a:lnTo>
                  <a:lnTo>
                    <a:pt x="100" y="108"/>
                  </a:lnTo>
                  <a:lnTo>
                    <a:pt x="140" y="126"/>
                  </a:lnTo>
                  <a:lnTo>
                    <a:pt x="173" y="134"/>
                  </a:lnTo>
                  <a:lnTo>
                    <a:pt x="170" y="13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3" name="図形 62"/>
            <p:cNvSpPr>
              <a:spLocks/>
            </p:cNvSpPr>
            <p:nvPr/>
          </p:nvSpPr>
          <p:spPr bwMode="auto">
            <a:xfrm>
              <a:off x="941398" y="5747341"/>
              <a:ext cx="305111" cy="209046"/>
            </a:xfrm>
            <a:custGeom>
              <a:avLst/>
              <a:gdLst/>
              <a:ahLst/>
              <a:cxnLst>
                <a:cxn ang="0">
                  <a:pos x="155" y="148"/>
                </a:cxn>
                <a:cxn ang="0">
                  <a:pos x="129" y="140"/>
                </a:cxn>
                <a:cxn ang="0">
                  <a:pos x="77" y="122"/>
                </a:cxn>
                <a:cxn ang="0">
                  <a:pos x="59" y="111"/>
                </a:cxn>
                <a:cxn ang="0">
                  <a:pos x="33" y="99"/>
                </a:cxn>
                <a:cxn ang="0">
                  <a:pos x="14" y="81"/>
                </a:cxn>
                <a:cxn ang="0">
                  <a:pos x="0" y="59"/>
                </a:cxn>
                <a:cxn ang="0">
                  <a:pos x="3" y="44"/>
                </a:cxn>
                <a:cxn ang="0">
                  <a:pos x="7" y="29"/>
                </a:cxn>
                <a:cxn ang="0">
                  <a:pos x="18" y="14"/>
                </a:cxn>
                <a:cxn ang="0">
                  <a:pos x="33" y="7"/>
                </a:cxn>
                <a:cxn ang="0">
                  <a:pos x="59" y="0"/>
                </a:cxn>
                <a:cxn ang="0">
                  <a:pos x="40" y="14"/>
                </a:cxn>
                <a:cxn ang="0">
                  <a:pos x="29" y="37"/>
                </a:cxn>
                <a:cxn ang="0">
                  <a:pos x="25" y="51"/>
                </a:cxn>
                <a:cxn ang="0">
                  <a:pos x="29" y="70"/>
                </a:cxn>
                <a:cxn ang="0">
                  <a:pos x="48" y="85"/>
                </a:cxn>
                <a:cxn ang="0">
                  <a:pos x="74" y="99"/>
                </a:cxn>
                <a:cxn ang="0">
                  <a:pos x="96" y="107"/>
                </a:cxn>
                <a:cxn ang="0">
                  <a:pos x="155" y="125"/>
                </a:cxn>
                <a:cxn ang="0">
                  <a:pos x="199" y="129"/>
                </a:cxn>
                <a:cxn ang="0">
                  <a:pos x="155" y="148"/>
                </a:cxn>
              </a:cxnLst>
              <a:rect l="0" t="0" r="0" b="0"/>
              <a:pathLst>
                <a:path w="199" h="148">
                  <a:moveTo>
                    <a:pt x="155" y="148"/>
                  </a:moveTo>
                  <a:lnTo>
                    <a:pt x="129" y="140"/>
                  </a:lnTo>
                  <a:lnTo>
                    <a:pt x="77" y="122"/>
                  </a:lnTo>
                  <a:lnTo>
                    <a:pt x="59" y="111"/>
                  </a:lnTo>
                  <a:lnTo>
                    <a:pt x="33" y="99"/>
                  </a:lnTo>
                  <a:lnTo>
                    <a:pt x="14" y="81"/>
                  </a:lnTo>
                  <a:lnTo>
                    <a:pt x="0" y="59"/>
                  </a:lnTo>
                  <a:lnTo>
                    <a:pt x="3" y="44"/>
                  </a:lnTo>
                  <a:lnTo>
                    <a:pt x="7" y="29"/>
                  </a:lnTo>
                  <a:lnTo>
                    <a:pt x="18" y="14"/>
                  </a:lnTo>
                  <a:lnTo>
                    <a:pt x="33" y="7"/>
                  </a:lnTo>
                  <a:lnTo>
                    <a:pt x="59" y="0"/>
                  </a:lnTo>
                  <a:lnTo>
                    <a:pt x="40" y="14"/>
                  </a:lnTo>
                  <a:lnTo>
                    <a:pt x="29" y="37"/>
                  </a:lnTo>
                  <a:lnTo>
                    <a:pt x="25" y="51"/>
                  </a:lnTo>
                  <a:lnTo>
                    <a:pt x="29" y="70"/>
                  </a:lnTo>
                  <a:lnTo>
                    <a:pt x="48" y="85"/>
                  </a:lnTo>
                  <a:lnTo>
                    <a:pt x="74" y="99"/>
                  </a:lnTo>
                  <a:lnTo>
                    <a:pt x="96" y="107"/>
                  </a:lnTo>
                  <a:lnTo>
                    <a:pt x="155" y="125"/>
                  </a:lnTo>
                  <a:lnTo>
                    <a:pt x="199" y="129"/>
                  </a:lnTo>
                  <a:lnTo>
                    <a:pt x="155" y="14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4" name="図形 63"/>
            <p:cNvSpPr>
              <a:spLocks/>
            </p:cNvSpPr>
            <p:nvPr/>
          </p:nvSpPr>
          <p:spPr bwMode="auto">
            <a:xfrm>
              <a:off x="985862" y="5522758"/>
              <a:ext cx="516696" cy="406791"/>
            </a:xfrm>
            <a:custGeom>
              <a:avLst/>
              <a:gdLst/>
              <a:ahLst/>
              <a:cxnLst>
                <a:cxn ang="0">
                  <a:pos x="174" y="288"/>
                </a:cxn>
                <a:cxn ang="0">
                  <a:pos x="144" y="284"/>
                </a:cxn>
                <a:cxn ang="0">
                  <a:pos x="82" y="266"/>
                </a:cxn>
                <a:cxn ang="0">
                  <a:pos x="45" y="258"/>
                </a:cxn>
                <a:cxn ang="0">
                  <a:pos x="30" y="244"/>
                </a:cxn>
                <a:cxn ang="0">
                  <a:pos x="4" y="229"/>
                </a:cxn>
                <a:cxn ang="0">
                  <a:pos x="0" y="218"/>
                </a:cxn>
                <a:cxn ang="0">
                  <a:pos x="0" y="210"/>
                </a:cxn>
                <a:cxn ang="0">
                  <a:pos x="4" y="199"/>
                </a:cxn>
                <a:cxn ang="0">
                  <a:pos x="15" y="181"/>
                </a:cxn>
                <a:cxn ang="0">
                  <a:pos x="26" y="166"/>
                </a:cxn>
                <a:cxn ang="0">
                  <a:pos x="45" y="155"/>
                </a:cxn>
                <a:cxn ang="0">
                  <a:pos x="56" y="144"/>
                </a:cxn>
                <a:cxn ang="0">
                  <a:pos x="85" y="133"/>
                </a:cxn>
                <a:cxn ang="0">
                  <a:pos x="152" y="125"/>
                </a:cxn>
                <a:cxn ang="0">
                  <a:pos x="252" y="100"/>
                </a:cxn>
                <a:cxn ang="0">
                  <a:pos x="270" y="85"/>
                </a:cxn>
                <a:cxn ang="0">
                  <a:pos x="285" y="74"/>
                </a:cxn>
                <a:cxn ang="0">
                  <a:pos x="296" y="59"/>
                </a:cxn>
                <a:cxn ang="0">
                  <a:pos x="292" y="44"/>
                </a:cxn>
                <a:cxn ang="0">
                  <a:pos x="277" y="33"/>
                </a:cxn>
                <a:cxn ang="0">
                  <a:pos x="252" y="26"/>
                </a:cxn>
                <a:cxn ang="0">
                  <a:pos x="222" y="7"/>
                </a:cxn>
                <a:cxn ang="0">
                  <a:pos x="185" y="0"/>
                </a:cxn>
                <a:cxn ang="0">
                  <a:pos x="244" y="0"/>
                </a:cxn>
                <a:cxn ang="0">
                  <a:pos x="244" y="3"/>
                </a:cxn>
                <a:cxn ang="0">
                  <a:pos x="281" y="7"/>
                </a:cxn>
                <a:cxn ang="0">
                  <a:pos x="311" y="26"/>
                </a:cxn>
                <a:cxn ang="0">
                  <a:pos x="325" y="29"/>
                </a:cxn>
                <a:cxn ang="0">
                  <a:pos x="333" y="40"/>
                </a:cxn>
                <a:cxn ang="0">
                  <a:pos x="337" y="55"/>
                </a:cxn>
                <a:cxn ang="0">
                  <a:pos x="337" y="63"/>
                </a:cxn>
                <a:cxn ang="0">
                  <a:pos x="333" y="74"/>
                </a:cxn>
                <a:cxn ang="0">
                  <a:pos x="311" y="88"/>
                </a:cxn>
                <a:cxn ang="0">
                  <a:pos x="270" y="111"/>
                </a:cxn>
                <a:cxn ang="0">
                  <a:pos x="240" y="118"/>
                </a:cxn>
                <a:cxn ang="0">
                  <a:pos x="200" y="125"/>
                </a:cxn>
                <a:cxn ang="0">
                  <a:pos x="159" y="129"/>
                </a:cxn>
                <a:cxn ang="0">
                  <a:pos x="152" y="129"/>
                </a:cxn>
                <a:cxn ang="0">
                  <a:pos x="115" y="133"/>
                </a:cxn>
                <a:cxn ang="0">
                  <a:pos x="85" y="140"/>
                </a:cxn>
                <a:cxn ang="0">
                  <a:pos x="67" y="155"/>
                </a:cxn>
                <a:cxn ang="0">
                  <a:pos x="45" y="166"/>
                </a:cxn>
                <a:cxn ang="0">
                  <a:pos x="41" y="185"/>
                </a:cxn>
                <a:cxn ang="0">
                  <a:pos x="33" y="196"/>
                </a:cxn>
                <a:cxn ang="0">
                  <a:pos x="33" y="214"/>
                </a:cxn>
                <a:cxn ang="0">
                  <a:pos x="45" y="236"/>
                </a:cxn>
                <a:cxn ang="0">
                  <a:pos x="67" y="251"/>
                </a:cxn>
                <a:cxn ang="0">
                  <a:pos x="89" y="258"/>
                </a:cxn>
                <a:cxn ang="0">
                  <a:pos x="152" y="273"/>
                </a:cxn>
                <a:cxn ang="0">
                  <a:pos x="192" y="284"/>
                </a:cxn>
                <a:cxn ang="0">
                  <a:pos x="174" y="288"/>
                </a:cxn>
              </a:cxnLst>
              <a:rect l="0" t="0" r="0" b="0"/>
              <a:pathLst>
                <a:path w="337" h="288">
                  <a:moveTo>
                    <a:pt x="174" y="288"/>
                  </a:moveTo>
                  <a:lnTo>
                    <a:pt x="144" y="284"/>
                  </a:lnTo>
                  <a:lnTo>
                    <a:pt x="82" y="266"/>
                  </a:lnTo>
                  <a:lnTo>
                    <a:pt x="45" y="258"/>
                  </a:lnTo>
                  <a:lnTo>
                    <a:pt x="30" y="244"/>
                  </a:lnTo>
                  <a:lnTo>
                    <a:pt x="4" y="229"/>
                  </a:lnTo>
                  <a:lnTo>
                    <a:pt x="0" y="218"/>
                  </a:lnTo>
                  <a:lnTo>
                    <a:pt x="0" y="210"/>
                  </a:lnTo>
                  <a:lnTo>
                    <a:pt x="4" y="199"/>
                  </a:lnTo>
                  <a:lnTo>
                    <a:pt x="15" y="181"/>
                  </a:lnTo>
                  <a:lnTo>
                    <a:pt x="26" y="166"/>
                  </a:lnTo>
                  <a:lnTo>
                    <a:pt x="45" y="155"/>
                  </a:lnTo>
                  <a:lnTo>
                    <a:pt x="56" y="144"/>
                  </a:lnTo>
                  <a:lnTo>
                    <a:pt x="85" y="133"/>
                  </a:lnTo>
                  <a:lnTo>
                    <a:pt x="152" y="125"/>
                  </a:lnTo>
                  <a:lnTo>
                    <a:pt x="252" y="100"/>
                  </a:lnTo>
                  <a:lnTo>
                    <a:pt x="270" y="85"/>
                  </a:lnTo>
                  <a:lnTo>
                    <a:pt x="285" y="74"/>
                  </a:lnTo>
                  <a:lnTo>
                    <a:pt x="296" y="59"/>
                  </a:lnTo>
                  <a:lnTo>
                    <a:pt x="292" y="44"/>
                  </a:lnTo>
                  <a:lnTo>
                    <a:pt x="277" y="33"/>
                  </a:lnTo>
                  <a:lnTo>
                    <a:pt x="252" y="26"/>
                  </a:lnTo>
                  <a:lnTo>
                    <a:pt x="222" y="7"/>
                  </a:lnTo>
                  <a:lnTo>
                    <a:pt x="185" y="0"/>
                  </a:lnTo>
                  <a:lnTo>
                    <a:pt x="244" y="0"/>
                  </a:lnTo>
                  <a:lnTo>
                    <a:pt x="244" y="3"/>
                  </a:lnTo>
                  <a:lnTo>
                    <a:pt x="281" y="7"/>
                  </a:lnTo>
                  <a:lnTo>
                    <a:pt x="311" y="26"/>
                  </a:lnTo>
                  <a:lnTo>
                    <a:pt x="325" y="29"/>
                  </a:lnTo>
                  <a:lnTo>
                    <a:pt x="333" y="40"/>
                  </a:lnTo>
                  <a:lnTo>
                    <a:pt x="337" y="55"/>
                  </a:lnTo>
                  <a:lnTo>
                    <a:pt x="337" y="63"/>
                  </a:lnTo>
                  <a:lnTo>
                    <a:pt x="333" y="74"/>
                  </a:lnTo>
                  <a:lnTo>
                    <a:pt x="311" y="88"/>
                  </a:lnTo>
                  <a:lnTo>
                    <a:pt x="270" y="111"/>
                  </a:lnTo>
                  <a:lnTo>
                    <a:pt x="240" y="118"/>
                  </a:lnTo>
                  <a:lnTo>
                    <a:pt x="200" y="125"/>
                  </a:lnTo>
                  <a:lnTo>
                    <a:pt x="159" y="129"/>
                  </a:lnTo>
                  <a:lnTo>
                    <a:pt x="152" y="129"/>
                  </a:lnTo>
                  <a:lnTo>
                    <a:pt x="115" y="133"/>
                  </a:lnTo>
                  <a:lnTo>
                    <a:pt x="85" y="140"/>
                  </a:lnTo>
                  <a:lnTo>
                    <a:pt x="67" y="155"/>
                  </a:lnTo>
                  <a:lnTo>
                    <a:pt x="45" y="166"/>
                  </a:lnTo>
                  <a:lnTo>
                    <a:pt x="41" y="185"/>
                  </a:lnTo>
                  <a:lnTo>
                    <a:pt x="33" y="196"/>
                  </a:lnTo>
                  <a:lnTo>
                    <a:pt x="33" y="214"/>
                  </a:lnTo>
                  <a:lnTo>
                    <a:pt x="45" y="236"/>
                  </a:lnTo>
                  <a:lnTo>
                    <a:pt x="67" y="251"/>
                  </a:lnTo>
                  <a:lnTo>
                    <a:pt x="89" y="258"/>
                  </a:lnTo>
                  <a:lnTo>
                    <a:pt x="152" y="273"/>
                  </a:lnTo>
                  <a:lnTo>
                    <a:pt x="192" y="284"/>
                  </a:lnTo>
                  <a:lnTo>
                    <a:pt x="174" y="28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5" name="図形 64"/>
            <p:cNvSpPr>
              <a:spLocks/>
            </p:cNvSpPr>
            <p:nvPr/>
          </p:nvSpPr>
          <p:spPr bwMode="auto">
            <a:xfrm>
              <a:off x="1036458" y="5710617"/>
              <a:ext cx="312777" cy="213283"/>
            </a:xfrm>
            <a:custGeom>
              <a:avLst/>
              <a:gdLst/>
              <a:ahLst/>
              <a:cxnLst>
                <a:cxn ang="0">
                  <a:pos x="178" y="148"/>
                </a:cxn>
                <a:cxn ang="0">
                  <a:pos x="167" y="151"/>
                </a:cxn>
                <a:cxn ang="0">
                  <a:pos x="137" y="140"/>
                </a:cxn>
                <a:cxn ang="0">
                  <a:pos x="78" y="125"/>
                </a:cxn>
                <a:cxn ang="0">
                  <a:pos x="49" y="118"/>
                </a:cxn>
                <a:cxn ang="0">
                  <a:pos x="15" y="103"/>
                </a:cxn>
                <a:cxn ang="0">
                  <a:pos x="12" y="85"/>
                </a:cxn>
                <a:cxn ang="0">
                  <a:pos x="0" y="66"/>
                </a:cxn>
                <a:cxn ang="0">
                  <a:pos x="0" y="63"/>
                </a:cxn>
                <a:cxn ang="0">
                  <a:pos x="8" y="55"/>
                </a:cxn>
                <a:cxn ang="0">
                  <a:pos x="15" y="33"/>
                </a:cxn>
                <a:cxn ang="0">
                  <a:pos x="34" y="22"/>
                </a:cxn>
                <a:cxn ang="0">
                  <a:pos x="52" y="11"/>
                </a:cxn>
                <a:cxn ang="0">
                  <a:pos x="82" y="7"/>
                </a:cxn>
                <a:cxn ang="0">
                  <a:pos x="119" y="0"/>
                </a:cxn>
                <a:cxn ang="0">
                  <a:pos x="71" y="15"/>
                </a:cxn>
                <a:cxn ang="0">
                  <a:pos x="56" y="26"/>
                </a:cxn>
                <a:cxn ang="0">
                  <a:pos x="41" y="40"/>
                </a:cxn>
                <a:cxn ang="0">
                  <a:pos x="37" y="63"/>
                </a:cxn>
                <a:cxn ang="0">
                  <a:pos x="41" y="81"/>
                </a:cxn>
                <a:cxn ang="0">
                  <a:pos x="49" y="85"/>
                </a:cxn>
                <a:cxn ang="0">
                  <a:pos x="71" y="107"/>
                </a:cxn>
                <a:cxn ang="0">
                  <a:pos x="122" y="125"/>
                </a:cxn>
                <a:cxn ang="0">
                  <a:pos x="204" y="148"/>
                </a:cxn>
                <a:cxn ang="0">
                  <a:pos x="178" y="148"/>
                </a:cxn>
              </a:cxnLst>
              <a:rect l="0" t="0" r="0" b="0"/>
              <a:pathLst>
                <a:path w="204" h="151">
                  <a:moveTo>
                    <a:pt x="178" y="148"/>
                  </a:moveTo>
                  <a:lnTo>
                    <a:pt x="167" y="151"/>
                  </a:lnTo>
                  <a:lnTo>
                    <a:pt x="137" y="140"/>
                  </a:lnTo>
                  <a:lnTo>
                    <a:pt x="78" y="125"/>
                  </a:lnTo>
                  <a:lnTo>
                    <a:pt x="49" y="118"/>
                  </a:lnTo>
                  <a:lnTo>
                    <a:pt x="15" y="103"/>
                  </a:lnTo>
                  <a:lnTo>
                    <a:pt x="12" y="85"/>
                  </a:lnTo>
                  <a:lnTo>
                    <a:pt x="0" y="66"/>
                  </a:lnTo>
                  <a:lnTo>
                    <a:pt x="0" y="63"/>
                  </a:lnTo>
                  <a:lnTo>
                    <a:pt x="8" y="55"/>
                  </a:lnTo>
                  <a:lnTo>
                    <a:pt x="15" y="33"/>
                  </a:lnTo>
                  <a:lnTo>
                    <a:pt x="34" y="22"/>
                  </a:lnTo>
                  <a:lnTo>
                    <a:pt x="52" y="11"/>
                  </a:lnTo>
                  <a:lnTo>
                    <a:pt x="82" y="7"/>
                  </a:lnTo>
                  <a:lnTo>
                    <a:pt x="119" y="0"/>
                  </a:lnTo>
                  <a:lnTo>
                    <a:pt x="71" y="15"/>
                  </a:lnTo>
                  <a:lnTo>
                    <a:pt x="56" y="26"/>
                  </a:lnTo>
                  <a:lnTo>
                    <a:pt x="41" y="40"/>
                  </a:lnTo>
                  <a:lnTo>
                    <a:pt x="37" y="63"/>
                  </a:lnTo>
                  <a:lnTo>
                    <a:pt x="41" y="81"/>
                  </a:lnTo>
                  <a:lnTo>
                    <a:pt x="49" y="85"/>
                  </a:lnTo>
                  <a:lnTo>
                    <a:pt x="71" y="107"/>
                  </a:lnTo>
                  <a:lnTo>
                    <a:pt x="122" y="125"/>
                  </a:lnTo>
                  <a:lnTo>
                    <a:pt x="204" y="148"/>
                  </a:lnTo>
                  <a:lnTo>
                    <a:pt x="178" y="14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6" name="図形 65"/>
            <p:cNvSpPr>
              <a:spLocks/>
            </p:cNvSpPr>
            <p:nvPr/>
          </p:nvSpPr>
          <p:spPr bwMode="auto">
            <a:xfrm>
              <a:off x="1099320" y="5526996"/>
              <a:ext cx="453834" cy="381367"/>
            </a:xfrm>
            <a:custGeom>
              <a:avLst/>
              <a:gdLst/>
              <a:ahLst/>
              <a:cxnLst>
                <a:cxn ang="0">
                  <a:pos x="170" y="270"/>
                </a:cxn>
                <a:cxn ang="0">
                  <a:pos x="85" y="255"/>
                </a:cxn>
                <a:cxn ang="0">
                  <a:pos x="37" y="233"/>
                </a:cxn>
                <a:cxn ang="0">
                  <a:pos x="11" y="215"/>
                </a:cxn>
                <a:cxn ang="0">
                  <a:pos x="0" y="207"/>
                </a:cxn>
                <a:cxn ang="0">
                  <a:pos x="0" y="193"/>
                </a:cxn>
                <a:cxn ang="0">
                  <a:pos x="8" y="178"/>
                </a:cxn>
                <a:cxn ang="0">
                  <a:pos x="15" y="163"/>
                </a:cxn>
                <a:cxn ang="0">
                  <a:pos x="37" y="152"/>
                </a:cxn>
                <a:cxn ang="0">
                  <a:pos x="78" y="137"/>
                </a:cxn>
                <a:cxn ang="0">
                  <a:pos x="126" y="122"/>
                </a:cxn>
                <a:cxn ang="0">
                  <a:pos x="166" y="115"/>
                </a:cxn>
                <a:cxn ang="0">
                  <a:pos x="196" y="111"/>
                </a:cxn>
                <a:cxn ang="0">
                  <a:pos x="237" y="93"/>
                </a:cxn>
                <a:cxn ang="0">
                  <a:pos x="259" y="71"/>
                </a:cxn>
                <a:cxn ang="0">
                  <a:pos x="266" y="60"/>
                </a:cxn>
                <a:cxn ang="0">
                  <a:pos x="266" y="45"/>
                </a:cxn>
                <a:cxn ang="0">
                  <a:pos x="263" y="37"/>
                </a:cxn>
                <a:cxn ang="0">
                  <a:pos x="251" y="23"/>
                </a:cxn>
                <a:cxn ang="0">
                  <a:pos x="233" y="11"/>
                </a:cxn>
                <a:cxn ang="0">
                  <a:pos x="196" y="0"/>
                </a:cxn>
                <a:cxn ang="0">
                  <a:pos x="233" y="4"/>
                </a:cxn>
                <a:cxn ang="0">
                  <a:pos x="263" y="15"/>
                </a:cxn>
                <a:cxn ang="0">
                  <a:pos x="281" y="26"/>
                </a:cxn>
                <a:cxn ang="0">
                  <a:pos x="292" y="37"/>
                </a:cxn>
                <a:cxn ang="0">
                  <a:pos x="296" y="56"/>
                </a:cxn>
                <a:cxn ang="0">
                  <a:pos x="296" y="67"/>
                </a:cxn>
                <a:cxn ang="0">
                  <a:pos x="292" y="82"/>
                </a:cxn>
                <a:cxn ang="0">
                  <a:pos x="274" y="97"/>
                </a:cxn>
                <a:cxn ang="0">
                  <a:pos x="248" y="108"/>
                </a:cxn>
                <a:cxn ang="0">
                  <a:pos x="222" y="111"/>
                </a:cxn>
                <a:cxn ang="0">
                  <a:pos x="166" y="122"/>
                </a:cxn>
                <a:cxn ang="0">
                  <a:pos x="148" y="126"/>
                </a:cxn>
                <a:cxn ang="0">
                  <a:pos x="111" y="130"/>
                </a:cxn>
                <a:cxn ang="0">
                  <a:pos x="85" y="141"/>
                </a:cxn>
                <a:cxn ang="0">
                  <a:pos x="67" y="152"/>
                </a:cxn>
                <a:cxn ang="0">
                  <a:pos x="56" y="163"/>
                </a:cxn>
                <a:cxn ang="0">
                  <a:pos x="41" y="182"/>
                </a:cxn>
                <a:cxn ang="0">
                  <a:pos x="41" y="185"/>
                </a:cxn>
                <a:cxn ang="0">
                  <a:pos x="44" y="207"/>
                </a:cxn>
                <a:cxn ang="0">
                  <a:pos x="63" y="222"/>
                </a:cxn>
                <a:cxn ang="0">
                  <a:pos x="81" y="237"/>
                </a:cxn>
                <a:cxn ang="0">
                  <a:pos x="111" y="252"/>
                </a:cxn>
                <a:cxn ang="0">
                  <a:pos x="163" y="263"/>
                </a:cxn>
                <a:cxn ang="0">
                  <a:pos x="196" y="270"/>
                </a:cxn>
                <a:cxn ang="0">
                  <a:pos x="170" y="270"/>
                </a:cxn>
              </a:cxnLst>
              <a:rect l="0" t="0" r="0" b="0"/>
              <a:pathLst>
                <a:path w="296" h="270">
                  <a:moveTo>
                    <a:pt x="170" y="270"/>
                  </a:moveTo>
                  <a:lnTo>
                    <a:pt x="85" y="255"/>
                  </a:lnTo>
                  <a:lnTo>
                    <a:pt x="37" y="233"/>
                  </a:lnTo>
                  <a:lnTo>
                    <a:pt x="11" y="215"/>
                  </a:lnTo>
                  <a:lnTo>
                    <a:pt x="0" y="207"/>
                  </a:lnTo>
                  <a:lnTo>
                    <a:pt x="0" y="193"/>
                  </a:lnTo>
                  <a:lnTo>
                    <a:pt x="8" y="178"/>
                  </a:lnTo>
                  <a:lnTo>
                    <a:pt x="15" y="163"/>
                  </a:lnTo>
                  <a:lnTo>
                    <a:pt x="37" y="152"/>
                  </a:lnTo>
                  <a:lnTo>
                    <a:pt x="78" y="137"/>
                  </a:lnTo>
                  <a:lnTo>
                    <a:pt x="126" y="122"/>
                  </a:lnTo>
                  <a:lnTo>
                    <a:pt x="166" y="115"/>
                  </a:lnTo>
                  <a:lnTo>
                    <a:pt x="196" y="111"/>
                  </a:lnTo>
                  <a:lnTo>
                    <a:pt x="237" y="93"/>
                  </a:lnTo>
                  <a:lnTo>
                    <a:pt x="259" y="71"/>
                  </a:lnTo>
                  <a:lnTo>
                    <a:pt x="266" y="60"/>
                  </a:lnTo>
                  <a:lnTo>
                    <a:pt x="266" y="45"/>
                  </a:lnTo>
                  <a:lnTo>
                    <a:pt x="263" y="37"/>
                  </a:lnTo>
                  <a:lnTo>
                    <a:pt x="251" y="23"/>
                  </a:lnTo>
                  <a:lnTo>
                    <a:pt x="233" y="11"/>
                  </a:lnTo>
                  <a:lnTo>
                    <a:pt x="196" y="0"/>
                  </a:lnTo>
                  <a:lnTo>
                    <a:pt x="233" y="4"/>
                  </a:lnTo>
                  <a:lnTo>
                    <a:pt x="263" y="15"/>
                  </a:lnTo>
                  <a:lnTo>
                    <a:pt x="281" y="26"/>
                  </a:lnTo>
                  <a:lnTo>
                    <a:pt x="292" y="37"/>
                  </a:lnTo>
                  <a:lnTo>
                    <a:pt x="296" y="56"/>
                  </a:lnTo>
                  <a:lnTo>
                    <a:pt x="296" y="67"/>
                  </a:lnTo>
                  <a:lnTo>
                    <a:pt x="292" y="82"/>
                  </a:lnTo>
                  <a:lnTo>
                    <a:pt x="274" y="97"/>
                  </a:lnTo>
                  <a:lnTo>
                    <a:pt x="248" y="108"/>
                  </a:lnTo>
                  <a:lnTo>
                    <a:pt x="222" y="111"/>
                  </a:lnTo>
                  <a:lnTo>
                    <a:pt x="166" y="122"/>
                  </a:lnTo>
                  <a:lnTo>
                    <a:pt x="148" y="126"/>
                  </a:lnTo>
                  <a:lnTo>
                    <a:pt x="111" y="130"/>
                  </a:lnTo>
                  <a:lnTo>
                    <a:pt x="85" y="141"/>
                  </a:lnTo>
                  <a:lnTo>
                    <a:pt x="67" y="152"/>
                  </a:lnTo>
                  <a:lnTo>
                    <a:pt x="56" y="163"/>
                  </a:lnTo>
                  <a:lnTo>
                    <a:pt x="41" y="182"/>
                  </a:lnTo>
                  <a:lnTo>
                    <a:pt x="41" y="185"/>
                  </a:lnTo>
                  <a:lnTo>
                    <a:pt x="44" y="207"/>
                  </a:lnTo>
                  <a:lnTo>
                    <a:pt x="63" y="222"/>
                  </a:lnTo>
                  <a:lnTo>
                    <a:pt x="81" y="237"/>
                  </a:lnTo>
                  <a:lnTo>
                    <a:pt x="111" y="252"/>
                  </a:lnTo>
                  <a:lnTo>
                    <a:pt x="163" y="263"/>
                  </a:lnTo>
                  <a:lnTo>
                    <a:pt x="196" y="270"/>
                  </a:lnTo>
                  <a:lnTo>
                    <a:pt x="170" y="27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7" name="図形 66"/>
            <p:cNvSpPr>
              <a:spLocks/>
            </p:cNvSpPr>
            <p:nvPr/>
          </p:nvSpPr>
          <p:spPr bwMode="auto">
            <a:xfrm>
              <a:off x="1166782" y="5507221"/>
              <a:ext cx="487565" cy="401141"/>
            </a:xfrm>
            <a:custGeom>
              <a:avLst/>
              <a:gdLst/>
              <a:ahLst/>
              <a:cxnLst>
                <a:cxn ang="0">
                  <a:pos x="159" y="284"/>
                </a:cxn>
                <a:cxn ang="0">
                  <a:pos x="159" y="281"/>
                </a:cxn>
                <a:cxn ang="0">
                  <a:pos x="134" y="277"/>
                </a:cxn>
                <a:cxn ang="0">
                  <a:pos x="74" y="266"/>
                </a:cxn>
                <a:cxn ang="0">
                  <a:pos x="49" y="251"/>
                </a:cxn>
                <a:cxn ang="0">
                  <a:pos x="23" y="236"/>
                </a:cxn>
                <a:cxn ang="0">
                  <a:pos x="8" y="221"/>
                </a:cxn>
                <a:cxn ang="0">
                  <a:pos x="0" y="199"/>
                </a:cxn>
                <a:cxn ang="0">
                  <a:pos x="0" y="196"/>
                </a:cxn>
                <a:cxn ang="0">
                  <a:pos x="12" y="181"/>
                </a:cxn>
                <a:cxn ang="0">
                  <a:pos x="26" y="170"/>
                </a:cxn>
                <a:cxn ang="0">
                  <a:pos x="49" y="159"/>
                </a:cxn>
                <a:cxn ang="0">
                  <a:pos x="67" y="151"/>
                </a:cxn>
                <a:cxn ang="0">
                  <a:pos x="104" y="144"/>
                </a:cxn>
                <a:cxn ang="0">
                  <a:pos x="126" y="140"/>
                </a:cxn>
                <a:cxn ang="0">
                  <a:pos x="182" y="129"/>
                </a:cxn>
                <a:cxn ang="0">
                  <a:pos x="207" y="122"/>
                </a:cxn>
                <a:cxn ang="0">
                  <a:pos x="233" y="111"/>
                </a:cxn>
                <a:cxn ang="0">
                  <a:pos x="252" y="96"/>
                </a:cxn>
                <a:cxn ang="0">
                  <a:pos x="259" y="81"/>
                </a:cxn>
                <a:cxn ang="0">
                  <a:pos x="259" y="70"/>
                </a:cxn>
                <a:cxn ang="0">
                  <a:pos x="248" y="51"/>
                </a:cxn>
                <a:cxn ang="0">
                  <a:pos x="237" y="40"/>
                </a:cxn>
                <a:cxn ang="0">
                  <a:pos x="219" y="25"/>
                </a:cxn>
                <a:cxn ang="0">
                  <a:pos x="182" y="14"/>
                </a:cxn>
                <a:cxn ang="0">
                  <a:pos x="137" y="11"/>
                </a:cxn>
                <a:cxn ang="0">
                  <a:pos x="56" y="3"/>
                </a:cxn>
                <a:cxn ang="0">
                  <a:pos x="56" y="11"/>
                </a:cxn>
                <a:cxn ang="0">
                  <a:pos x="26" y="0"/>
                </a:cxn>
                <a:cxn ang="0">
                  <a:pos x="122" y="0"/>
                </a:cxn>
                <a:cxn ang="0">
                  <a:pos x="182" y="0"/>
                </a:cxn>
                <a:cxn ang="0">
                  <a:pos x="193" y="0"/>
                </a:cxn>
                <a:cxn ang="0">
                  <a:pos x="259" y="14"/>
                </a:cxn>
                <a:cxn ang="0">
                  <a:pos x="292" y="29"/>
                </a:cxn>
                <a:cxn ang="0">
                  <a:pos x="307" y="40"/>
                </a:cxn>
                <a:cxn ang="0">
                  <a:pos x="315" y="51"/>
                </a:cxn>
                <a:cxn ang="0">
                  <a:pos x="318" y="66"/>
                </a:cxn>
                <a:cxn ang="0">
                  <a:pos x="315" y="81"/>
                </a:cxn>
                <a:cxn ang="0">
                  <a:pos x="307" y="85"/>
                </a:cxn>
                <a:cxn ang="0">
                  <a:pos x="292" y="99"/>
                </a:cxn>
                <a:cxn ang="0">
                  <a:pos x="248" y="122"/>
                </a:cxn>
                <a:cxn ang="0">
                  <a:pos x="159" y="140"/>
                </a:cxn>
                <a:cxn ang="0">
                  <a:pos x="108" y="151"/>
                </a:cxn>
                <a:cxn ang="0">
                  <a:pos x="74" y="170"/>
                </a:cxn>
                <a:cxn ang="0">
                  <a:pos x="63" y="181"/>
                </a:cxn>
                <a:cxn ang="0">
                  <a:pos x="52" y="192"/>
                </a:cxn>
                <a:cxn ang="0">
                  <a:pos x="49" y="210"/>
                </a:cxn>
                <a:cxn ang="0">
                  <a:pos x="52" y="225"/>
                </a:cxn>
                <a:cxn ang="0">
                  <a:pos x="56" y="236"/>
                </a:cxn>
                <a:cxn ang="0">
                  <a:pos x="74" y="251"/>
                </a:cxn>
                <a:cxn ang="0">
                  <a:pos x="119" y="269"/>
                </a:cxn>
                <a:cxn ang="0">
                  <a:pos x="182" y="284"/>
                </a:cxn>
                <a:cxn ang="0">
                  <a:pos x="159" y="284"/>
                </a:cxn>
              </a:cxnLst>
              <a:rect l="0" t="0" r="0" b="0"/>
              <a:pathLst>
                <a:path w="318" h="284">
                  <a:moveTo>
                    <a:pt x="159" y="284"/>
                  </a:moveTo>
                  <a:lnTo>
                    <a:pt x="159" y="281"/>
                  </a:lnTo>
                  <a:lnTo>
                    <a:pt x="134" y="277"/>
                  </a:lnTo>
                  <a:lnTo>
                    <a:pt x="74" y="266"/>
                  </a:lnTo>
                  <a:lnTo>
                    <a:pt x="49" y="251"/>
                  </a:lnTo>
                  <a:lnTo>
                    <a:pt x="23" y="236"/>
                  </a:lnTo>
                  <a:lnTo>
                    <a:pt x="8" y="221"/>
                  </a:lnTo>
                  <a:lnTo>
                    <a:pt x="0" y="199"/>
                  </a:lnTo>
                  <a:lnTo>
                    <a:pt x="0" y="196"/>
                  </a:lnTo>
                  <a:lnTo>
                    <a:pt x="12" y="181"/>
                  </a:lnTo>
                  <a:lnTo>
                    <a:pt x="26" y="170"/>
                  </a:lnTo>
                  <a:lnTo>
                    <a:pt x="49" y="159"/>
                  </a:lnTo>
                  <a:lnTo>
                    <a:pt x="67" y="151"/>
                  </a:lnTo>
                  <a:lnTo>
                    <a:pt x="104" y="144"/>
                  </a:lnTo>
                  <a:lnTo>
                    <a:pt x="126" y="140"/>
                  </a:lnTo>
                  <a:lnTo>
                    <a:pt x="182" y="129"/>
                  </a:lnTo>
                  <a:lnTo>
                    <a:pt x="207" y="122"/>
                  </a:lnTo>
                  <a:lnTo>
                    <a:pt x="233" y="111"/>
                  </a:lnTo>
                  <a:lnTo>
                    <a:pt x="252" y="96"/>
                  </a:lnTo>
                  <a:lnTo>
                    <a:pt x="259" y="81"/>
                  </a:lnTo>
                  <a:lnTo>
                    <a:pt x="259" y="70"/>
                  </a:lnTo>
                  <a:lnTo>
                    <a:pt x="248" y="51"/>
                  </a:lnTo>
                  <a:lnTo>
                    <a:pt x="237" y="40"/>
                  </a:lnTo>
                  <a:lnTo>
                    <a:pt x="219" y="25"/>
                  </a:lnTo>
                  <a:lnTo>
                    <a:pt x="182" y="14"/>
                  </a:lnTo>
                  <a:lnTo>
                    <a:pt x="137" y="11"/>
                  </a:lnTo>
                  <a:lnTo>
                    <a:pt x="56" y="3"/>
                  </a:lnTo>
                  <a:lnTo>
                    <a:pt x="56" y="11"/>
                  </a:lnTo>
                  <a:lnTo>
                    <a:pt x="26" y="0"/>
                  </a:lnTo>
                  <a:lnTo>
                    <a:pt x="122" y="0"/>
                  </a:lnTo>
                  <a:lnTo>
                    <a:pt x="182" y="0"/>
                  </a:lnTo>
                  <a:lnTo>
                    <a:pt x="193" y="0"/>
                  </a:lnTo>
                  <a:lnTo>
                    <a:pt x="259" y="14"/>
                  </a:lnTo>
                  <a:lnTo>
                    <a:pt x="292" y="29"/>
                  </a:lnTo>
                  <a:lnTo>
                    <a:pt x="307" y="40"/>
                  </a:lnTo>
                  <a:lnTo>
                    <a:pt x="315" y="51"/>
                  </a:lnTo>
                  <a:lnTo>
                    <a:pt x="318" y="66"/>
                  </a:lnTo>
                  <a:lnTo>
                    <a:pt x="315" y="81"/>
                  </a:lnTo>
                  <a:lnTo>
                    <a:pt x="307" y="85"/>
                  </a:lnTo>
                  <a:lnTo>
                    <a:pt x="292" y="99"/>
                  </a:lnTo>
                  <a:lnTo>
                    <a:pt x="248" y="122"/>
                  </a:lnTo>
                  <a:lnTo>
                    <a:pt x="159" y="140"/>
                  </a:lnTo>
                  <a:lnTo>
                    <a:pt x="108" y="151"/>
                  </a:lnTo>
                  <a:lnTo>
                    <a:pt x="74" y="170"/>
                  </a:lnTo>
                  <a:lnTo>
                    <a:pt x="63" y="181"/>
                  </a:lnTo>
                  <a:lnTo>
                    <a:pt x="52" y="192"/>
                  </a:lnTo>
                  <a:lnTo>
                    <a:pt x="49" y="210"/>
                  </a:lnTo>
                  <a:lnTo>
                    <a:pt x="52" y="225"/>
                  </a:lnTo>
                  <a:lnTo>
                    <a:pt x="56" y="236"/>
                  </a:lnTo>
                  <a:lnTo>
                    <a:pt x="74" y="251"/>
                  </a:lnTo>
                  <a:lnTo>
                    <a:pt x="119" y="269"/>
                  </a:lnTo>
                  <a:lnTo>
                    <a:pt x="182" y="284"/>
                  </a:lnTo>
                  <a:lnTo>
                    <a:pt x="159" y="28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8" name="図形 67"/>
            <p:cNvSpPr>
              <a:spLocks/>
            </p:cNvSpPr>
            <p:nvPr/>
          </p:nvSpPr>
          <p:spPr bwMode="auto">
            <a:xfrm>
              <a:off x="1246510" y="5511459"/>
              <a:ext cx="533562" cy="396904"/>
            </a:xfrm>
            <a:custGeom>
              <a:avLst/>
              <a:gdLst/>
              <a:ahLst/>
              <a:cxnLst>
                <a:cxn ang="0">
                  <a:pos x="141" y="281"/>
                </a:cxn>
                <a:cxn ang="0">
                  <a:pos x="141" y="278"/>
                </a:cxn>
                <a:cxn ang="0">
                  <a:pos x="107" y="274"/>
                </a:cxn>
                <a:cxn ang="0">
                  <a:pos x="70" y="266"/>
                </a:cxn>
                <a:cxn ang="0">
                  <a:pos x="26" y="248"/>
                </a:cxn>
                <a:cxn ang="0">
                  <a:pos x="11" y="226"/>
                </a:cxn>
                <a:cxn ang="0">
                  <a:pos x="4" y="222"/>
                </a:cxn>
                <a:cxn ang="0">
                  <a:pos x="0" y="207"/>
                </a:cxn>
                <a:cxn ang="0">
                  <a:pos x="0" y="193"/>
                </a:cxn>
                <a:cxn ang="0">
                  <a:pos x="11" y="178"/>
                </a:cxn>
                <a:cxn ang="0">
                  <a:pos x="22" y="167"/>
                </a:cxn>
                <a:cxn ang="0">
                  <a:pos x="59" y="152"/>
                </a:cxn>
                <a:cxn ang="0">
                  <a:pos x="107" y="141"/>
                </a:cxn>
                <a:cxn ang="0">
                  <a:pos x="196" y="122"/>
                </a:cxn>
                <a:cxn ang="0">
                  <a:pos x="248" y="104"/>
                </a:cxn>
                <a:cxn ang="0">
                  <a:pos x="263" y="82"/>
                </a:cxn>
                <a:cxn ang="0">
                  <a:pos x="266" y="78"/>
                </a:cxn>
                <a:cxn ang="0">
                  <a:pos x="270" y="63"/>
                </a:cxn>
                <a:cxn ang="0">
                  <a:pos x="266" y="48"/>
                </a:cxn>
                <a:cxn ang="0">
                  <a:pos x="252" y="34"/>
                </a:cxn>
                <a:cxn ang="0">
                  <a:pos x="226" y="15"/>
                </a:cxn>
                <a:cxn ang="0">
                  <a:pos x="170" y="0"/>
                </a:cxn>
                <a:cxn ang="0">
                  <a:pos x="252" y="11"/>
                </a:cxn>
                <a:cxn ang="0">
                  <a:pos x="307" y="22"/>
                </a:cxn>
                <a:cxn ang="0">
                  <a:pos x="337" y="37"/>
                </a:cxn>
                <a:cxn ang="0">
                  <a:pos x="348" y="48"/>
                </a:cxn>
                <a:cxn ang="0">
                  <a:pos x="348" y="56"/>
                </a:cxn>
                <a:cxn ang="0">
                  <a:pos x="348" y="63"/>
                </a:cxn>
                <a:cxn ang="0">
                  <a:pos x="333" y="82"/>
                </a:cxn>
                <a:cxn ang="0">
                  <a:pos x="311" y="96"/>
                </a:cxn>
                <a:cxn ang="0">
                  <a:pos x="281" y="108"/>
                </a:cxn>
                <a:cxn ang="0">
                  <a:pos x="252" y="119"/>
                </a:cxn>
                <a:cxn ang="0">
                  <a:pos x="196" y="133"/>
                </a:cxn>
                <a:cxn ang="0">
                  <a:pos x="170" y="133"/>
                </a:cxn>
                <a:cxn ang="0">
                  <a:pos x="96" y="152"/>
                </a:cxn>
                <a:cxn ang="0">
                  <a:pos x="56" y="174"/>
                </a:cxn>
                <a:cxn ang="0">
                  <a:pos x="41" y="189"/>
                </a:cxn>
                <a:cxn ang="0">
                  <a:pos x="37" y="193"/>
                </a:cxn>
                <a:cxn ang="0">
                  <a:pos x="37" y="211"/>
                </a:cxn>
                <a:cxn ang="0">
                  <a:pos x="52" y="226"/>
                </a:cxn>
                <a:cxn ang="0">
                  <a:pos x="67" y="244"/>
                </a:cxn>
                <a:cxn ang="0">
                  <a:pos x="85" y="259"/>
                </a:cxn>
                <a:cxn ang="0">
                  <a:pos x="137" y="274"/>
                </a:cxn>
                <a:cxn ang="0">
                  <a:pos x="181" y="281"/>
                </a:cxn>
                <a:cxn ang="0">
                  <a:pos x="141" y="281"/>
                </a:cxn>
              </a:cxnLst>
              <a:rect l="0" t="0" r="0" b="0"/>
              <a:pathLst>
                <a:path w="348" h="281">
                  <a:moveTo>
                    <a:pt x="141" y="281"/>
                  </a:moveTo>
                  <a:lnTo>
                    <a:pt x="141" y="278"/>
                  </a:lnTo>
                  <a:lnTo>
                    <a:pt x="107" y="274"/>
                  </a:lnTo>
                  <a:lnTo>
                    <a:pt x="70" y="266"/>
                  </a:lnTo>
                  <a:lnTo>
                    <a:pt x="26" y="248"/>
                  </a:lnTo>
                  <a:lnTo>
                    <a:pt x="11" y="226"/>
                  </a:lnTo>
                  <a:lnTo>
                    <a:pt x="4" y="222"/>
                  </a:lnTo>
                  <a:lnTo>
                    <a:pt x="0" y="207"/>
                  </a:lnTo>
                  <a:lnTo>
                    <a:pt x="0" y="193"/>
                  </a:lnTo>
                  <a:lnTo>
                    <a:pt x="11" y="178"/>
                  </a:lnTo>
                  <a:lnTo>
                    <a:pt x="22" y="167"/>
                  </a:lnTo>
                  <a:lnTo>
                    <a:pt x="59" y="152"/>
                  </a:lnTo>
                  <a:lnTo>
                    <a:pt x="107" y="141"/>
                  </a:lnTo>
                  <a:lnTo>
                    <a:pt x="196" y="122"/>
                  </a:lnTo>
                  <a:lnTo>
                    <a:pt x="248" y="104"/>
                  </a:lnTo>
                  <a:lnTo>
                    <a:pt x="263" y="82"/>
                  </a:lnTo>
                  <a:lnTo>
                    <a:pt x="266" y="78"/>
                  </a:lnTo>
                  <a:lnTo>
                    <a:pt x="270" y="63"/>
                  </a:lnTo>
                  <a:lnTo>
                    <a:pt x="266" y="48"/>
                  </a:lnTo>
                  <a:lnTo>
                    <a:pt x="252" y="34"/>
                  </a:lnTo>
                  <a:lnTo>
                    <a:pt x="226" y="15"/>
                  </a:lnTo>
                  <a:lnTo>
                    <a:pt x="170" y="0"/>
                  </a:lnTo>
                  <a:lnTo>
                    <a:pt x="252" y="11"/>
                  </a:lnTo>
                  <a:lnTo>
                    <a:pt x="307" y="22"/>
                  </a:lnTo>
                  <a:lnTo>
                    <a:pt x="337" y="37"/>
                  </a:lnTo>
                  <a:lnTo>
                    <a:pt x="348" y="48"/>
                  </a:lnTo>
                  <a:lnTo>
                    <a:pt x="348" y="56"/>
                  </a:lnTo>
                  <a:lnTo>
                    <a:pt x="348" y="63"/>
                  </a:lnTo>
                  <a:lnTo>
                    <a:pt x="333" y="82"/>
                  </a:lnTo>
                  <a:lnTo>
                    <a:pt x="311" y="96"/>
                  </a:lnTo>
                  <a:lnTo>
                    <a:pt x="281" y="108"/>
                  </a:lnTo>
                  <a:lnTo>
                    <a:pt x="252" y="119"/>
                  </a:lnTo>
                  <a:lnTo>
                    <a:pt x="196" y="133"/>
                  </a:lnTo>
                  <a:lnTo>
                    <a:pt x="170" y="133"/>
                  </a:lnTo>
                  <a:lnTo>
                    <a:pt x="96" y="152"/>
                  </a:lnTo>
                  <a:lnTo>
                    <a:pt x="56" y="174"/>
                  </a:lnTo>
                  <a:lnTo>
                    <a:pt x="41" y="189"/>
                  </a:lnTo>
                  <a:lnTo>
                    <a:pt x="37" y="193"/>
                  </a:lnTo>
                  <a:lnTo>
                    <a:pt x="37" y="211"/>
                  </a:lnTo>
                  <a:lnTo>
                    <a:pt x="52" y="226"/>
                  </a:lnTo>
                  <a:lnTo>
                    <a:pt x="67" y="244"/>
                  </a:lnTo>
                  <a:lnTo>
                    <a:pt x="85" y="259"/>
                  </a:lnTo>
                  <a:lnTo>
                    <a:pt x="137" y="274"/>
                  </a:lnTo>
                  <a:lnTo>
                    <a:pt x="181" y="281"/>
                  </a:lnTo>
                  <a:lnTo>
                    <a:pt x="141" y="28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9" name="図形 68"/>
            <p:cNvSpPr>
              <a:spLocks/>
            </p:cNvSpPr>
            <p:nvPr/>
          </p:nvSpPr>
          <p:spPr bwMode="auto">
            <a:xfrm>
              <a:off x="1547022" y="5919663"/>
              <a:ext cx="6133" cy="1412"/>
            </a:xfrm>
            <a:custGeom>
              <a:avLst/>
              <a:gdLst/>
              <a:ahLst/>
              <a:cxnLst>
                <a:cxn ang="0">
                  <a:pos x="0" y="0"/>
                </a:cxn>
                <a:cxn ang="0">
                  <a:pos x="4" y="0"/>
                </a:cxn>
                <a:cxn ang="0">
                  <a:pos x="0" y="0"/>
                </a:cxn>
              </a:cxnLst>
              <a:rect l="0" t="0" r="0" b="0"/>
              <a:pathLst>
                <a:path w="4">
                  <a:moveTo>
                    <a:pt x="0" y="0"/>
                  </a:moveTo>
                  <a:lnTo>
                    <a:pt x="4" y="0"/>
                  </a:lnTo>
                  <a:lnTo>
                    <a:pt x="0"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0" name="図形 69"/>
            <p:cNvSpPr>
              <a:spLocks/>
            </p:cNvSpPr>
            <p:nvPr/>
          </p:nvSpPr>
          <p:spPr bwMode="auto">
            <a:xfrm>
              <a:off x="1309372" y="5501571"/>
              <a:ext cx="640887" cy="418091"/>
            </a:xfrm>
            <a:custGeom>
              <a:avLst/>
              <a:gdLst/>
              <a:ahLst/>
              <a:cxnLst>
                <a:cxn ang="0">
                  <a:pos x="214" y="296"/>
                </a:cxn>
                <a:cxn ang="0">
                  <a:pos x="170" y="288"/>
                </a:cxn>
                <a:cxn ang="0">
                  <a:pos x="140" y="285"/>
                </a:cxn>
                <a:cxn ang="0">
                  <a:pos x="81" y="273"/>
                </a:cxn>
                <a:cxn ang="0">
                  <a:pos x="52" y="259"/>
                </a:cxn>
                <a:cxn ang="0">
                  <a:pos x="18" y="244"/>
                </a:cxn>
                <a:cxn ang="0">
                  <a:pos x="4" y="225"/>
                </a:cxn>
                <a:cxn ang="0">
                  <a:pos x="0" y="214"/>
                </a:cxn>
                <a:cxn ang="0">
                  <a:pos x="0" y="200"/>
                </a:cxn>
                <a:cxn ang="0">
                  <a:pos x="0" y="196"/>
                </a:cxn>
                <a:cxn ang="0">
                  <a:pos x="18" y="181"/>
                </a:cxn>
                <a:cxn ang="0">
                  <a:pos x="59" y="163"/>
                </a:cxn>
                <a:cxn ang="0">
                  <a:pos x="129" y="144"/>
                </a:cxn>
                <a:cxn ang="0">
                  <a:pos x="159" y="140"/>
                </a:cxn>
                <a:cxn ang="0">
                  <a:pos x="214" y="129"/>
                </a:cxn>
                <a:cxn ang="0">
                  <a:pos x="248" y="118"/>
                </a:cxn>
                <a:cxn ang="0">
                  <a:pos x="277" y="103"/>
                </a:cxn>
                <a:cxn ang="0">
                  <a:pos x="296" y="89"/>
                </a:cxn>
                <a:cxn ang="0">
                  <a:pos x="310" y="70"/>
                </a:cxn>
                <a:cxn ang="0">
                  <a:pos x="310" y="63"/>
                </a:cxn>
                <a:cxn ang="0">
                  <a:pos x="307" y="55"/>
                </a:cxn>
                <a:cxn ang="0">
                  <a:pos x="296" y="41"/>
                </a:cxn>
                <a:cxn ang="0">
                  <a:pos x="266" y="22"/>
                </a:cxn>
                <a:cxn ang="0">
                  <a:pos x="214" y="15"/>
                </a:cxn>
                <a:cxn ang="0">
                  <a:pos x="137" y="4"/>
                </a:cxn>
                <a:cxn ang="0">
                  <a:pos x="266" y="4"/>
                </a:cxn>
                <a:cxn ang="0">
                  <a:pos x="266" y="0"/>
                </a:cxn>
                <a:cxn ang="0">
                  <a:pos x="307" y="4"/>
                </a:cxn>
                <a:cxn ang="0">
                  <a:pos x="355" y="15"/>
                </a:cxn>
                <a:cxn ang="0">
                  <a:pos x="392" y="29"/>
                </a:cxn>
                <a:cxn ang="0">
                  <a:pos x="406" y="44"/>
                </a:cxn>
                <a:cxn ang="0">
                  <a:pos x="418" y="55"/>
                </a:cxn>
                <a:cxn ang="0">
                  <a:pos x="418" y="70"/>
                </a:cxn>
                <a:cxn ang="0">
                  <a:pos x="406" y="85"/>
                </a:cxn>
                <a:cxn ang="0">
                  <a:pos x="395" y="100"/>
                </a:cxn>
                <a:cxn ang="0">
                  <a:pos x="377" y="111"/>
                </a:cxn>
                <a:cxn ang="0">
                  <a:pos x="347" y="115"/>
                </a:cxn>
                <a:cxn ang="0">
                  <a:pos x="266" y="133"/>
                </a:cxn>
                <a:cxn ang="0">
                  <a:pos x="155" y="148"/>
                </a:cxn>
                <a:cxn ang="0">
                  <a:pos x="114" y="159"/>
                </a:cxn>
                <a:cxn ang="0">
                  <a:pos x="81" y="170"/>
                </a:cxn>
                <a:cxn ang="0">
                  <a:pos x="59" y="185"/>
                </a:cxn>
                <a:cxn ang="0">
                  <a:pos x="52" y="196"/>
                </a:cxn>
                <a:cxn ang="0">
                  <a:pos x="44" y="203"/>
                </a:cxn>
                <a:cxn ang="0">
                  <a:pos x="44" y="211"/>
                </a:cxn>
                <a:cxn ang="0">
                  <a:pos x="55" y="233"/>
                </a:cxn>
                <a:cxn ang="0">
                  <a:pos x="74" y="251"/>
                </a:cxn>
                <a:cxn ang="0">
                  <a:pos x="100" y="266"/>
                </a:cxn>
                <a:cxn ang="0">
                  <a:pos x="129" y="273"/>
                </a:cxn>
                <a:cxn ang="0">
                  <a:pos x="192" y="285"/>
                </a:cxn>
                <a:cxn ang="0">
                  <a:pos x="236" y="288"/>
                </a:cxn>
                <a:cxn ang="0">
                  <a:pos x="214" y="296"/>
                </a:cxn>
              </a:cxnLst>
              <a:rect l="0" t="0" r="0" b="0"/>
              <a:pathLst>
                <a:path w="418" h="296">
                  <a:moveTo>
                    <a:pt x="214" y="296"/>
                  </a:moveTo>
                  <a:lnTo>
                    <a:pt x="170" y="288"/>
                  </a:lnTo>
                  <a:lnTo>
                    <a:pt x="140" y="285"/>
                  </a:lnTo>
                  <a:lnTo>
                    <a:pt x="81" y="273"/>
                  </a:lnTo>
                  <a:lnTo>
                    <a:pt x="52" y="259"/>
                  </a:lnTo>
                  <a:lnTo>
                    <a:pt x="18" y="244"/>
                  </a:lnTo>
                  <a:lnTo>
                    <a:pt x="4" y="225"/>
                  </a:lnTo>
                  <a:lnTo>
                    <a:pt x="0" y="214"/>
                  </a:lnTo>
                  <a:lnTo>
                    <a:pt x="0" y="200"/>
                  </a:lnTo>
                  <a:lnTo>
                    <a:pt x="0" y="196"/>
                  </a:lnTo>
                  <a:lnTo>
                    <a:pt x="18" y="181"/>
                  </a:lnTo>
                  <a:lnTo>
                    <a:pt x="59" y="163"/>
                  </a:lnTo>
                  <a:lnTo>
                    <a:pt x="129" y="144"/>
                  </a:lnTo>
                  <a:lnTo>
                    <a:pt x="159" y="140"/>
                  </a:lnTo>
                  <a:lnTo>
                    <a:pt x="214" y="129"/>
                  </a:lnTo>
                  <a:lnTo>
                    <a:pt x="248" y="118"/>
                  </a:lnTo>
                  <a:lnTo>
                    <a:pt x="277" y="103"/>
                  </a:lnTo>
                  <a:lnTo>
                    <a:pt x="296" y="89"/>
                  </a:lnTo>
                  <a:lnTo>
                    <a:pt x="310" y="70"/>
                  </a:lnTo>
                  <a:lnTo>
                    <a:pt x="310" y="63"/>
                  </a:lnTo>
                  <a:lnTo>
                    <a:pt x="307" y="55"/>
                  </a:lnTo>
                  <a:lnTo>
                    <a:pt x="296" y="41"/>
                  </a:lnTo>
                  <a:lnTo>
                    <a:pt x="266" y="22"/>
                  </a:lnTo>
                  <a:lnTo>
                    <a:pt x="214" y="15"/>
                  </a:lnTo>
                  <a:lnTo>
                    <a:pt x="137" y="4"/>
                  </a:lnTo>
                  <a:lnTo>
                    <a:pt x="266" y="4"/>
                  </a:lnTo>
                  <a:lnTo>
                    <a:pt x="266" y="0"/>
                  </a:lnTo>
                  <a:lnTo>
                    <a:pt x="307" y="4"/>
                  </a:lnTo>
                  <a:lnTo>
                    <a:pt x="355" y="15"/>
                  </a:lnTo>
                  <a:lnTo>
                    <a:pt x="392" y="29"/>
                  </a:lnTo>
                  <a:lnTo>
                    <a:pt x="406" y="44"/>
                  </a:lnTo>
                  <a:lnTo>
                    <a:pt x="418" y="55"/>
                  </a:lnTo>
                  <a:lnTo>
                    <a:pt x="418" y="70"/>
                  </a:lnTo>
                  <a:lnTo>
                    <a:pt x="406" y="85"/>
                  </a:lnTo>
                  <a:lnTo>
                    <a:pt x="395" y="100"/>
                  </a:lnTo>
                  <a:lnTo>
                    <a:pt x="377" y="111"/>
                  </a:lnTo>
                  <a:lnTo>
                    <a:pt x="347" y="115"/>
                  </a:lnTo>
                  <a:lnTo>
                    <a:pt x="266" y="133"/>
                  </a:lnTo>
                  <a:lnTo>
                    <a:pt x="155" y="148"/>
                  </a:lnTo>
                  <a:lnTo>
                    <a:pt x="114" y="159"/>
                  </a:lnTo>
                  <a:lnTo>
                    <a:pt x="81" y="170"/>
                  </a:lnTo>
                  <a:lnTo>
                    <a:pt x="59" y="185"/>
                  </a:lnTo>
                  <a:lnTo>
                    <a:pt x="52" y="196"/>
                  </a:lnTo>
                  <a:lnTo>
                    <a:pt x="44" y="203"/>
                  </a:lnTo>
                  <a:lnTo>
                    <a:pt x="44" y="211"/>
                  </a:lnTo>
                  <a:lnTo>
                    <a:pt x="55" y="233"/>
                  </a:lnTo>
                  <a:lnTo>
                    <a:pt x="74" y="251"/>
                  </a:lnTo>
                  <a:lnTo>
                    <a:pt x="100" y="266"/>
                  </a:lnTo>
                  <a:lnTo>
                    <a:pt x="129" y="273"/>
                  </a:lnTo>
                  <a:lnTo>
                    <a:pt x="192" y="285"/>
                  </a:lnTo>
                  <a:lnTo>
                    <a:pt x="236" y="288"/>
                  </a:lnTo>
                  <a:lnTo>
                    <a:pt x="214" y="29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1" name="図形 70"/>
            <p:cNvSpPr>
              <a:spLocks/>
            </p:cNvSpPr>
            <p:nvPr/>
          </p:nvSpPr>
          <p:spPr bwMode="auto">
            <a:xfrm>
              <a:off x="1031859" y="5135742"/>
              <a:ext cx="1143784" cy="772621"/>
            </a:xfrm>
            <a:custGeom>
              <a:avLst/>
              <a:gdLst/>
              <a:ahLst/>
              <a:cxnLst>
                <a:cxn ang="0">
                  <a:pos x="403" y="544"/>
                </a:cxn>
                <a:cxn ang="0">
                  <a:pos x="295" y="529"/>
                </a:cxn>
                <a:cxn ang="0">
                  <a:pos x="240" y="492"/>
                </a:cxn>
                <a:cxn ang="0">
                  <a:pos x="233" y="470"/>
                </a:cxn>
                <a:cxn ang="0">
                  <a:pos x="236" y="455"/>
                </a:cxn>
                <a:cxn ang="0">
                  <a:pos x="266" y="433"/>
                </a:cxn>
                <a:cxn ang="0">
                  <a:pos x="340" y="414"/>
                </a:cxn>
                <a:cxn ang="0">
                  <a:pos x="532" y="377"/>
                </a:cxn>
                <a:cxn ang="0">
                  <a:pos x="576" y="359"/>
                </a:cxn>
                <a:cxn ang="0">
                  <a:pos x="599" y="333"/>
                </a:cxn>
                <a:cxn ang="0">
                  <a:pos x="587" y="300"/>
                </a:cxn>
                <a:cxn ang="0">
                  <a:pos x="532" y="266"/>
                </a:cxn>
                <a:cxn ang="0">
                  <a:pos x="380" y="252"/>
                </a:cxn>
                <a:cxn ang="0">
                  <a:pos x="155" y="222"/>
                </a:cxn>
                <a:cxn ang="0">
                  <a:pos x="81" y="203"/>
                </a:cxn>
                <a:cxn ang="0">
                  <a:pos x="26" y="167"/>
                </a:cxn>
                <a:cxn ang="0">
                  <a:pos x="0" y="118"/>
                </a:cxn>
                <a:cxn ang="0">
                  <a:pos x="11" y="93"/>
                </a:cxn>
                <a:cxn ang="0">
                  <a:pos x="37" y="63"/>
                </a:cxn>
                <a:cxn ang="0">
                  <a:pos x="114" y="37"/>
                </a:cxn>
                <a:cxn ang="0">
                  <a:pos x="225" y="19"/>
                </a:cxn>
                <a:cxn ang="0">
                  <a:pos x="262" y="19"/>
                </a:cxn>
                <a:cxn ang="0">
                  <a:pos x="262" y="33"/>
                </a:cxn>
                <a:cxn ang="0">
                  <a:pos x="177" y="41"/>
                </a:cxn>
                <a:cxn ang="0">
                  <a:pos x="129" y="63"/>
                </a:cxn>
                <a:cxn ang="0">
                  <a:pos x="96" y="89"/>
                </a:cxn>
                <a:cxn ang="0">
                  <a:pos x="85" y="133"/>
                </a:cxn>
                <a:cxn ang="0">
                  <a:pos x="111" y="163"/>
                </a:cxn>
                <a:cxn ang="0">
                  <a:pos x="192" y="192"/>
                </a:cxn>
                <a:cxn ang="0">
                  <a:pos x="303" y="207"/>
                </a:cxn>
                <a:cxn ang="0">
                  <a:pos x="477" y="222"/>
                </a:cxn>
                <a:cxn ang="0">
                  <a:pos x="602" y="229"/>
                </a:cxn>
                <a:cxn ang="0">
                  <a:pos x="695" y="244"/>
                </a:cxn>
                <a:cxn ang="0">
                  <a:pos x="743" y="266"/>
                </a:cxn>
                <a:cxn ang="0">
                  <a:pos x="746" y="292"/>
                </a:cxn>
                <a:cxn ang="0">
                  <a:pos x="732" y="322"/>
                </a:cxn>
                <a:cxn ang="0">
                  <a:pos x="687" y="348"/>
                </a:cxn>
                <a:cxn ang="0">
                  <a:pos x="602" y="370"/>
                </a:cxn>
                <a:cxn ang="0">
                  <a:pos x="521" y="388"/>
                </a:cxn>
                <a:cxn ang="0">
                  <a:pos x="488" y="399"/>
                </a:cxn>
                <a:cxn ang="0">
                  <a:pos x="395" y="414"/>
                </a:cxn>
                <a:cxn ang="0">
                  <a:pos x="325" y="429"/>
                </a:cxn>
                <a:cxn ang="0">
                  <a:pos x="266" y="462"/>
                </a:cxn>
                <a:cxn ang="0">
                  <a:pos x="262" y="484"/>
                </a:cxn>
                <a:cxn ang="0">
                  <a:pos x="281" y="503"/>
                </a:cxn>
                <a:cxn ang="0">
                  <a:pos x="351" y="532"/>
                </a:cxn>
                <a:cxn ang="0">
                  <a:pos x="447" y="544"/>
                </a:cxn>
              </a:cxnLst>
              <a:rect l="0" t="0" r="0" b="0"/>
              <a:pathLst>
                <a:path w="746" h="547">
                  <a:moveTo>
                    <a:pt x="432" y="547"/>
                  </a:moveTo>
                  <a:lnTo>
                    <a:pt x="403" y="544"/>
                  </a:lnTo>
                  <a:lnTo>
                    <a:pt x="336" y="532"/>
                  </a:lnTo>
                  <a:lnTo>
                    <a:pt x="295" y="529"/>
                  </a:lnTo>
                  <a:lnTo>
                    <a:pt x="266" y="514"/>
                  </a:lnTo>
                  <a:lnTo>
                    <a:pt x="240" y="492"/>
                  </a:lnTo>
                  <a:lnTo>
                    <a:pt x="236" y="484"/>
                  </a:lnTo>
                  <a:lnTo>
                    <a:pt x="233" y="470"/>
                  </a:lnTo>
                  <a:lnTo>
                    <a:pt x="233" y="462"/>
                  </a:lnTo>
                  <a:lnTo>
                    <a:pt x="236" y="455"/>
                  </a:lnTo>
                  <a:lnTo>
                    <a:pt x="247" y="444"/>
                  </a:lnTo>
                  <a:lnTo>
                    <a:pt x="266" y="433"/>
                  </a:lnTo>
                  <a:lnTo>
                    <a:pt x="295" y="422"/>
                  </a:lnTo>
                  <a:lnTo>
                    <a:pt x="340" y="414"/>
                  </a:lnTo>
                  <a:lnTo>
                    <a:pt x="451" y="399"/>
                  </a:lnTo>
                  <a:lnTo>
                    <a:pt x="532" y="377"/>
                  </a:lnTo>
                  <a:lnTo>
                    <a:pt x="562" y="370"/>
                  </a:lnTo>
                  <a:lnTo>
                    <a:pt x="576" y="359"/>
                  </a:lnTo>
                  <a:lnTo>
                    <a:pt x="591" y="344"/>
                  </a:lnTo>
                  <a:lnTo>
                    <a:pt x="599" y="333"/>
                  </a:lnTo>
                  <a:lnTo>
                    <a:pt x="602" y="314"/>
                  </a:lnTo>
                  <a:lnTo>
                    <a:pt x="587" y="300"/>
                  </a:lnTo>
                  <a:lnTo>
                    <a:pt x="569" y="281"/>
                  </a:lnTo>
                  <a:lnTo>
                    <a:pt x="532" y="266"/>
                  </a:lnTo>
                  <a:lnTo>
                    <a:pt x="488" y="259"/>
                  </a:lnTo>
                  <a:lnTo>
                    <a:pt x="380" y="252"/>
                  </a:lnTo>
                  <a:lnTo>
                    <a:pt x="270" y="237"/>
                  </a:lnTo>
                  <a:lnTo>
                    <a:pt x="155" y="222"/>
                  </a:lnTo>
                  <a:lnTo>
                    <a:pt x="129" y="218"/>
                  </a:lnTo>
                  <a:lnTo>
                    <a:pt x="81" y="203"/>
                  </a:lnTo>
                  <a:lnTo>
                    <a:pt x="52" y="189"/>
                  </a:lnTo>
                  <a:lnTo>
                    <a:pt x="26" y="167"/>
                  </a:lnTo>
                  <a:lnTo>
                    <a:pt x="15" y="148"/>
                  </a:lnTo>
                  <a:lnTo>
                    <a:pt x="0" y="118"/>
                  </a:lnTo>
                  <a:lnTo>
                    <a:pt x="0" y="111"/>
                  </a:lnTo>
                  <a:lnTo>
                    <a:pt x="11" y="93"/>
                  </a:lnTo>
                  <a:lnTo>
                    <a:pt x="15" y="78"/>
                  </a:lnTo>
                  <a:lnTo>
                    <a:pt x="37" y="63"/>
                  </a:lnTo>
                  <a:lnTo>
                    <a:pt x="70" y="48"/>
                  </a:lnTo>
                  <a:lnTo>
                    <a:pt x="114" y="37"/>
                  </a:lnTo>
                  <a:lnTo>
                    <a:pt x="170" y="26"/>
                  </a:lnTo>
                  <a:lnTo>
                    <a:pt x="225" y="19"/>
                  </a:lnTo>
                  <a:lnTo>
                    <a:pt x="277" y="0"/>
                  </a:lnTo>
                  <a:lnTo>
                    <a:pt x="262" y="19"/>
                  </a:lnTo>
                  <a:lnTo>
                    <a:pt x="262" y="26"/>
                  </a:lnTo>
                  <a:lnTo>
                    <a:pt x="262" y="33"/>
                  </a:lnTo>
                  <a:lnTo>
                    <a:pt x="210" y="37"/>
                  </a:lnTo>
                  <a:lnTo>
                    <a:pt x="177" y="41"/>
                  </a:lnTo>
                  <a:lnTo>
                    <a:pt x="151" y="52"/>
                  </a:lnTo>
                  <a:lnTo>
                    <a:pt x="129" y="63"/>
                  </a:lnTo>
                  <a:lnTo>
                    <a:pt x="107" y="78"/>
                  </a:lnTo>
                  <a:lnTo>
                    <a:pt x="96" y="89"/>
                  </a:lnTo>
                  <a:lnTo>
                    <a:pt x="81" y="111"/>
                  </a:lnTo>
                  <a:lnTo>
                    <a:pt x="85" y="133"/>
                  </a:lnTo>
                  <a:lnTo>
                    <a:pt x="96" y="148"/>
                  </a:lnTo>
                  <a:lnTo>
                    <a:pt x="111" y="163"/>
                  </a:lnTo>
                  <a:lnTo>
                    <a:pt x="155" y="178"/>
                  </a:lnTo>
                  <a:lnTo>
                    <a:pt x="192" y="192"/>
                  </a:lnTo>
                  <a:lnTo>
                    <a:pt x="210" y="192"/>
                  </a:lnTo>
                  <a:lnTo>
                    <a:pt x="303" y="207"/>
                  </a:lnTo>
                  <a:lnTo>
                    <a:pt x="388" y="218"/>
                  </a:lnTo>
                  <a:lnTo>
                    <a:pt x="477" y="222"/>
                  </a:lnTo>
                  <a:lnTo>
                    <a:pt x="517" y="222"/>
                  </a:lnTo>
                  <a:lnTo>
                    <a:pt x="602" y="229"/>
                  </a:lnTo>
                  <a:lnTo>
                    <a:pt x="647" y="233"/>
                  </a:lnTo>
                  <a:lnTo>
                    <a:pt x="695" y="244"/>
                  </a:lnTo>
                  <a:lnTo>
                    <a:pt x="724" y="252"/>
                  </a:lnTo>
                  <a:lnTo>
                    <a:pt x="743" y="266"/>
                  </a:lnTo>
                  <a:lnTo>
                    <a:pt x="746" y="281"/>
                  </a:lnTo>
                  <a:lnTo>
                    <a:pt x="746" y="292"/>
                  </a:lnTo>
                  <a:lnTo>
                    <a:pt x="746" y="307"/>
                  </a:lnTo>
                  <a:lnTo>
                    <a:pt x="732" y="322"/>
                  </a:lnTo>
                  <a:lnTo>
                    <a:pt x="713" y="337"/>
                  </a:lnTo>
                  <a:lnTo>
                    <a:pt x="687" y="348"/>
                  </a:lnTo>
                  <a:lnTo>
                    <a:pt x="647" y="359"/>
                  </a:lnTo>
                  <a:lnTo>
                    <a:pt x="602" y="370"/>
                  </a:lnTo>
                  <a:lnTo>
                    <a:pt x="543" y="385"/>
                  </a:lnTo>
                  <a:lnTo>
                    <a:pt x="521" y="388"/>
                  </a:lnTo>
                  <a:lnTo>
                    <a:pt x="514" y="392"/>
                  </a:lnTo>
                  <a:lnTo>
                    <a:pt x="488" y="399"/>
                  </a:lnTo>
                  <a:lnTo>
                    <a:pt x="447" y="407"/>
                  </a:lnTo>
                  <a:lnTo>
                    <a:pt x="395" y="414"/>
                  </a:lnTo>
                  <a:lnTo>
                    <a:pt x="358" y="418"/>
                  </a:lnTo>
                  <a:lnTo>
                    <a:pt x="325" y="429"/>
                  </a:lnTo>
                  <a:lnTo>
                    <a:pt x="284" y="447"/>
                  </a:lnTo>
                  <a:lnTo>
                    <a:pt x="266" y="462"/>
                  </a:lnTo>
                  <a:lnTo>
                    <a:pt x="262" y="470"/>
                  </a:lnTo>
                  <a:lnTo>
                    <a:pt x="262" y="484"/>
                  </a:lnTo>
                  <a:lnTo>
                    <a:pt x="266" y="492"/>
                  </a:lnTo>
                  <a:lnTo>
                    <a:pt x="281" y="503"/>
                  </a:lnTo>
                  <a:lnTo>
                    <a:pt x="303" y="514"/>
                  </a:lnTo>
                  <a:lnTo>
                    <a:pt x="351" y="532"/>
                  </a:lnTo>
                  <a:lnTo>
                    <a:pt x="403" y="540"/>
                  </a:lnTo>
                  <a:lnTo>
                    <a:pt x="447" y="544"/>
                  </a:lnTo>
                  <a:lnTo>
                    <a:pt x="432" y="54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2" name="図形 71"/>
            <p:cNvSpPr>
              <a:spLocks/>
            </p:cNvSpPr>
            <p:nvPr/>
          </p:nvSpPr>
          <p:spPr bwMode="auto">
            <a:xfrm>
              <a:off x="1870532" y="5459197"/>
              <a:ext cx="430836" cy="220345"/>
            </a:xfrm>
            <a:custGeom>
              <a:avLst/>
              <a:gdLst/>
              <a:ahLst/>
              <a:cxnLst>
                <a:cxn ang="0">
                  <a:pos x="277" y="45"/>
                </a:cxn>
                <a:cxn ang="0">
                  <a:pos x="281" y="52"/>
                </a:cxn>
                <a:cxn ang="0">
                  <a:pos x="281" y="63"/>
                </a:cxn>
                <a:cxn ang="0">
                  <a:pos x="281" y="74"/>
                </a:cxn>
                <a:cxn ang="0">
                  <a:pos x="262" y="93"/>
                </a:cxn>
                <a:cxn ang="0">
                  <a:pos x="236" y="108"/>
                </a:cxn>
                <a:cxn ang="0">
                  <a:pos x="181" y="133"/>
                </a:cxn>
                <a:cxn ang="0">
                  <a:pos x="140" y="145"/>
                </a:cxn>
                <a:cxn ang="0">
                  <a:pos x="122" y="145"/>
                </a:cxn>
                <a:cxn ang="0">
                  <a:pos x="122" y="148"/>
                </a:cxn>
                <a:cxn ang="0">
                  <a:pos x="77" y="148"/>
                </a:cxn>
                <a:cxn ang="0">
                  <a:pos x="0" y="156"/>
                </a:cxn>
                <a:cxn ang="0">
                  <a:pos x="59" y="141"/>
                </a:cxn>
                <a:cxn ang="0">
                  <a:pos x="100" y="133"/>
                </a:cxn>
                <a:cxn ang="0">
                  <a:pos x="140" y="122"/>
                </a:cxn>
                <a:cxn ang="0">
                  <a:pos x="170" y="108"/>
                </a:cxn>
                <a:cxn ang="0">
                  <a:pos x="192" y="100"/>
                </a:cxn>
                <a:cxn ang="0">
                  <a:pos x="199" y="78"/>
                </a:cxn>
                <a:cxn ang="0">
                  <a:pos x="207" y="63"/>
                </a:cxn>
                <a:cxn ang="0">
                  <a:pos x="207" y="52"/>
                </a:cxn>
                <a:cxn ang="0">
                  <a:pos x="199" y="37"/>
                </a:cxn>
                <a:cxn ang="0">
                  <a:pos x="185" y="23"/>
                </a:cxn>
                <a:cxn ang="0">
                  <a:pos x="155" y="15"/>
                </a:cxn>
                <a:cxn ang="0">
                  <a:pos x="81" y="0"/>
                </a:cxn>
                <a:cxn ang="0">
                  <a:pos x="155" y="0"/>
                </a:cxn>
                <a:cxn ang="0">
                  <a:pos x="207" y="8"/>
                </a:cxn>
                <a:cxn ang="0">
                  <a:pos x="240" y="19"/>
                </a:cxn>
                <a:cxn ang="0">
                  <a:pos x="266" y="30"/>
                </a:cxn>
                <a:cxn ang="0">
                  <a:pos x="277" y="45"/>
                </a:cxn>
              </a:cxnLst>
              <a:rect l="0" t="0" r="0" b="0"/>
              <a:pathLst>
                <a:path w="281" h="156">
                  <a:moveTo>
                    <a:pt x="277" y="45"/>
                  </a:moveTo>
                  <a:lnTo>
                    <a:pt x="281" y="52"/>
                  </a:lnTo>
                  <a:lnTo>
                    <a:pt x="281" y="63"/>
                  </a:lnTo>
                  <a:lnTo>
                    <a:pt x="281" y="74"/>
                  </a:lnTo>
                  <a:lnTo>
                    <a:pt x="262" y="93"/>
                  </a:lnTo>
                  <a:lnTo>
                    <a:pt x="236" y="108"/>
                  </a:lnTo>
                  <a:lnTo>
                    <a:pt x="181" y="133"/>
                  </a:lnTo>
                  <a:lnTo>
                    <a:pt x="140" y="145"/>
                  </a:lnTo>
                  <a:lnTo>
                    <a:pt x="122" y="145"/>
                  </a:lnTo>
                  <a:lnTo>
                    <a:pt x="122" y="148"/>
                  </a:lnTo>
                  <a:lnTo>
                    <a:pt x="77" y="148"/>
                  </a:lnTo>
                  <a:lnTo>
                    <a:pt x="0" y="156"/>
                  </a:lnTo>
                  <a:lnTo>
                    <a:pt x="59" y="141"/>
                  </a:lnTo>
                  <a:lnTo>
                    <a:pt x="100" y="133"/>
                  </a:lnTo>
                  <a:lnTo>
                    <a:pt x="140" y="122"/>
                  </a:lnTo>
                  <a:lnTo>
                    <a:pt x="170" y="108"/>
                  </a:lnTo>
                  <a:lnTo>
                    <a:pt x="192" y="100"/>
                  </a:lnTo>
                  <a:lnTo>
                    <a:pt x="199" y="78"/>
                  </a:lnTo>
                  <a:lnTo>
                    <a:pt x="207" y="63"/>
                  </a:lnTo>
                  <a:lnTo>
                    <a:pt x="207" y="52"/>
                  </a:lnTo>
                  <a:lnTo>
                    <a:pt x="199" y="37"/>
                  </a:lnTo>
                  <a:lnTo>
                    <a:pt x="185" y="23"/>
                  </a:lnTo>
                  <a:lnTo>
                    <a:pt x="155" y="15"/>
                  </a:lnTo>
                  <a:lnTo>
                    <a:pt x="81" y="0"/>
                  </a:lnTo>
                  <a:lnTo>
                    <a:pt x="155" y="0"/>
                  </a:lnTo>
                  <a:lnTo>
                    <a:pt x="207" y="8"/>
                  </a:lnTo>
                  <a:lnTo>
                    <a:pt x="240" y="19"/>
                  </a:lnTo>
                  <a:lnTo>
                    <a:pt x="266" y="30"/>
                  </a:lnTo>
                  <a:lnTo>
                    <a:pt x="277" y="4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3" name="図形 72"/>
            <p:cNvSpPr>
              <a:spLocks/>
            </p:cNvSpPr>
            <p:nvPr/>
          </p:nvSpPr>
          <p:spPr bwMode="auto">
            <a:xfrm>
              <a:off x="2080583" y="5470497"/>
              <a:ext cx="288246" cy="197746"/>
            </a:xfrm>
            <a:custGeom>
              <a:avLst/>
              <a:gdLst/>
              <a:ahLst/>
              <a:cxnLst>
                <a:cxn ang="0">
                  <a:pos x="144" y="37"/>
                </a:cxn>
                <a:cxn ang="0">
                  <a:pos x="125" y="15"/>
                </a:cxn>
                <a:cxn ang="0">
                  <a:pos x="85" y="0"/>
                </a:cxn>
                <a:cxn ang="0">
                  <a:pos x="118" y="7"/>
                </a:cxn>
                <a:cxn ang="0">
                  <a:pos x="151" y="15"/>
                </a:cxn>
                <a:cxn ang="0">
                  <a:pos x="170" y="26"/>
                </a:cxn>
                <a:cxn ang="0">
                  <a:pos x="184" y="37"/>
                </a:cxn>
                <a:cxn ang="0">
                  <a:pos x="188" y="51"/>
                </a:cxn>
                <a:cxn ang="0">
                  <a:pos x="184" y="63"/>
                </a:cxn>
                <a:cxn ang="0">
                  <a:pos x="181" y="70"/>
                </a:cxn>
                <a:cxn ang="0">
                  <a:pos x="159" y="92"/>
                </a:cxn>
                <a:cxn ang="0">
                  <a:pos x="133" y="111"/>
                </a:cxn>
                <a:cxn ang="0">
                  <a:pos x="110" y="125"/>
                </a:cxn>
                <a:cxn ang="0">
                  <a:pos x="74" y="133"/>
                </a:cxn>
                <a:cxn ang="0">
                  <a:pos x="0" y="140"/>
                </a:cxn>
                <a:cxn ang="0">
                  <a:pos x="29" y="133"/>
                </a:cxn>
                <a:cxn ang="0">
                  <a:pos x="70" y="122"/>
                </a:cxn>
                <a:cxn ang="0">
                  <a:pos x="110" y="100"/>
                </a:cxn>
                <a:cxn ang="0">
                  <a:pos x="129" y="85"/>
                </a:cxn>
                <a:cxn ang="0">
                  <a:pos x="144" y="66"/>
                </a:cxn>
                <a:cxn ang="0">
                  <a:pos x="151" y="55"/>
                </a:cxn>
                <a:cxn ang="0">
                  <a:pos x="151" y="44"/>
                </a:cxn>
                <a:cxn ang="0">
                  <a:pos x="144" y="37"/>
                </a:cxn>
              </a:cxnLst>
              <a:rect l="0" t="0" r="0" b="0"/>
              <a:pathLst>
                <a:path w="188" h="140">
                  <a:moveTo>
                    <a:pt x="144" y="37"/>
                  </a:moveTo>
                  <a:lnTo>
                    <a:pt x="125" y="15"/>
                  </a:lnTo>
                  <a:lnTo>
                    <a:pt x="85" y="0"/>
                  </a:lnTo>
                  <a:lnTo>
                    <a:pt x="118" y="7"/>
                  </a:lnTo>
                  <a:lnTo>
                    <a:pt x="151" y="15"/>
                  </a:lnTo>
                  <a:lnTo>
                    <a:pt x="170" y="26"/>
                  </a:lnTo>
                  <a:lnTo>
                    <a:pt x="184" y="37"/>
                  </a:lnTo>
                  <a:lnTo>
                    <a:pt x="188" y="51"/>
                  </a:lnTo>
                  <a:lnTo>
                    <a:pt x="184" y="63"/>
                  </a:lnTo>
                  <a:lnTo>
                    <a:pt x="181" y="70"/>
                  </a:lnTo>
                  <a:lnTo>
                    <a:pt x="159" y="92"/>
                  </a:lnTo>
                  <a:lnTo>
                    <a:pt x="133" y="111"/>
                  </a:lnTo>
                  <a:lnTo>
                    <a:pt x="110" y="125"/>
                  </a:lnTo>
                  <a:lnTo>
                    <a:pt x="74" y="133"/>
                  </a:lnTo>
                  <a:lnTo>
                    <a:pt x="0" y="140"/>
                  </a:lnTo>
                  <a:lnTo>
                    <a:pt x="29" y="133"/>
                  </a:lnTo>
                  <a:lnTo>
                    <a:pt x="70" y="122"/>
                  </a:lnTo>
                  <a:lnTo>
                    <a:pt x="110" y="100"/>
                  </a:lnTo>
                  <a:lnTo>
                    <a:pt x="129" y="85"/>
                  </a:lnTo>
                  <a:lnTo>
                    <a:pt x="144" y="66"/>
                  </a:lnTo>
                  <a:lnTo>
                    <a:pt x="151" y="55"/>
                  </a:lnTo>
                  <a:lnTo>
                    <a:pt x="151" y="44"/>
                  </a:lnTo>
                  <a:lnTo>
                    <a:pt x="144" y="37"/>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4" name="図形 73"/>
            <p:cNvSpPr>
              <a:spLocks/>
            </p:cNvSpPr>
            <p:nvPr/>
          </p:nvSpPr>
          <p:spPr bwMode="auto">
            <a:xfrm>
              <a:off x="1439696" y="5704967"/>
              <a:ext cx="470699" cy="199158"/>
            </a:xfrm>
            <a:custGeom>
              <a:avLst/>
              <a:gdLst/>
              <a:ahLst/>
              <a:cxnLst>
                <a:cxn ang="0">
                  <a:pos x="214" y="141"/>
                </a:cxn>
                <a:cxn ang="0">
                  <a:pos x="214" y="137"/>
                </a:cxn>
                <a:cxn ang="0">
                  <a:pos x="196" y="141"/>
                </a:cxn>
                <a:cxn ang="0">
                  <a:pos x="163" y="137"/>
                </a:cxn>
                <a:cxn ang="0">
                  <a:pos x="100" y="129"/>
                </a:cxn>
                <a:cxn ang="0">
                  <a:pos x="41" y="111"/>
                </a:cxn>
                <a:cxn ang="0">
                  <a:pos x="18" y="100"/>
                </a:cxn>
                <a:cxn ang="0">
                  <a:pos x="4" y="85"/>
                </a:cxn>
                <a:cxn ang="0">
                  <a:pos x="0" y="74"/>
                </a:cxn>
                <a:cxn ang="0">
                  <a:pos x="0" y="70"/>
                </a:cxn>
                <a:cxn ang="0">
                  <a:pos x="4" y="59"/>
                </a:cxn>
                <a:cxn ang="0">
                  <a:pos x="26" y="44"/>
                </a:cxn>
                <a:cxn ang="0">
                  <a:pos x="66" y="30"/>
                </a:cxn>
                <a:cxn ang="0">
                  <a:pos x="129" y="15"/>
                </a:cxn>
                <a:cxn ang="0">
                  <a:pos x="225" y="0"/>
                </a:cxn>
                <a:cxn ang="0">
                  <a:pos x="200" y="15"/>
                </a:cxn>
                <a:cxn ang="0">
                  <a:pos x="181" y="26"/>
                </a:cxn>
                <a:cxn ang="0">
                  <a:pos x="166" y="44"/>
                </a:cxn>
                <a:cxn ang="0">
                  <a:pos x="166" y="59"/>
                </a:cxn>
                <a:cxn ang="0">
                  <a:pos x="166" y="81"/>
                </a:cxn>
                <a:cxn ang="0">
                  <a:pos x="177" y="89"/>
                </a:cxn>
                <a:cxn ang="0">
                  <a:pos x="192" y="100"/>
                </a:cxn>
                <a:cxn ang="0">
                  <a:pos x="225" y="115"/>
                </a:cxn>
                <a:cxn ang="0">
                  <a:pos x="270" y="129"/>
                </a:cxn>
                <a:cxn ang="0">
                  <a:pos x="307" y="129"/>
                </a:cxn>
                <a:cxn ang="0">
                  <a:pos x="270" y="129"/>
                </a:cxn>
                <a:cxn ang="0">
                  <a:pos x="214" y="141"/>
                </a:cxn>
              </a:cxnLst>
              <a:rect l="0" t="0" r="0" b="0"/>
              <a:pathLst>
                <a:path w="307" h="141">
                  <a:moveTo>
                    <a:pt x="214" y="141"/>
                  </a:moveTo>
                  <a:lnTo>
                    <a:pt x="214" y="137"/>
                  </a:lnTo>
                  <a:lnTo>
                    <a:pt x="196" y="141"/>
                  </a:lnTo>
                  <a:lnTo>
                    <a:pt x="163" y="137"/>
                  </a:lnTo>
                  <a:lnTo>
                    <a:pt x="100" y="129"/>
                  </a:lnTo>
                  <a:lnTo>
                    <a:pt x="41" y="111"/>
                  </a:lnTo>
                  <a:lnTo>
                    <a:pt x="18" y="100"/>
                  </a:lnTo>
                  <a:lnTo>
                    <a:pt x="4" y="85"/>
                  </a:lnTo>
                  <a:lnTo>
                    <a:pt x="0" y="74"/>
                  </a:lnTo>
                  <a:lnTo>
                    <a:pt x="0" y="70"/>
                  </a:lnTo>
                  <a:lnTo>
                    <a:pt x="4" y="59"/>
                  </a:lnTo>
                  <a:lnTo>
                    <a:pt x="26" y="44"/>
                  </a:lnTo>
                  <a:lnTo>
                    <a:pt x="66" y="30"/>
                  </a:lnTo>
                  <a:lnTo>
                    <a:pt x="129" y="15"/>
                  </a:lnTo>
                  <a:lnTo>
                    <a:pt x="225" y="0"/>
                  </a:lnTo>
                  <a:lnTo>
                    <a:pt x="200" y="15"/>
                  </a:lnTo>
                  <a:lnTo>
                    <a:pt x="181" y="26"/>
                  </a:lnTo>
                  <a:lnTo>
                    <a:pt x="166" y="44"/>
                  </a:lnTo>
                  <a:lnTo>
                    <a:pt x="166" y="59"/>
                  </a:lnTo>
                  <a:lnTo>
                    <a:pt x="166" y="81"/>
                  </a:lnTo>
                  <a:lnTo>
                    <a:pt x="177" y="89"/>
                  </a:lnTo>
                  <a:lnTo>
                    <a:pt x="192" y="100"/>
                  </a:lnTo>
                  <a:lnTo>
                    <a:pt x="225" y="115"/>
                  </a:lnTo>
                  <a:lnTo>
                    <a:pt x="270" y="129"/>
                  </a:lnTo>
                  <a:lnTo>
                    <a:pt x="307" y="129"/>
                  </a:lnTo>
                  <a:lnTo>
                    <a:pt x="270" y="129"/>
                  </a:lnTo>
                  <a:lnTo>
                    <a:pt x="214" y="141"/>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5" name="図形 74"/>
            <p:cNvSpPr>
              <a:spLocks/>
            </p:cNvSpPr>
            <p:nvPr/>
          </p:nvSpPr>
          <p:spPr bwMode="auto">
            <a:xfrm>
              <a:off x="1694211" y="5443660"/>
              <a:ext cx="754346" cy="443516"/>
            </a:xfrm>
            <a:custGeom>
              <a:avLst/>
              <a:gdLst/>
              <a:ahLst/>
              <a:cxnLst>
                <a:cxn ang="0">
                  <a:pos x="159" y="314"/>
                </a:cxn>
                <a:cxn ang="0">
                  <a:pos x="130" y="314"/>
                </a:cxn>
                <a:cxn ang="0">
                  <a:pos x="82" y="307"/>
                </a:cxn>
                <a:cxn ang="0">
                  <a:pos x="34" y="285"/>
                </a:cxn>
                <a:cxn ang="0">
                  <a:pos x="19" y="274"/>
                </a:cxn>
                <a:cxn ang="0">
                  <a:pos x="4" y="259"/>
                </a:cxn>
                <a:cxn ang="0">
                  <a:pos x="0" y="244"/>
                </a:cxn>
                <a:cxn ang="0">
                  <a:pos x="4" y="229"/>
                </a:cxn>
                <a:cxn ang="0">
                  <a:pos x="15" y="222"/>
                </a:cxn>
                <a:cxn ang="0">
                  <a:pos x="41" y="200"/>
                </a:cxn>
                <a:cxn ang="0">
                  <a:pos x="67" y="185"/>
                </a:cxn>
                <a:cxn ang="0">
                  <a:pos x="100" y="174"/>
                </a:cxn>
                <a:cxn ang="0">
                  <a:pos x="141" y="167"/>
                </a:cxn>
                <a:cxn ang="0">
                  <a:pos x="192" y="159"/>
                </a:cxn>
                <a:cxn ang="0">
                  <a:pos x="270" y="159"/>
                </a:cxn>
                <a:cxn ang="0">
                  <a:pos x="337" y="156"/>
                </a:cxn>
                <a:cxn ang="0">
                  <a:pos x="366" y="144"/>
                </a:cxn>
                <a:cxn ang="0">
                  <a:pos x="385" y="133"/>
                </a:cxn>
                <a:cxn ang="0">
                  <a:pos x="418" y="115"/>
                </a:cxn>
                <a:cxn ang="0">
                  <a:pos x="436" y="96"/>
                </a:cxn>
                <a:cxn ang="0">
                  <a:pos x="440" y="82"/>
                </a:cxn>
                <a:cxn ang="0">
                  <a:pos x="440" y="70"/>
                </a:cxn>
                <a:cxn ang="0">
                  <a:pos x="436" y="56"/>
                </a:cxn>
                <a:cxn ang="0">
                  <a:pos x="422" y="41"/>
                </a:cxn>
                <a:cxn ang="0">
                  <a:pos x="403" y="30"/>
                </a:cxn>
                <a:cxn ang="0">
                  <a:pos x="370" y="19"/>
                </a:cxn>
                <a:cxn ang="0">
                  <a:pos x="307" y="11"/>
                </a:cxn>
                <a:cxn ang="0">
                  <a:pos x="244" y="11"/>
                </a:cxn>
                <a:cxn ang="0">
                  <a:pos x="181" y="11"/>
                </a:cxn>
                <a:cxn ang="0">
                  <a:pos x="89" y="0"/>
                </a:cxn>
                <a:cxn ang="0">
                  <a:pos x="181" y="4"/>
                </a:cxn>
                <a:cxn ang="0">
                  <a:pos x="255" y="4"/>
                </a:cxn>
                <a:cxn ang="0">
                  <a:pos x="333" y="11"/>
                </a:cxn>
                <a:cxn ang="0">
                  <a:pos x="392" y="19"/>
                </a:cxn>
                <a:cxn ang="0">
                  <a:pos x="436" y="30"/>
                </a:cxn>
                <a:cxn ang="0">
                  <a:pos x="462" y="48"/>
                </a:cxn>
                <a:cxn ang="0">
                  <a:pos x="481" y="63"/>
                </a:cxn>
                <a:cxn ang="0">
                  <a:pos x="492" y="85"/>
                </a:cxn>
                <a:cxn ang="0">
                  <a:pos x="492" y="96"/>
                </a:cxn>
                <a:cxn ang="0">
                  <a:pos x="492" y="111"/>
                </a:cxn>
                <a:cxn ang="0">
                  <a:pos x="477" y="130"/>
                </a:cxn>
                <a:cxn ang="0">
                  <a:pos x="448" y="144"/>
                </a:cxn>
                <a:cxn ang="0">
                  <a:pos x="407" y="156"/>
                </a:cxn>
                <a:cxn ang="0">
                  <a:pos x="366" y="167"/>
                </a:cxn>
                <a:cxn ang="0">
                  <a:pos x="296" y="170"/>
                </a:cxn>
                <a:cxn ang="0">
                  <a:pos x="263" y="170"/>
                </a:cxn>
                <a:cxn ang="0">
                  <a:pos x="200" y="174"/>
                </a:cxn>
                <a:cxn ang="0">
                  <a:pos x="152" y="181"/>
                </a:cxn>
                <a:cxn ang="0">
                  <a:pos x="115" y="189"/>
                </a:cxn>
                <a:cxn ang="0">
                  <a:pos x="89" y="200"/>
                </a:cxn>
                <a:cxn ang="0">
                  <a:pos x="74" y="211"/>
                </a:cxn>
                <a:cxn ang="0">
                  <a:pos x="67" y="222"/>
                </a:cxn>
                <a:cxn ang="0">
                  <a:pos x="59" y="229"/>
                </a:cxn>
                <a:cxn ang="0">
                  <a:pos x="56" y="244"/>
                </a:cxn>
                <a:cxn ang="0">
                  <a:pos x="56" y="255"/>
                </a:cxn>
                <a:cxn ang="0">
                  <a:pos x="67" y="270"/>
                </a:cxn>
                <a:cxn ang="0">
                  <a:pos x="74" y="281"/>
                </a:cxn>
                <a:cxn ang="0">
                  <a:pos x="111" y="296"/>
                </a:cxn>
                <a:cxn ang="0">
                  <a:pos x="181" y="314"/>
                </a:cxn>
                <a:cxn ang="0">
                  <a:pos x="159" y="314"/>
                </a:cxn>
              </a:cxnLst>
              <a:rect l="0" t="0" r="0" b="0"/>
              <a:pathLst>
                <a:path w="492" h="314">
                  <a:moveTo>
                    <a:pt x="159" y="314"/>
                  </a:moveTo>
                  <a:lnTo>
                    <a:pt x="130" y="314"/>
                  </a:lnTo>
                  <a:lnTo>
                    <a:pt x="82" y="307"/>
                  </a:lnTo>
                  <a:lnTo>
                    <a:pt x="34" y="285"/>
                  </a:lnTo>
                  <a:lnTo>
                    <a:pt x="19" y="274"/>
                  </a:lnTo>
                  <a:lnTo>
                    <a:pt x="4" y="259"/>
                  </a:lnTo>
                  <a:lnTo>
                    <a:pt x="0" y="244"/>
                  </a:lnTo>
                  <a:lnTo>
                    <a:pt x="4" y="229"/>
                  </a:lnTo>
                  <a:lnTo>
                    <a:pt x="15" y="222"/>
                  </a:lnTo>
                  <a:lnTo>
                    <a:pt x="41" y="200"/>
                  </a:lnTo>
                  <a:lnTo>
                    <a:pt x="67" y="185"/>
                  </a:lnTo>
                  <a:lnTo>
                    <a:pt x="100" y="174"/>
                  </a:lnTo>
                  <a:lnTo>
                    <a:pt x="141" y="167"/>
                  </a:lnTo>
                  <a:lnTo>
                    <a:pt x="192" y="159"/>
                  </a:lnTo>
                  <a:lnTo>
                    <a:pt x="270" y="159"/>
                  </a:lnTo>
                  <a:lnTo>
                    <a:pt x="337" y="156"/>
                  </a:lnTo>
                  <a:lnTo>
                    <a:pt x="366" y="144"/>
                  </a:lnTo>
                  <a:lnTo>
                    <a:pt x="385" y="133"/>
                  </a:lnTo>
                  <a:lnTo>
                    <a:pt x="418" y="115"/>
                  </a:lnTo>
                  <a:lnTo>
                    <a:pt x="436" y="96"/>
                  </a:lnTo>
                  <a:lnTo>
                    <a:pt x="440" y="82"/>
                  </a:lnTo>
                  <a:lnTo>
                    <a:pt x="440" y="70"/>
                  </a:lnTo>
                  <a:lnTo>
                    <a:pt x="436" y="56"/>
                  </a:lnTo>
                  <a:lnTo>
                    <a:pt x="422" y="41"/>
                  </a:lnTo>
                  <a:lnTo>
                    <a:pt x="403" y="30"/>
                  </a:lnTo>
                  <a:lnTo>
                    <a:pt x="370" y="19"/>
                  </a:lnTo>
                  <a:lnTo>
                    <a:pt x="307" y="11"/>
                  </a:lnTo>
                  <a:lnTo>
                    <a:pt x="244" y="11"/>
                  </a:lnTo>
                  <a:lnTo>
                    <a:pt x="181" y="11"/>
                  </a:lnTo>
                  <a:lnTo>
                    <a:pt x="89" y="0"/>
                  </a:lnTo>
                  <a:lnTo>
                    <a:pt x="181" y="4"/>
                  </a:lnTo>
                  <a:lnTo>
                    <a:pt x="255" y="4"/>
                  </a:lnTo>
                  <a:lnTo>
                    <a:pt x="333" y="11"/>
                  </a:lnTo>
                  <a:lnTo>
                    <a:pt x="392" y="19"/>
                  </a:lnTo>
                  <a:lnTo>
                    <a:pt x="436" y="30"/>
                  </a:lnTo>
                  <a:lnTo>
                    <a:pt x="462" y="48"/>
                  </a:lnTo>
                  <a:lnTo>
                    <a:pt x="481" y="63"/>
                  </a:lnTo>
                  <a:lnTo>
                    <a:pt x="492" y="85"/>
                  </a:lnTo>
                  <a:lnTo>
                    <a:pt x="492" y="96"/>
                  </a:lnTo>
                  <a:lnTo>
                    <a:pt x="492" y="111"/>
                  </a:lnTo>
                  <a:lnTo>
                    <a:pt x="477" y="130"/>
                  </a:lnTo>
                  <a:lnTo>
                    <a:pt x="448" y="144"/>
                  </a:lnTo>
                  <a:lnTo>
                    <a:pt x="407" y="156"/>
                  </a:lnTo>
                  <a:lnTo>
                    <a:pt x="366" y="167"/>
                  </a:lnTo>
                  <a:lnTo>
                    <a:pt x="296" y="170"/>
                  </a:lnTo>
                  <a:lnTo>
                    <a:pt x="263" y="170"/>
                  </a:lnTo>
                  <a:lnTo>
                    <a:pt x="200" y="174"/>
                  </a:lnTo>
                  <a:lnTo>
                    <a:pt x="152" y="181"/>
                  </a:lnTo>
                  <a:lnTo>
                    <a:pt x="115" y="189"/>
                  </a:lnTo>
                  <a:lnTo>
                    <a:pt x="89" y="200"/>
                  </a:lnTo>
                  <a:lnTo>
                    <a:pt x="74" y="211"/>
                  </a:lnTo>
                  <a:lnTo>
                    <a:pt x="67" y="222"/>
                  </a:lnTo>
                  <a:lnTo>
                    <a:pt x="59" y="229"/>
                  </a:lnTo>
                  <a:lnTo>
                    <a:pt x="56" y="244"/>
                  </a:lnTo>
                  <a:lnTo>
                    <a:pt x="56" y="255"/>
                  </a:lnTo>
                  <a:lnTo>
                    <a:pt x="67" y="270"/>
                  </a:lnTo>
                  <a:lnTo>
                    <a:pt x="74" y="281"/>
                  </a:lnTo>
                  <a:lnTo>
                    <a:pt x="111" y="296"/>
                  </a:lnTo>
                  <a:lnTo>
                    <a:pt x="181" y="314"/>
                  </a:lnTo>
                  <a:lnTo>
                    <a:pt x="159" y="314"/>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6" name="図形 75"/>
            <p:cNvSpPr>
              <a:spLocks/>
            </p:cNvSpPr>
            <p:nvPr/>
          </p:nvSpPr>
          <p:spPr bwMode="auto">
            <a:xfrm>
              <a:off x="1784671" y="5689430"/>
              <a:ext cx="386372" cy="197746"/>
            </a:xfrm>
            <a:custGeom>
              <a:avLst/>
              <a:gdLst/>
              <a:ahLst/>
              <a:cxnLst>
                <a:cxn ang="0">
                  <a:pos x="163" y="140"/>
                </a:cxn>
                <a:cxn ang="0">
                  <a:pos x="133" y="140"/>
                </a:cxn>
                <a:cxn ang="0">
                  <a:pos x="67" y="122"/>
                </a:cxn>
                <a:cxn ang="0">
                  <a:pos x="26" y="107"/>
                </a:cxn>
                <a:cxn ang="0">
                  <a:pos x="11" y="92"/>
                </a:cxn>
                <a:cxn ang="0">
                  <a:pos x="0" y="81"/>
                </a:cxn>
                <a:cxn ang="0">
                  <a:pos x="0" y="70"/>
                </a:cxn>
                <a:cxn ang="0">
                  <a:pos x="8" y="55"/>
                </a:cxn>
                <a:cxn ang="0">
                  <a:pos x="11" y="48"/>
                </a:cxn>
                <a:cxn ang="0">
                  <a:pos x="23" y="41"/>
                </a:cxn>
                <a:cxn ang="0">
                  <a:pos x="37" y="30"/>
                </a:cxn>
                <a:cxn ang="0">
                  <a:pos x="56" y="22"/>
                </a:cxn>
                <a:cxn ang="0">
                  <a:pos x="93" y="11"/>
                </a:cxn>
                <a:cxn ang="0">
                  <a:pos x="141" y="7"/>
                </a:cxn>
                <a:cxn ang="0">
                  <a:pos x="204" y="0"/>
                </a:cxn>
                <a:cxn ang="0">
                  <a:pos x="252" y="0"/>
                </a:cxn>
                <a:cxn ang="0">
                  <a:pos x="196" y="7"/>
                </a:cxn>
                <a:cxn ang="0">
                  <a:pos x="141" y="15"/>
                </a:cxn>
                <a:cxn ang="0">
                  <a:pos x="96" y="37"/>
                </a:cxn>
                <a:cxn ang="0">
                  <a:pos x="82" y="52"/>
                </a:cxn>
                <a:cxn ang="0">
                  <a:pos x="71" y="67"/>
                </a:cxn>
                <a:cxn ang="0">
                  <a:pos x="71" y="70"/>
                </a:cxn>
                <a:cxn ang="0">
                  <a:pos x="78" y="85"/>
                </a:cxn>
                <a:cxn ang="0">
                  <a:pos x="85" y="100"/>
                </a:cxn>
                <a:cxn ang="0">
                  <a:pos x="100" y="111"/>
                </a:cxn>
                <a:cxn ang="0">
                  <a:pos x="126" y="126"/>
                </a:cxn>
                <a:cxn ang="0">
                  <a:pos x="167" y="137"/>
                </a:cxn>
                <a:cxn ang="0">
                  <a:pos x="163" y="140"/>
                </a:cxn>
              </a:cxnLst>
              <a:rect l="0" t="0" r="0" b="0"/>
              <a:pathLst>
                <a:path w="252" h="140">
                  <a:moveTo>
                    <a:pt x="163" y="140"/>
                  </a:moveTo>
                  <a:lnTo>
                    <a:pt x="133" y="140"/>
                  </a:lnTo>
                  <a:lnTo>
                    <a:pt x="67" y="122"/>
                  </a:lnTo>
                  <a:lnTo>
                    <a:pt x="26" y="107"/>
                  </a:lnTo>
                  <a:lnTo>
                    <a:pt x="11" y="92"/>
                  </a:lnTo>
                  <a:lnTo>
                    <a:pt x="0" y="81"/>
                  </a:lnTo>
                  <a:lnTo>
                    <a:pt x="0" y="70"/>
                  </a:lnTo>
                  <a:lnTo>
                    <a:pt x="8" y="55"/>
                  </a:lnTo>
                  <a:lnTo>
                    <a:pt x="11" y="48"/>
                  </a:lnTo>
                  <a:lnTo>
                    <a:pt x="23" y="41"/>
                  </a:lnTo>
                  <a:lnTo>
                    <a:pt x="37" y="30"/>
                  </a:lnTo>
                  <a:lnTo>
                    <a:pt x="56" y="22"/>
                  </a:lnTo>
                  <a:lnTo>
                    <a:pt x="93" y="11"/>
                  </a:lnTo>
                  <a:lnTo>
                    <a:pt x="141" y="7"/>
                  </a:lnTo>
                  <a:lnTo>
                    <a:pt x="204" y="0"/>
                  </a:lnTo>
                  <a:lnTo>
                    <a:pt x="252" y="0"/>
                  </a:lnTo>
                  <a:lnTo>
                    <a:pt x="196" y="7"/>
                  </a:lnTo>
                  <a:lnTo>
                    <a:pt x="141" y="15"/>
                  </a:lnTo>
                  <a:lnTo>
                    <a:pt x="96" y="37"/>
                  </a:lnTo>
                  <a:lnTo>
                    <a:pt x="82" y="52"/>
                  </a:lnTo>
                  <a:lnTo>
                    <a:pt x="71" y="67"/>
                  </a:lnTo>
                  <a:lnTo>
                    <a:pt x="71" y="70"/>
                  </a:lnTo>
                  <a:lnTo>
                    <a:pt x="78" y="85"/>
                  </a:lnTo>
                  <a:lnTo>
                    <a:pt x="85" y="100"/>
                  </a:lnTo>
                  <a:lnTo>
                    <a:pt x="100" y="111"/>
                  </a:lnTo>
                  <a:lnTo>
                    <a:pt x="126" y="126"/>
                  </a:lnTo>
                  <a:lnTo>
                    <a:pt x="167" y="137"/>
                  </a:lnTo>
                  <a:lnTo>
                    <a:pt x="163" y="14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7" name="図形 76"/>
            <p:cNvSpPr>
              <a:spLocks/>
            </p:cNvSpPr>
            <p:nvPr/>
          </p:nvSpPr>
          <p:spPr bwMode="auto">
            <a:xfrm>
              <a:off x="1904263" y="5459197"/>
              <a:ext cx="815675" cy="423741"/>
            </a:xfrm>
            <a:custGeom>
              <a:avLst/>
              <a:gdLst/>
              <a:ahLst/>
              <a:cxnLst>
                <a:cxn ang="0">
                  <a:pos x="325" y="163"/>
                </a:cxn>
                <a:cxn ang="0">
                  <a:pos x="296" y="163"/>
                </a:cxn>
                <a:cxn ang="0">
                  <a:pos x="133" y="178"/>
                </a:cxn>
                <a:cxn ang="0">
                  <a:pos x="92" y="189"/>
                </a:cxn>
                <a:cxn ang="0">
                  <a:pos x="70" y="200"/>
                </a:cxn>
                <a:cxn ang="0">
                  <a:pos x="55" y="211"/>
                </a:cxn>
                <a:cxn ang="0">
                  <a:pos x="44" y="218"/>
                </a:cxn>
                <a:cxn ang="0">
                  <a:pos x="37" y="233"/>
                </a:cxn>
                <a:cxn ang="0">
                  <a:pos x="37" y="241"/>
                </a:cxn>
                <a:cxn ang="0">
                  <a:pos x="37" y="248"/>
                </a:cxn>
                <a:cxn ang="0">
                  <a:pos x="55" y="259"/>
                </a:cxn>
                <a:cxn ang="0">
                  <a:pos x="85" y="274"/>
                </a:cxn>
                <a:cxn ang="0">
                  <a:pos x="155" y="289"/>
                </a:cxn>
                <a:cxn ang="0">
                  <a:pos x="104" y="300"/>
                </a:cxn>
                <a:cxn ang="0">
                  <a:pos x="92" y="300"/>
                </a:cxn>
                <a:cxn ang="0">
                  <a:pos x="55" y="289"/>
                </a:cxn>
                <a:cxn ang="0">
                  <a:pos x="30" y="274"/>
                </a:cxn>
                <a:cxn ang="0">
                  <a:pos x="7" y="259"/>
                </a:cxn>
                <a:cxn ang="0">
                  <a:pos x="0" y="248"/>
                </a:cxn>
                <a:cxn ang="0">
                  <a:pos x="0" y="233"/>
                </a:cxn>
                <a:cxn ang="0">
                  <a:pos x="0" y="230"/>
                </a:cxn>
                <a:cxn ang="0">
                  <a:pos x="4" y="215"/>
                </a:cxn>
                <a:cxn ang="0">
                  <a:pos x="18" y="204"/>
                </a:cxn>
                <a:cxn ang="0">
                  <a:pos x="55" y="189"/>
                </a:cxn>
                <a:cxn ang="0">
                  <a:pos x="100" y="174"/>
                </a:cxn>
                <a:cxn ang="0">
                  <a:pos x="144" y="170"/>
                </a:cxn>
                <a:cxn ang="0">
                  <a:pos x="233" y="163"/>
                </a:cxn>
                <a:cxn ang="0">
                  <a:pos x="270" y="163"/>
                </a:cxn>
                <a:cxn ang="0">
                  <a:pos x="299" y="159"/>
                </a:cxn>
                <a:cxn ang="0">
                  <a:pos x="311" y="163"/>
                </a:cxn>
                <a:cxn ang="0">
                  <a:pos x="355" y="159"/>
                </a:cxn>
                <a:cxn ang="0">
                  <a:pos x="396" y="148"/>
                </a:cxn>
                <a:cxn ang="0">
                  <a:pos x="425" y="141"/>
                </a:cxn>
                <a:cxn ang="0">
                  <a:pos x="455" y="122"/>
                </a:cxn>
                <a:cxn ang="0">
                  <a:pos x="492" y="104"/>
                </a:cxn>
                <a:cxn ang="0">
                  <a:pos x="499" y="89"/>
                </a:cxn>
                <a:cxn ang="0">
                  <a:pos x="506" y="71"/>
                </a:cxn>
                <a:cxn ang="0">
                  <a:pos x="499" y="48"/>
                </a:cxn>
                <a:cxn ang="0">
                  <a:pos x="484" y="34"/>
                </a:cxn>
                <a:cxn ang="0">
                  <a:pos x="466" y="19"/>
                </a:cxn>
                <a:cxn ang="0">
                  <a:pos x="421" y="0"/>
                </a:cxn>
                <a:cxn ang="0">
                  <a:pos x="462" y="8"/>
                </a:cxn>
                <a:cxn ang="0">
                  <a:pos x="492" y="19"/>
                </a:cxn>
                <a:cxn ang="0">
                  <a:pos x="510" y="34"/>
                </a:cxn>
                <a:cxn ang="0">
                  <a:pos x="525" y="45"/>
                </a:cxn>
                <a:cxn ang="0">
                  <a:pos x="532" y="59"/>
                </a:cxn>
                <a:cxn ang="0">
                  <a:pos x="532" y="74"/>
                </a:cxn>
                <a:cxn ang="0">
                  <a:pos x="532" y="78"/>
                </a:cxn>
                <a:cxn ang="0">
                  <a:pos x="514" y="100"/>
                </a:cxn>
                <a:cxn ang="0">
                  <a:pos x="492" y="119"/>
                </a:cxn>
                <a:cxn ang="0">
                  <a:pos x="455" y="133"/>
                </a:cxn>
                <a:cxn ang="0">
                  <a:pos x="421" y="145"/>
                </a:cxn>
                <a:cxn ang="0">
                  <a:pos x="355" y="159"/>
                </a:cxn>
                <a:cxn ang="0">
                  <a:pos x="325" y="163"/>
                </a:cxn>
              </a:cxnLst>
              <a:rect l="0" t="0" r="0" b="0"/>
              <a:pathLst>
                <a:path w="532" h="300">
                  <a:moveTo>
                    <a:pt x="325" y="163"/>
                  </a:moveTo>
                  <a:lnTo>
                    <a:pt x="296" y="163"/>
                  </a:lnTo>
                  <a:lnTo>
                    <a:pt x="133" y="178"/>
                  </a:lnTo>
                  <a:lnTo>
                    <a:pt x="92" y="189"/>
                  </a:lnTo>
                  <a:lnTo>
                    <a:pt x="70" y="200"/>
                  </a:lnTo>
                  <a:lnTo>
                    <a:pt x="55" y="211"/>
                  </a:lnTo>
                  <a:lnTo>
                    <a:pt x="44" y="218"/>
                  </a:lnTo>
                  <a:lnTo>
                    <a:pt x="37" y="233"/>
                  </a:lnTo>
                  <a:lnTo>
                    <a:pt x="37" y="241"/>
                  </a:lnTo>
                  <a:lnTo>
                    <a:pt x="37" y="248"/>
                  </a:lnTo>
                  <a:lnTo>
                    <a:pt x="55" y="259"/>
                  </a:lnTo>
                  <a:lnTo>
                    <a:pt x="85" y="274"/>
                  </a:lnTo>
                  <a:lnTo>
                    <a:pt x="155" y="289"/>
                  </a:lnTo>
                  <a:lnTo>
                    <a:pt x="104" y="300"/>
                  </a:lnTo>
                  <a:lnTo>
                    <a:pt x="92" y="300"/>
                  </a:lnTo>
                  <a:lnTo>
                    <a:pt x="55" y="289"/>
                  </a:lnTo>
                  <a:lnTo>
                    <a:pt x="30" y="274"/>
                  </a:lnTo>
                  <a:lnTo>
                    <a:pt x="7" y="259"/>
                  </a:lnTo>
                  <a:lnTo>
                    <a:pt x="0" y="248"/>
                  </a:lnTo>
                  <a:lnTo>
                    <a:pt x="0" y="233"/>
                  </a:lnTo>
                  <a:lnTo>
                    <a:pt x="0" y="230"/>
                  </a:lnTo>
                  <a:lnTo>
                    <a:pt x="4" y="215"/>
                  </a:lnTo>
                  <a:lnTo>
                    <a:pt x="18" y="204"/>
                  </a:lnTo>
                  <a:lnTo>
                    <a:pt x="55" y="189"/>
                  </a:lnTo>
                  <a:lnTo>
                    <a:pt x="100" y="174"/>
                  </a:lnTo>
                  <a:lnTo>
                    <a:pt x="144" y="170"/>
                  </a:lnTo>
                  <a:lnTo>
                    <a:pt x="233" y="163"/>
                  </a:lnTo>
                  <a:lnTo>
                    <a:pt x="270" y="163"/>
                  </a:lnTo>
                  <a:lnTo>
                    <a:pt x="299" y="159"/>
                  </a:lnTo>
                  <a:lnTo>
                    <a:pt x="311" y="163"/>
                  </a:lnTo>
                  <a:lnTo>
                    <a:pt x="355" y="159"/>
                  </a:lnTo>
                  <a:lnTo>
                    <a:pt x="396" y="148"/>
                  </a:lnTo>
                  <a:lnTo>
                    <a:pt x="425" y="141"/>
                  </a:lnTo>
                  <a:lnTo>
                    <a:pt x="455" y="122"/>
                  </a:lnTo>
                  <a:lnTo>
                    <a:pt x="492" y="104"/>
                  </a:lnTo>
                  <a:lnTo>
                    <a:pt x="499" y="89"/>
                  </a:lnTo>
                  <a:lnTo>
                    <a:pt x="506" y="71"/>
                  </a:lnTo>
                  <a:lnTo>
                    <a:pt x="499" y="48"/>
                  </a:lnTo>
                  <a:lnTo>
                    <a:pt x="484" y="34"/>
                  </a:lnTo>
                  <a:lnTo>
                    <a:pt x="466" y="19"/>
                  </a:lnTo>
                  <a:lnTo>
                    <a:pt x="421" y="0"/>
                  </a:lnTo>
                  <a:lnTo>
                    <a:pt x="462" y="8"/>
                  </a:lnTo>
                  <a:lnTo>
                    <a:pt x="492" y="19"/>
                  </a:lnTo>
                  <a:lnTo>
                    <a:pt x="510" y="34"/>
                  </a:lnTo>
                  <a:lnTo>
                    <a:pt x="525" y="45"/>
                  </a:lnTo>
                  <a:lnTo>
                    <a:pt x="532" y="59"/>
                  </a:lnTo>
                  <a:lnTo>
                    <a:pt x="532" y="74"/>
                  </a:lnTo>
                  <a:lnTo>
                    <a:pt x="532" y="78"/>
                  </a:lnTo>
                  <a:lnTo>
                    <a:pt x="514" y="100"/>
                  </a:lnTo>
                  <a:lnTo>
                    <a:pt x="492" y="119"/>
                  </a:lnTo>
                  <a:lnTo>
                    <a:pt x="455" y="133"/>
                  </a:lnTo>
                  <a:lnTo>
                    <a:pt x="421" y="145"/>
                  </a:lnTo>
                  <a:lnTo>
                    <a:pt x="355" y="159"/>
                  </a:lnTo>
                  <a:lnTo>
                    <a:pt x="325" y="163"/>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8" name="図形 77"/>
            <p:cNvSpPr>
              <a:spLocks/>
            </p:cNvSpPr>
            <p:nvPr/>
          </p:nvSpPr>
          <p:spPr bwMode="auto">
            <a:xfrm>
              <a:off x="1723342" y="5302413"/>
              <a:ext cx="1082455" cy="387017"/>
            </a:xfrm>
            <a:custGeom>
              <a:avLst/>
              <a:gdLst/>
              <a:ahLst/>
              <a:cxnLst>
                <a:cxn ang="0">
                  <a:pos x="539" y="100"/>
                </a:cxn>
                <a:cxn ang="0">
                  <a:pos x="654" y="119"/>
                </a:cxn>
                <a:cxn ang="0">
                  <a:pos x="698" y="159"/>
                </a:cxn>
                <a:cxn ang="0">
                  <a:pos x="698" y="204"/>
                </a:cxn>
                <a:cxn ang="0">
                  <a:pos x="632" y="252"/>
                </a:cxn>
                <a:cxn ang="0">
                  <a:pos x="469" y="274"/>
                </a:cxn>
                <a:cxn ang="0">
                  <a:pos x="599" y="241"/>
                </a:cxn>
                <a:cxn ang="0">
                  <a:pos x="654" y="189"/>
                </a:cxn>
                <a:cxn ang="0">
                  <a:pos x="643" y="156"/>
                </a:cxn>
                <a:cxn ang="0">
                  <a:pos x="562" y="115"/>
                </a:cxn>
                <a:cxn ang="0">
                  <a:pos x="554" y="119"/>
                </a:cxn>
                <a:cxn ang="0">
                  <a:pos x="617" y="163"/>
                </a:cxn>
                <a:cxn ang="0">
                  <a:pos x="602" y="211"/>
                </a:cxn>
                <a:cxn ang="0">
                  <a:pos x="514" y="259"/>
                </a:cxn>
                <a:cxn ang="0">
                  <a:pos x="421" y="270"/>
                </a:cxn>
                <a:cxn ang="0">
                  <a:pos x="528" y="230"/>
                </a:cxn>
                <a:cxn ang="0">
                  <a:pos x="547" y="174"/>
                </a:cxn>
                <a:cxn ang="0">
                  <a:pos x="525" y="130"/>
                </a:cxn>
                <a:cxn ang="0">
                  <a:pos x="406" y="100"/>
                </a:cxn>
                <a:cxn ang="0">
                  <a:pos x="210" y="93"/>
                </a:cxn>
                <a:cxn ang="0">
                  <a:pos x="66" y="63"/>
                </a:cxn>
                <a:cxn ang="0">
                  <a:pos x="48" y="41"/>
                </a:cxn>
                <a:cxn ang="0">
                  <a:pos x="77" y="4"/>
                </a:cxn>
                <a:cxn ang="0">
                  <a:pos x="48" y="30"/>
                </a:cxn>
                <a:cxn ang="0">
                  <a:pos x="70" y="71"/>
                </a:cxn>
                <a:cxn ang="0">
                  <a:pos x="210" y="100"/>
                </a:cxn>
                <a:cxn ang="0">
                  <a:pos x="406" y="100"/>
                </a:cxn>
                <a:cxn ang="0">
                  <a:pos x="517" y="134"/>
                </a:cxn>
                <a:cxn ang="0">
                  <a:pos x="543" y="174"/>
                </a:cxn>
                <a:cxn ang="0">
                  <a:pos x="528" y="226"/>
                </a:cxn>
                <a:cxn ang="0">
                  <a:pos x="388" y="270"/>
                </a:cxn>
                <a:cxn ang="0">
                  <a:pos x="414" y="256"/>
                </a:cxn>
                <a:cxn ang="0">
                  <a:pos x="477" y="211"/>
                </a:cxn>
                <a:cxn ang="0">
                  <a:pos x="462" y="163"/>
                </a:cxn>
                <a:cxn ang="0">
                  <a:pos x="373" y="115"/>
                </a:cxn>
                <a:cxn ang="0">
                  <a:pos x="173" y="100"/>
                </a:cxn>
                <a:cxn ang="0">
                  <a:pos x="15" y="63"/>
                </a:cxn>
                <a:cxn ang="0">
                  <a:pos x="11" y="19"/>
                </a:cxn>
                <a:cxn ang="0">
                  <a:pos x="85" y="0"/>
                </a:cxn>
                <a:cxn ang="0">
                  <a:pos x="77" y="23"/>
                </a:cxn>
                <a:cxn ang="0">
                  <a:pos x="85" y="56"/>
                </a:cxn>
                <a:cxn ang="0">
                  <a:pos x="192" y="89"/>
                </a:cxn>
                <a:cxn ang="0">
                  <a:pos x="414" y="89"/>
                </a:cxn>
              </a:cxnLst>
              <a:rect l="0" t="0" r="0" b="0"/>
              <a:pathLst>
                <a:path w="706" h="274">
                  <a:moveTo>
                    <a:pt x="414" y="89"/>
                  </a:moveTo>
                  <a:lnTo>
                    <a:pt x="484" y="93"/>
                  </a:lnTo>
                  <a:lnTo>
                    <a:pt x="539" y="100"/>
                  </a:lnTo>
                  <a:lnTo>
                    <a:pt x="587" y="104"/>
                  </a:lnTo>
                  <a:lnTo>
                    <a:pt x="624" y="111"/>
                  </a:lnTo>
                  <a:lnTo>
                    <a:pt x="654" y="119"/>
                  </a:lnTo>
                  <a:lnTo>
                    <a:pt x="672" y="134"/>
                  </a:lnTo>
                  <a:lnTo>
                    <a:pt x="687" y="145"/>
                  </a:lnTo>
                  <a:lnTo>
                    <a:pt x="698" y="159"/>
                  </a:lnTo>
                  <a:lnTo>
                    <a:pt x="706" y="174"/>
                  </a:lnTo>
                  <a:lnTo>
                    <a:pt x="706" y="189"/>
                  </a:lnTo>
                  <a:lnTo>
                    <a:pt x="698" y="204"/>
                  </a:lnTo>
                  <a:lnTo>
                    <a:pt x="684" y="226"/>
                  </a:lnTo>
                  <a:lnTo>
                    <a:pt x="665" y="241"/>
                  </a:lnTo>
                  <a:lnTo>
                    <a:pt x="632" y="252"/>
                  </a:lnTo>
                  <a:lnTo>
                    <a:pt x="599" y="259"/>
                  </a:lnTo>
                  <a:lnTo>
                    <a:pt x="532" y="270"/>
                  </a:lnTo>
                  <a:lnTo>
                    <a:pt x="469" y="274"/>
                  </a:lnTo>
                  <a:lnTo>
                    <a:pt x="517" y="267"/>
                  </a:lnTo>
                  <a:lnTo>
                    <a:pt x="573" y="252"/>
                  </a:lnTo>
                  <a:lnTo>
                    <a:pt x="599" y="241"/>
                  </a:lnTo>
                  <a:lnTo>
                    <a:pt x="624" y="226"/>
                  </a:lnTo>
                  <a:lnTo>
                    <a:pt x="643" y="211"/>
                  </a:lnTo>
                  <a:lnTo>
                    <a:pt x="654" y="189"/>
                  </a:lnTo>
                  <a:lnTo>
                    <a:pt x="654" y="182"/>
                  </a:lnTo>
                  <a:lnTo>
                    <a:pt x="654" y="163"/>
                  </a:lnTo>
                  <a:lnTo>
                    <a:pt x="643" y="156"/>
                  </a:lnTo>
                  <a:lnTo>
                    <a:pt x="628" y="141"/>
                  </a:lnTo>
                  <a:lnTo>
                    <a:pt x="602" y="126"/>
                  </a:lnTo>
                  <a:lnTo>
                    <a:pt x="562" y="115"/>
                  </a:lnTo>
                  <a:lnTo>
                    <a:pt x="510" y="111"/>
                  </a:lnTo>
                  <a:lnTo>
                    <a:pt x="510" y="111"/>
                  </a:lnTo>
                  <a:lnTo>
                    <a:pt x="554" y="119"/>
                  </a:lnTo>
                  <a:lnTo>
                    <a:pt x="595" y="141"/>
                  </a:lnTo>
                  <a:lnTo>
                    <a:pt x="610" y="148"/>
                  </a:lnTo>
                  <a:lnTo>
                    <a:pt x="617" y="163"/>
                  </a:lnTo>
                  <a:lnTo>
                    <a:pt x="617" y="182"/>
                  </a:lnTo>
                  <a:lnTo>
                    <a:pt x="613" y="200"/>
                  </a:lnTo>
                  <a:lnTo>
                    <a:pt x="602" y="211"/>
                  </a:lnTo>
                  <a:lnTo>
                    <a:pt x="569" y="233"/>
                  </a:lnTo>
                  <a:lnTo>
                    <a:pt x="543" y="244"/>
                  </a:lnTo>
                  <a:lnTo>
                    <a:pt x="514" y="259"/>
                  </a:lnTo>
                  <a:lnTo>
                    <a:pt x="473" y="267"/>
                  </a:lnTo>
                  <a:lnTo>
                    <a:pt x="429" y="270"/>
                  </a:lnTo>
                  <a:lnTo>
                    <a:pt x="421" y="270"/>
                  </a:lnTo>
                  <a:lnTo>
                    <a:pt x="469" y="259"/>
                  </a:lnTo>
                  <a:lnTo>
                    <a:pt x="502" y="244"/>
                  </a:lnTo>
                  <a:lnTo>
                    <a:pt x="528" y="230"/>
                  </a:lnTo>
                  <a:lnTo>
                    <a:pt x="543" y="211"/>
                  </a:lnTo>
                  <a:lnTo>
                    <a:pt x="547" y="189"/>
                  </a:lnTo>
                  <a:lnTo>
                    <a:pt x="547" y="174"/>
                  </a:lnTo>
                  <a:lnTo>
                    <a:pt x="543" y="159"/>
                  </a:lnTo>
                  <a:lnTo>
                    <a:pt x="532" y="145"/>
                  </a:lnTo>
                  <a:lnTo>
                    <a:pt x="525" y="130"/>
                  </a:lnTo>
                  <a:lnTo>
                    <a:pt x="488" y="111"/>
                  </a:lnTo>
                  <a:lnTo>
                    <a:pt x="447" y="104"/>
                  </a:lnTo>
                  <a:lnTo>
                    <a:pt x="406" y="100"/>
                  </a:lnTo>
                  <a:lnTo>
                    <a:pt x="332" y="93"/>
                  </a:lnTo>
                  <a:lnTo>
                    <a:pt x="295" y="100"/>
                  </a:lnTo>
                  <a:lnTo>
                    <a:pt x="210" y="93"/>
                  </a:lnTo>
                  <a:lnTo>
                    <a:pt x="140" y="85"/>
                  </a:lnTo>
                  <a:lnTo>
                    <a:pt x="96" y="74"/>
                  </a:lnTo>
                  <a:lnTo>
                    <a:pt x="66" y="63"/>
                  </a:lnTo>
                  <a:lnTo>
                    <a:pt x="51" y="56"/>
                  </a:lnTo>
                  <a:lnTo>
                    <a:pt x="48" y="45"/>
                  </a:lnTo>
                  <a:lnTo>
                    <a:pt x="48" y="41"/>
                  </a:lnTo>
                  <a:lnTo>
                    <a:pt x="51" y="30"/>
                  </a:lnTo>
                  <a:lnTo>
                    <a:pt x="63" y="15"/>
                  </a:lnTo>
                  <a:lnTo>
                    <a:pt x="77" y="4"/>
                  </a:lnTo>
                  <a:lnTo>
                    <a:pt x="70" y="0"/>
                  </a:lnTo>
                  <a:lnTo>
                    <a:pt x="55" y="15"/>
                  </a:lnTo>
                  <a:lnTo>
                    <a:pt x="48" y="30"/>
                  </a:lnTo>
                  <a:lnTo>
                    <a:pt x="40" y="45"/>
                  </a:lnTo>
                  <a:lnTo>
                    <a:pt x="51" y="60"/>
                  </a:lnTo>
                  <a:lnTo>
                    <a:pt x="70" y="71"/>
                  </a:lnTo>
                  <a:lnTo>
                    <a:pt x="100" y="78"/>
                  </a:lnTo>
                  <a:lnTo>
                    <a:pt x="140" y="89"/>
                  </a:lnTo>
                  <a:lnTo>
                    <a:pt x="210" y="100"/>
                  </a:lnTo>
                  <a:lnTo>
                    <a:pt x="295" y="104"/>
                  </a:lnTo>
                  <a:lnTo>
                    <a:pt x="332" y="100"/>
                  </a:lnTo>
                  <a:lnTo>
                    <a:pt x="406" y="100"/>
                  </a:lnTo>
                  <a:lnTo>
                    <a:pt x="447" y="111"/>
                  </a:lnTo>
                  <a:lnTo>
                    <a:pt x="488" y="115"/>
                  </a:lnTo>
                  <a:lnTo>
                    <a:pt x="517" y="134"/>
                  </a:lnTo>
                  <a:lnTo>
                    <a:pt x="528" y="148"/>
                  </a:lnTo>
                  <a:lnTo>
                    <a:pt x="539" y="163"/>
                  </a:lnTo>
                  <a:lnTo>
                    <a:pt x="543" y="174"/>
                  </a:lnTo>
                  <a:lnTo>
                    <a:pt x="543" y="189"/>
                  </a:lnTo>
                  <a:lnTo>
                    <a:pt x="539" y="204"/>
                  </a:lnTo>
                  <a:lnTo>
                    <a:pt x="528" y="226"/>
                  </a:lnTo>
                  <a:lnTo>
                    <a:pt x="499" y="241"/>
                  </a:lnTo>
                  <a:lnTo>
                    <a:pt x="454" y="259"/>
                  </a:lnTo>
                  <a:lnTo>
                    <a:pt x="388" y="270"/>
                  </a:lnTo>
                  <a:lnTo>
                    <a:pt x="314" y="270"/>
                  </a:lnTo>
                  <a:lnTo>
                    <a:pt x="362" y="267"/>
                  </a:lnTo>
                  <a:lnTo>
                    <a:pt x="414" y="256"/>
                  </a:lnTo>
                  <a:lnTo>
                    <a:pt x="454" y="233"/>
                  </a:lnTo>
                  <a:lnTo>
                    <a:pt x="469" y="226"/>
                  </a:lnTo>
                  <a:lnTo>
                    <a:pt x="477" y="211"/>
                  </a:lnTo>
                  <a:lnTo>
                    <a:pt x="477" y="196"/>
                  </a:lnTo>
                  <a:lnTo>
                    <a:pt x="473" y="182"/>
                  </a:lnTo>
                  <a:lnTo>
                    <a:pt x="462" y="163"/>
                  </a:lnTo>
                  <a:lnTo>
                    <a:pt x="447" y="145"/>
                  </a:lnTo>
                  <a:lnTo>
                    <a:pt x="417" y="130"/>
                  </a:lnTo>
                  <a:lnTo>
                    <a:pt x="373" y="115"/>
                  </a:lnTo>
                  <a:lnTo>
                    <a:pt x="314" y="111"/>
                  </a:lnTo>
                  <a:lnTo>
                    <a:pt x="273" y="104"/>
                  </a:lnTo>
                  <a:lnTo>
                    <a:pt x="173" y="100"/>
                  </a:lnTo>
                  <a:lnTo>
                    <a:pt x="100" y="89"/>
                  </a:lnTo>
                  <a:lnTo>
                    <a:pt x="51" y="74"/>
                  </a:lnTo>
                  <a:lnTo>
                    <a:pt x="15" y="63"/>
                  </a:lnTo>
                  <a:lnTo>
                    <a:pt x="7" y="45"/>
                  </a:lnTo>
                  <a:lnTo>
                    <a:pt x="0" y="30"/>
                  </a:lnTo>
                  <a:lnTo>
                    <a:pt x="11" y="19"/>
                  </a:lnTo>
                  <a:lnTo>
                    <a:pt x="26" y="8"/>
                  </a:lnTo>
                  <a:lnTo>
                    <a:pt x="51" y="0"/>
                  </a:lnTo>
                  <a:lnTo>
                    <a:pt x="85" y="0"/>
                  </a:lnTo>
                  <a:lnTo>
                    <a:pt x="111" y="4"/>
                  </a:lnTo>
                  <a:lnTo>
                    <a:pt x="92" y="8"/>
                  </a:lnTo>
                  <a:lnTo>
                    <a:pt x="77" y="23"/>
                  </a:lnTo>
                  <a:lnTo>
                    <a:pt x="77" y="34"/>
                  </a:lnTo>
                  <a:lnTo>
                    <a:pt x="77" y="41"/>
                  </a:lnTo>
                  <a:lnTo>
                    <a:pt x="85" y="56"/>
                  </a:lnTo>
                  <a:lnTo>
                    <a:pt x="96" y="63"/>
                  </a:lnTo>
                  <a:lnTo>
                    <a:pt x="136" y="78"/>
                  </a:lnTo>
                  <a:lnTo>
                    <a:pt x="192" y="89"/>
                  </a:lnTo>
                  <a:lnTo>
                    <a:pt x="247" y="93"/>
                  </a:lnTo>
                  <a:lnTo>
                    <a:pt x="358" y="93"/>
                  </a:lnTo>
                  <a:lnTo>
                    <a:pt x="414" y="89"/>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9" name="図形 78"/>
            <p:cNvSpPr>
              <a:spLocks/>
            </p:cNvSpPr>
            <p:nvPr/>
          </p:nvSpPr>
          <p:spPr bwMode="auto">
            <a:xfrm>
              <a:off x="1960992" y="5313713"/>
              <a:ext cx="351108" cy="114410"/>
            </a:xfrm>
            <a:custGeom>
              <a:avLst/>
              <a:gdLst/>
              <a:ahLst/>
              <a:cxnLst>
                <a:cxn ang="0">
                  <a:pos x="55" y="26"/>
                </a:cxn>
                <a:cxn ang="0">
                  <a:pos x="63" y="33"/>
                </a:cxn>
                <a:cxn ang="0">
                  <a:pos x="70" y="41"/>
                </a:cxn>
                <a:cxn ang="0">
                  <a:pos x="107" y="55"/>
                </a:cxn>
                <a:cxn ang="0">
                  <a:pos x="148" y="66"/>
                </a:cxn>
                <a:cxn ang="0">
                  <a:pos x="229" y="81"/>
                </a:cxn>
                <a:cxn ang="0">
                  <a:pos x="196" y="81"/>
                </a:cxn>
                <a:cxn ang="0">
                  <a:pos x="137" y="70"/>
                </a:cxn>
                <a:cxn ang="0">
                  <a:pos x="89" y="66"/>
                </a:cxn>
                <a:cxn ang="0">
                  <a:pos x="41" y="52"/>
                </a:cxn>
                <a:cxn ang="0">
                  <a:pos x="11" y="41"/>
                </a:cxn>
                <a:cxn ang="0">
                  <a:pos x="0" y="37"/>
                </a:cxn>
                <a:cxn ang="0">
                  <a:pos x="0" y="33"/>
                </a:cxn>
                <a:cxn ang="0">
                  <a:pos x="0" y="22"/>
                </a:cxn>
                <a:cxn ang="0">
                  <a:pos x="11" y="11"/>
                </a:cxn>
                <a:cxn ang="0">
                  <a:pos x="37" y="0"/>
                </a:cxn>
                <a:cxn ang="0">
                  <a:pos x="81" y="0"/>
                </a:cxn>
                <a:cxn ang="0">
                  <a:pos x="67" y="11"/>
                </a:cxn>
                <a:cxn ang="0">
                  <a:pos x="63" y="15"/>
                </a:cxn>
                <a:cxn ang="0">
                  <a:pos x="55" y="26"/>
                </a:cxn>
              </a:cxnLst>
              <a:rect l="0" t="0" r="0" b="0"/>
              <a:pathLst>
                <a:path w="229" h="81">
                  <a:moveTo>
                    <a:pt x="55" y="26"/>
                  </a:moveTo>
                  <a:lnTo>
                    <a:pt x="63" y="33"/>
                  </a:lnTo>
                  <a:lnTo>
                    <a:pt x="70" y="41"/>
                  </a:lnTo>
                  <a:lnTo>
                    <a:pt x="107" y="55"/>
                  </a:lnTo>
                  <a:lnTo>
                    <a:pt x="148" y="66"/>
                  </a:lnTo>
                  <a:lnTo>
                    <a:pt x="229" y="81"/>
                  </a:lnTo>
                  <a:lnTo>
                    <a:pt x="196" y="81"/>
                  </a:lnTo>
                  <a:lnTo>
                    <a:pt x="137" y="70"/>
                  </a:lnTo>
                  <a:lnTo>
                    <a:pt x="89" y="66"/>
                  </a:lnTo>
                  <a:lnTo>
                    <a:pt x="41" y="52"/>
                  </a:lnTo>
                  <a:lnTo>
                    <a:pt x="11" y="41"/>
                  </a:lnTo>
                  <a:lnTo>
                    <a:pt x="0" y="37"/>
                  </a:lnTo>
                  <a:lnTo>
                    <a:pt x="0" y="33"/>
                  </a:lnTo>
                  <a:lnTo>
                    <a:pt x="0" y="22"/>
                  </a:lnTo>
                  <a:lnTo>
                    <a:pt x="11" y="11"/>
                  </a:lnTo>
                  <a:lnTo>
                    <a:pt x="37" y="0"/>
                  </a:lnTo>
                  <a:lnTo>
                    <a:pt x="81" y="0"/>
                  </a:lnTo>
                  <a:lnTo>
                    <a:pt x="67" y="11"/>
                  </a:lnTo>
                  <a:lnTo>
                    <a:pt x="63" y="15"/>
                  </a:lnTo>
                  <a:lnTo>
                    <a:pt x="55" y="2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0" name="図形 79"/>
            <p:cNvSpPr>
              <a:spLocks/>
            </p:cNvSpPr>
            <p:nvPr/>
          </p:nvSpPr>
          <p:spPr bwMode="auto">
            <a:xfrm>
              <a:off x="2753668" y="5443660"/>
              <a:ext cx="409371" cy="276844"/>
            </a:xfrm>
            <a:custGeom>
              <a:avLst/>
              <a:gdLst/>
              <a:ahLst/>
              <a:cxnLst>
                <a:cxn ang="0">
                  <a:pos x="252" y="56"/>
                </a:cxn>
                <a:cxn ang="0">
                  <a:pos x="263" y="70"/>
                </a:cxn>
                <a:cxn ang="0">
                  <a:pos x="267" y="82"/>
                </a:cxn>
                <a:cxn ang="0">
                  <a:pos x="267" y="96"/>
                </a:cxn>
                <a:cxn ang="0">
                  <a:pos x="263" y="111"/>
                </a:cxn>
                <a:cxn ang="0">
                  <a:pos x="259" y="119"/>
                </a:cxn>
                <a:cxn ang="0">
                  <a:pos x="226" y="144"/>
                </a:cxn>
                <a:cxn ang="0">
                  <a:pos x="193" y="159"/>
                </a:cxn>
                <a:cxn ang="0">
                  <a:pos x="152" y="174"/>
                </a:cxn>
                <a:cxn ang="0">
                  <a:pos x="67" y="189"/>
                </a:cxn>
                <a:cxn ang="0">
                  <a:pos x="0" y="196"/>
                </a:cxn>
                <a:cxn ang="0">
                  <a:pos x="41" y="185"/>
                </a:cxn>
                <a:cxn ang="0">
                  <a:pos x="82" y="174"/>
                </a:cxn>
                <a:cxn ang="0">
                  <a:pos x="126" y="156"/>
                </a:cxn>
                <a:cxn ang="0">
                  <a:pos x="174" y="126"/>
                </a:cxn>
                <a:cxn ang="0">
                  <a:pos x="189" y="104"/>
                </a:cxn>
                <a:cxn ang="0">
                  <a:pos x="196" y="89"/>
                </a:cxn>
                <a:cxn ang="0">
                  <a:pos x="196" y="63"/>
                </a:cxn>
                <a:cxn ang="0">
                  <a:pos x="189" y="45"/>
                </a:cxn>
                <a:cxn ang="0">
                  <a:pos x="167" y="26"/>
                </a:cxn>
                <a:cxn ang="0">
                  <a:pos x="134" y="11"/>
                </a:cxn>
                <a:cxn ang="0">
                  <a:pos x="85" y="0"/>
                </a:cxn>
                <a:cxn ang="0">
                  <a:pos x="152" y="11"/>
                </a:cxn>
                <a:cxn ang="0">
                  <a:pos x="204" y="19"/>
                </a:cxn>
                <a:cxn ang="0">
                  <a:pos x="233" y="34"/>
                </a:cxn>
                <a:cxn ang="0">
                  <a:pos x="252" y="56"/>
                </a:cxn>
              </a:cxnLst>
              <a:rect l="0" t="0" r="0" b="0"/>
              <a:pathLst>
                <a:path w="267" h="196">
                  <a:moveTo>
                    <a:pt x="252" y="56"/>
                  </a:moveTo>
                  <a:lnTo>
                    <a:pt x="263" y="70"/>
                  </a:lnTo>
                  <a:lnTo>
                    <a:pt x="267" y="82"/>
                  </a:lnTo>
                  <a:lnTo>
                    <a:pt x="267" y="96"/>
                  </a:lnTo>
                  <a:lnTo>
                    <a:pt x="263" y="111"/>
                  </a:lnTo>
                  <a:lnTo>
                    <a:pt x="259" y="119"/>
                  </a:lnTo>
                  <a:lnTo>
                    <a:pt x="226" y="144"/>
                  </a:lnTo>
                  <a:lnTo>
                    <a:pt x="193" y="159"/>
                  </a:lnTo>
                  <a:lnTo>
                    <a:pt x="152" y="174"/>
                  </a:lnTo>
                  <a:lnTo>
                    <a:pt x="67" y="189"/>
                  </a:lnTo>
                  <a:lnTo>
                    <a:pt x="0" y="196"/>
                  </a:lnTo>
                  <a:lnTo>
                    <a:pt x="41" y="185"/>
                  </a:lnTo>
                  <a:lnTo>
                    <a:pt x="82" y="174"/>
                  </a:lnTo>
                  <a:lnTo>
                    <a:pt x="126" y="156"/>
                  </a:lnTo>
                  <a:lnTo>
                    <a:pt x="174" y="126"/>
                  </a:lnTo>
                  <a:lnTo>
                    <a:pt x="189" y="104"/>
                  </a:lnTo>
                  <a:lnTo>
                    <a:pt x="196" y="89"/>
                  </a:lnTo>
                  <a:lnTo>
                    <a:pt x="196" y="63"/>
                  </a:lnTo>
                  <a:lnTo>
                    <a:pt x="189" y="45"/>
                  </a:lnTo>
                  <a:lnTo>
                    <a:pt x="167" y="26"/>
                  </a:lnTo>
                  <a:lnTo>
                    <a:pt x="134" y="11"/>
                  </a:lnTo>
                  <a:lnTo>
                    <a:pt x="85" y="0"/>
                  </a:lnTo>
                  <a:lnTo>
                    <a:pt x="152" y="11"/>
                  </a:lnTo>
                  <a:lnTo>
                    <a:pt x="204" y="19"/>
                  </a:lnTo>
                  <a:lnTo>
                    <a:pt x="233" y="34"/>
                  </a:lnTo>
                  <a:lnTo>
                    <a:pt x="252" y="5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1" name="図形 80"/>
            <p:cNvSpPr>
              <a:spLocks/>
            </p:cNvSpPr>
            <p:nvPr/>
          </p:nvSpPr>
          <p:spPr bwMode="auto">
            <a:xfrm>
              <a:off x="3892853" y="5360324"/>
              <a:ext cx="323510" cy="271194"/>
            </a:xfrm>
            <a:custGeom>
              <a:avLst/>
              <a:gdLst/>
              <a:ahLst/>
              <a:cxnLst>
                <a:cxn ang="0">
                  <a:pos x="211" y="85"/>
                </a:cxn>
                <a:cxn ang="0">
                  <a:pos x="211" y="93"/>
                </a:cxn>
                <a:cxn ang="0">
                  <a:pos x="204" y="122"/>
                </a:cxn>
                <a:cxn ang="0">
                  <a:pos x="193" y="141"/>
                </a:cxn>
                <a:cxn ang="0">
                  <a:pos x="178" y="155"/>
                </a:cxn>
                <a:cxn ang="0">
                  <a:pos x="152" y="174"/>
                </a:cxn>
                <a:cxn ang="0">
                  <a:pos x="122" y="189"/>
                </a:cxn>
                <a:cxn ang="0">
                  <a:pos x="89" y="192"/>
                </a:cxn>
                <a:cxn ang="0">
                  <a:pos x="111" y="178"/>
                </a:cxn>
                <a:cxn ang="0">
                  <a:pos x="141" y="159"/>
                </a:cxn>
                <a:cxn ang="0">
                  <a:pos x="163" y="129"/>
                </a:cxn>
                <a:cxn ang="0">
                  <a:pos x="174" y="107"/>
                </a:cxn>
                <a:cxn ang="0">
                  <a:pos x="174" y="93"/>
                </a:cxn>
                <a:cxn ang="0">
                  <a:pos x="167" y="78"/>
                </a:cxn>
                <a:cxn ang="0">
                  <a:pos x="141" y="59"/>
                </a:cxn>
                <a:cxn ang="0">
                  <a:pos x="119" y="44"/>
                </a:cxn>
                <a:cxn ang="0">
                  <a:pos x="93" y="30"/>
                </a:cxn>
                <a:cxn ang="0">
                  <a:pos x="52" y="8"/>
                </a:cxn>
                <a:cxn ang="0">
                  <a:pos x="0" y="0"/>
                </a:cxn>
                <a:cxn ang="0">
                  <a:pos x="56" y="4"/>
                </a:cxn>
                <a:cxn ang="0">
                  <a:pos x="122" y="22"/>
                </a:cxn>
                <a:cxn ang="0">
                  <a:pos x="152" y="33"/>
                </a:cxn>
                <a:cxn ang="0">
                  <a:pos x="182" y="48"/>
                </a:cxn>
                <a:cxn ang="0">
                  <a:pos x="204" y="70"/>
                </a:cxn>
                <a:cxn ang="0">
                  <a:pos x="211" y="85"/>
                </a:cxn>
              </a:cxnLst>
              <a:rect l="0" t="0" r="0" b="0"/>
              <a:pathLst>
                <a:path w="211" h="192">
                  <a:moveTo>
                    <a:pt x="211" y="85"/>
                  </a:moveTo>
                  <a:lnTo>
                    <a:pt x="211" y="93"/>
                  </a:lnTo>
                  <a:lnTo>
                    <a:pt x="204" y="122"/>
                  </a:lnTo>
                  <a:lnTo>
                    <a:pt x="193" y="141"/>
                  </a:lnTo>
                  <a:lnTo>
                    <a:pt x="178" y="155"/>
                  </a:lnTo>
                  <a:lnTo>
                    <a:pt x="152" y="174"/>
                  </a:lnTo>
                  <a:lnTo>
                    <a:pt x="122" y="189"/>
                  </a:lnTo>
                  <a:lnTo>
                    <a:pt x="89" y="192"/>
                  </a:lnTo>
                  <a:lnTo>
                    <a:pt x="111" y="178"/>
                  </a:lnTo>
                  <a:lnTo>
                    <a:pt x="141" y="159"/>
                  </a:lnTo>
                  <a:lnTo>
                    <a:pt x="163" y="129"/>
                  </a:lnTo>
                  <a:lnTo>
                    <a:pt x="174" y="107"/>
                  </a:lnTo>
                  <a:lnTo>
                    <a:pt x="174" y="93"/>
                  </a:lnTo>
                  <a:lnTo>
                    <a:pt x="167" y="78"/>
                  </a:lnTo>
                  <a:lnTo>
                    <a:pt x="141" y="59"/>
                  </a:lnTo>
                  <a:lnTo>
                    <a:pt x="119" y="44"/>
                  </a:lnTo>
                  <a:lnTo>
                    <a:pt x="93" y="30"/>
                  </a:lnTo>
                  <a:lnTo>
                    <a:pt x="52" y="8"/>
                  </a:lnTo>
                  <a:lnTo>
                    <a:pt x="0" y="0"/>
                  </a:lnTo>
                  <a:lnTo>
                    <a:pt x="56" y="4"/>
                  </a:lnTo>
                  <a:lnTo>
                    <a:pt x="122" y="22"/>
                  </a:lnTo>
                  <a:lnTo>
                    <a:pt x="152" y="33"/>
                  </a:lnTo>
                  <a:lnTo>
                    <a:pt x="182" y="48"/>
                  </a:lnTo>
                  <a:lnTo>
                    <a:pt x="204" y="70"/>
                  </a:lnTo>
                  <a:lnTo>
                    <a:pt x="211" y="8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2" name="図形 81"/>
            <p:cNvSpPr>
              <a:spLocks/>
            </p:cNvSpPr>
            <p:nvPr/>
          </p:nvSpPr>
          <p:spPr bwMode="auto">
            <a:xfrm>
              <a:off x="3672069" y="5329250"/>
              <a:ext cx="476832" cy="329105"/>
            </a:xfrm>
            <a:custGeom>
              <a:avLst/>
              <a:gdLst/>
              <a:ahLst/>
              <a:cxnLst>
                <a:cxn ang="0">
                  <a:pos x="266" y="155"/>
                </a:cxn>
                <a:cxn ang="0">
                  <a:pos x="270" y="137"/>
                </a:cxn>
                <a:cxn ang="0">
                  <a:pos x="278" y="122"/>
                </a:cxn>
                <a:cxn ang="0">
                  <a:pos x="270" y="107"/>
                </a:cxn>
                <a:cxn ang="0">
                  <a:pos x="252" y="85"/>
                </a:cxn>
                <a:cxn ang="0">
                  <a:pos x="226" y="70"/>
                </a:cxn>
                <a:cxn ang="0">
                  <a:pos x="196" y="52"/>
                </a:cxn>
                <a:cxn ang="0">
                  <a:pos x="163" y="37"/>
                </a:cxn>
                <a:cxn ang="0">
                  <a:pos x="85" y="15"/>
                </a:cxn>
                <a:cxn ang="0">
                  <a:pos x="0" y="0"/>
                </a:cxn>
                <a:cxn ang="0">
                  <a:pos x="96" y="11"/>
                </a:cxn>
                <a:cxn ang="0">
                  <a:pos x="163" y="26"/>
                </a:cxn>
                <a:cxn ang="0">
                  <a:pos x="215" y="44"/>
                </a:cxn>
                <a:cxn ang="0">
                  <a:pos x="255" y="66"/>
                </a:cxn>
                <a:cxn ang="0">
                  <a:pos x="285" y="85"/>
                </a:cxn>
                <a:cxn ang="0">
                  <a:pos x="303" y="100"/>
                </a:cxn>
                <a:cxn ang="0">
                  <a:pos x="311" y="115"/>
                </a:cxn>
                <a:cxn ang="0">
                  <a:pos x="311" y="137"/>
                </a:cxn>
                <a:cxn ang="0">
                  <a:pos x="303" y="155"/>
                </a:cxn>
                <a:cxn ang="0">
                  <a:pos x="285" y="170"/>
                </a:cxn>
                <a:cxn ang="0">
                  <a:pos x="266" y="192"/>
                </a:cxn>
                <a:cxn ang="0">
                  <a:pos x="233" y="211"/>
                </a:cxn>
                <a:cxn ang="0">
                  <a:pos x="215" y="222"/>
                </a:cxn>
                <a:cxn ang="0">
                  <a:pos x="163" y="233"/>
                </a:cxn>
                <a:cxn ang="0">
                  <a:pos x="196" y="214"/>
                </a:cxn>
                <a:cxn ang="0">
                  <a:pos x="233" y="200"/>
                </a:cxn>
                <a:cxn ang="0">
                  <a:pos x="252" y="181"/>
                </a:cxn>
                <a:cxn ang="0">
                  <a:pos x="266" y="155"/>
                </a:cxn>
              </a:cxnLst>
              <a:rect l="0" t="0" r="0" b="0"/>
              <a:pathLst>
                <a:path w="311" h="233">
                  <a:moveTo>
                    <a:pt x="266" y="155"/>
                  </a:moveTo>
                  <a:lnTo>
                    <a:pt x="270" y="137"/>
                  </a:lnTo>
                  <a:lnTo>
                    <a:pt x="278" y="122"/>
                  </a:lnTo>
                  <a:lnTo>
                    <a:pt x="270" y="107"/>
                  </a:lnTo>
                  <a:lnTo>
                    <a:pt x="252" y="85"/>
                  </a:lnTo>
                  <a:lnTo>
                    <a:pt x="226" y="70"/>
                  </a:lnTo>
                  <a:lnTo>
                    <a:pt x="196" y="52"/>
                  </a:lnTo>
                  <a:lnTo>
                    <a:pt x="163" y="37"/>
                  </a:lnTo>
                  <a:lnTo>
                    <a:pt x="85" y="15"/>
                  </a:lnTo>
                  <a:lnTo>
                    <a:pt x="0" y="0"/>
                  </a:lnTo>
                  <a:lnTo>
                    <a:pt x="96" y="11"/>
                  </a:lnTo>
                  <a:lnTo>
                    <a:pt x="163" y="26"/>
                  </a:lnTo>
                  <a:lnTo>
                    <a:pt x="215" y="44"/>
                  </a:lnTo>
                  <a:lnTo>
                    <a:pt x="255" y="66"/>
                  </a:lnTo>
                  <a:lnTo>
                    <a:pt x="285" y="85"/>
                  </a:lnTo>
                  <a:lnTo>
                    <a:pt x="303" y="100"/>
                  </a:lnTo>
                  <a:lnTo>
                    <a:pt x="311" y="115"/>
                  </a:lnTo>
                  <a:lnTo>
                    <a:pt x="311" y="137"/>
                  </a:lnTo>
                  <a:lnTo>
                    <a:pt x="303" y="155"/>
                  </a:lnTo>
                  <a:lnTo>
                    <a:pt x="285" y="170"/>
                  </a:lnTo>
                  <a:lnTo>
                    <a:pt x="266" y="192"/>
                  </a:lnTo>
                  <a:lnTo>
                    <a:pt x="233" y="211"/>
                  </a:lnTo>
                  <a:lnTo>
                    <a:pt x="215" y="222"/>
                  </a:lnTo>
                  <a:lnTo>
                    <a:pt x="163" y="233"/>
                  </a:lnTo>
                  <a:lnTo>
                    <a:pt x="196" y="214"/>
                  </a:lnTo>
                  <a:lnTo>
                    <a:pt x="233" y="200"/>
                  </a:lnTo>
                  <a:lnTo>
                    <a:pt x="252" y="181"/>
                  </a:lnTo>
                  <a:lnTo>
                    <a:pt x="266" y="155"/>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3" name="図形 82"/>
            <p:cNvSpPr>
              <a:spLocks/>
            </p:cNvSpPr>
            <p:nvPr/>
          </p:nvSpPr>
          <p:spPr bwMode="auto">
            <a:xfrm>
              <a:off x="3621472" y="5365974"/>
              <a:ext cx="323510" cy="292381"/>
            </a:xfrm>
            <a:custGeom>
              <a:avLst/>
              <a:gdLst/>
              <a:ahLst/>
              <a:cxnLst>
                <a:cxn ang="0">
                  <a:pos x="174" y="100"/>
                </a:cxn>
                <a:cxn ang="0">
                  <a:pos x="174" y="89"/>
                </a:cxn>
                <a:cxn ang="0">
                  <a:pos x="163" y="70"/>
                </a:cxn>
                <a:cxn ang="0">
                  <a:pos x="148" y="59"/>
                </a:cxn>
                <a:cxn ang="0">
                  <a:pos x="115" y="33"/>
                </a:cxn>
                <a:cxn ang="0">
                  <a:pos x="59" y="15"/>
                </a:cxn>
                <a:cxn ang="0">
                  <a:pos x="0" y="0"/>
                </a:cxn>
                <a:cxn ang="0">
                  <a:pos x="63" y="11"/>
                </a:cxn>
                <a:cxn ang="0">
                  <a:pos x="115" y="18"/>
                </a:cxn>
                <a:cxn ang="0">
                  <a:pos x="148" y="33"/>
                </a:cxn>
                <a:cxn ang="0">
                  <a:pos x="174" y="48"/>
                </a:cxn>
                <a:cxn ang="0">
                  <a:pos x="196" y="66"/>
                </a:cxn>
                <a:cxn ang="0">
                  <a:pos x="203" y="70"/>
                </a:cxn>
                <a:cxn ang="0">
                  <a:pos x="211" y="81"/>
                </a:cxn>
                <a:cxn ang="0">
                  <a:pos x="211" y="96"/>
                </a:cxn>
                <a:cxn ang="0">
                  <a:pos x="211" y="114"/>
                </a:cxn>
                <a:cxn ang="0">
                  <a:pos x="200" y="129"/>
                </a:cxn>
                <a:cxn ang="0">
                  <a:pos x="174" y="166"/>
                </a:cxn>
                <a:cxn ang="0">
                  <a:pos x="140" y="188"/>
                </a:cxn>
                <a:cxn ang="0">
                  <a:pos x="107" y="207"/>
                </a:cxn>
                <a:cxn ang="0">
                  <a:pos x="144" y="174"/>
                </a:cxn>
                <a:cxn ang="0">
                  <a:pos x="163" y="144"/>
                </a:cxn>
                <a:cxn ang="0">
                  <a:pos x="174" y="118"/>
                </a:cxn>
                <a:cxn ang="0">
                  <a:pos x="174" y="100"/>
                </a:cxn>
              </a:cxnLst>
              <a:rect l="0" t="0" r="0" b="0"/>
              <a:pathLst>
                <a:path w="211" h="207">
                  <a:moveTo>
                    <a:pt x="174" y="100"/>
                  </a:moveTo>
                  <a:lnTo>
                    <a:pt x="174" y="89"/>
                  </a:lnTo>
                  <a:lnTo>
                    <a:pt x="163" y="70"/>
                  </a:lnTo>
                  <a:lnTo>
                    <a:pt x="148" y="59"/>
                  </a:lnTo>
                  <a:lnTo>
                    <a:pt x="115" y="33"/>
                  </a:lnTo>
                  <a:lnTo>
                    <a:pt x="59" y="15"/>
                  </a:lnTo>
                  <a:lnTo>
                    <a:pt x="0" y="0"/>
                  </a:lnTo>
                  <a:lnTo>
                    <a:pt x="63" y="11"/>
                  </a:lnTo>
                  <a:lnTo>
                    <a:pt x="115" y="18"/>
                  </a:lnTo>
                  <a:lnTo>
                    <a:pt x="148" y="33"/>
                  </a:lnTo>
                  <a:lnTo>
                    <a:pt x="174" y="48"/>
                  </a:lnTo>
                  <a:lnTo>
                    <a:pt x="196" y="66"/>
                  </a:lnTo>
                  <a:lnTo>
                    <a:pt x="203" y="70"/>
                  </a:lnTo>
                  <a:lnTo>
                    <a:pt x="211" y="81"/>
                  </a:lnTo>
                  <a:lnTo>
                    <a:pt x="211" y="96"/>
                  </a:lnTo>
                  <a:lnTo>
                    <a:pt x="211" y="114"/>
                  </a:lnTo>
                  <a:lnTo>
                    <a:pt x="200" y="129"/>
                  </a:lnTo>
                  <a:lnTo>
                    <a:pt x="174" y="166"/>
                  </a:lnTo>
                  <a:lnTo>
                    <a:pt x="140" y="188"/>
                  </a:lnTo>
                  <a:lnTo>
                    <a:pt x="107" y="207"/>
                  </a:lnTo>
                  <a:lnTo>
                    <a:pt x="144" y="174"/>
                  </a:lnTo>
                  <a:lnTo>
                    <a:pt x="163" y="144"/>
                  </a:lnTo>
                  <a:lnTo>
                    <a:pt x="174" y="118"/>
                  </a:lnTo>
                  <a:lnTo>
                    <a:pt x="174" y="10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4" name="図形 83"/>
            <p:cNvSpPr>
              <a:spLocks/>
            </p:cNvSpPr>
            <p:nvPr/>
          </p:nvSpPr>
          <p:spPr bwMode="auto">
            <a:xfrm>
              <a:off x="3196769" y="5344787"/>
              <a:ext cx="555027" cy="334755"/>
            </a:xfrm>
            <a:custGeom>
              <a:avLst/>
              <a:gdLst/>
              <a:ahLst/>
              <a:cxnLst>
                <a:cxn ang="0">
                  <a:pos x="321" y="140"/>
                </a:cxn>
                <a:cxn ang="0">
                  <a:pos x="314" y="104"/>
                </a:cxn>
                <a:cxn ang="0">
                  <a:pos x="307" y="96"/>
                </a:cxn>
                <a:cxn ang="0">
                  <a:pos x="292" y="81"/>
                </a:cxn>
                <a:cxn ang="0">
                  <a:pos x="266" y="70"/>
                </a:cxn>
                <a:cxn ang="0">
                  <a:pos x="225" y="48"/>
                </a:cxn>
                <a:cxn ang="0">
                  <a:pos x="170" y="33"/>
                </a:cxn>
                <a:cxn ang="0">
                  <a:pos x="96" y="15"/>
                </a:cxn>
                <a:cxn ang="0">
                  <a:pos x="0" y="0"/>
                </a:cxn>
                <a:cxn ang="0">
                  <a:pos x="96" y="11"/>
                </a:cxn>
                <a:cxn ang="0">
                  <a:pos x="203" y="30"/>
                </a:cxn>
                <a:cxn ang="0">
                  <a:pos x="255" y="44"/>
                </a:cxn>
                <a:cxn ang="0">
                  <a:pos x="299" y="63"/>
                </a:cxn>
                <a:cxn ang="0">
                  <a:pos x="336" y="81"/>
                </a:cxn>
                <a:cxn ang="0">
                  <a:pos x="362" y="104"/>
                </a:cxn>
                <a:cxn ang="0">
                  <a:pos x="362" y="118"/>
                </a:cxn>
                <a:cxn ang="0">
                  <a:pos x="362" y="140"/>
                </a:cxn>
                <a:cxn ang="0">
                  <a:pos x="351" y="159"/>
                </a:cxn>
                <a:cxn ang="0">
                  <a:pos x="336" y="185"/>
                </a:cxn>
                <a:cxn ang="0">
                  <a:pos x="314" y="200"/>
                </a:cxn>
                <a:cxn ang="0">
                  <a:pos x="284" y="222"/>
                </a:cxn>
                <a:cxn ang="0">
                  <a:pos x="255" y="237"/>
                </a:cxn>
                <a:cxn ang="0">
                  <a:pos x="277" y="222"/>
                </a:cxn>
                <a:cxn ang="0">
                  <a:pos x="296" y="200"/>
                </a:cxn>
                <a:cxn ang="0">
                  <a:pos x="310" y="170"/>
                </a:cxn>
                <a:cxn ang="0">
                  <a:pos x="321" y="140"/>
                </a:cxn>
              </a:cxnLst>
              <a:rect l="0" t="0" r="0" b="0"/>
              <a:pathLst>
                <a:path w="362" h="237">
                  <a:moveTo>
                    <a:pt x="321" y="140"/>
                  </a:moveTo>
                  <a:lnTo>
                    <a:pt x="314" y="104"/>
                  </a:lnTo>
                  <a:lnTo>
                    <a:pt x="307" y="96"/>
                  </a:lnTo>
                  <a:lnTo>
                    <a:pt x="292" y="81"/>
                  </a:lnTo>
                  <a:lnTo>
                    <a:pt x="266" y="70"/>
                  </a:lnTo>
                  <a:lnTo>
                    <a:pt x="225" y="48"/>
                  </a:lnTo>
                  <a:lnTo>
                    <a:pt x="170" y="33"/>
                  </a:lnTo>
                  <a:lnTo>
                    <a:pt x="96" y="15"/>
                  </a:lnTo>
                  <a:lnTo>
                    <a:pt x="0" y="0"/>
                  </a:lnTo>
                  <a:lnTo>
                    <a:pt x="96" y="11"/>
                  </a:lnTo>
                  <a:lnTo>
                    <a:pt x="203" y="30"/>
                  </a:lnTo>
                  <a:lnTo>
                    <a:pt x="255" y="44"/>
                  </a:lnTo>
                  <a:lnTo>
                    <a:pt x="299" y="63"/>
                  </a:lnTo>
                  <a:lnTo>
                    <a:pt x="336" y="81"/>
                  </a:lnTo>
                  <a:lnTo>
                    <a:pt x="362" y="104"/>
                  </a:lnTo>
                  <a:lnTo>
                    <a:pt x="362" y="118"/>
                  </a:lnTo>
                  <a:lnTo>
                    <a:pt x="362" y="140"/>
                  </a:lnTo>
                  <a:lnTo>
                    <a:pt x="351" y="159"/>
                  </a:lnTo>
                  <a:lnTo>
                    <a:pt x="336" y="185"/>
                  </a:lnTo>
                  <a:lnTo>
                    <a:pt x="314" y="200"/>
                  </a:lnTo>
                  <a:lnTo>
                    <a:pt x="284" y="222"/>
                  </a:lnTo>
                  <a:lnTo>
                    <a:pt x="255" y="237"/>
                  </a:lnTo>
                  <a:lnTo>
                    <a:pt x="277" y="222"/>
                  </a:lnTo>
                  <a:lnTo>
                    <a:pt x="296" y="200"/>
                  </a:lnTo>
                  <a:lnTo>
                    <a:pt x="310" y="170"/>
                  </a:lnTo>
                  <a:lnTo>
                    <a:pt x="321" y="14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5" name="図形 84"/>
            <p:cNvSpPr>
              <a:spLocks/>
            </p:cNvSpPr>
            <p:nvPr/>
          </p:nvSpPr>
          <p:spPr bwMode="auto">
            <a:xfrm>
              <a:off x="3049580" y="5908363"/>
              <a:ext cx="4600" cy="11300"/>
            </a:xfrm>
            <a:custGeom>
              <a:avLst/>
              <a:gdLst/>
              <a:ahLst/>
              <a:cxnLst>
                <a:cxn ang="0">
                  <a:pos x="0" y="8"/>
                </a:cxn>
                <a:cxn ang="0">
                  <a:pos x="0" y="0"/>
                </a:cxn>
                <a:cxn ang="0">
                  <a:pos x="3" y="8"/>
                </a:cxn>
                <a:cxn ang="0">
                  <a:pos x="0" y="8"/>
                </a:cxn>
              </a:cxnLst>
              <a:rect l="0" t="0" r="0" b="0"/>
              <a:pathLst>
                <a:path w="3" h="8">
                  <a:moveTo>
                    <a:pt x="0" y="8"/>
                  </a:moveTo>
                  <a:lnTo>
                    <a:pt x="0" y="0"/>
                  </a:lnTo>
                  <a:lnTo>
                    <a:pt x="3" y="8"/>
                  </a:lnTo>
                  <a:lnTo>
                    <a:pt x="0" y="8"/>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6" name="図形 85"/>
            <p:cNvSpPr>
              <a:spLocks/>
            </p:cNvSpPr>
            <p:nvPr/>
          </p:nvSpPr>
          <p:spPr bwMode="auto">
            <a:xfrm>
              <a:off x="16865" y="6065147"/>
              <a:ext cx="90460" cy="21187"/>
            </a:xfrm>
            <a:custGeom>
              <a:avLst/>
              <a:gdLst/>
              <a:ahLst/>
              <a:cxnLst>
                <a:cxn ang="0">
                  <a:pos x="4" y="0"/>
                </a:cxn>
                <a:cxn ang="0">
                  <a:pos x="0" y="0"/>
                </a:cxn>
                <a:cxn ang="0">
                  <a:pos x="0" y="8"/>
                </a:cxn>
                <a:cxn ang="0">
                  <a:pos x="44" y="15"/>
                </a:cxn>
                <a:cxn ang="0">
                  <a:pos x="59" y="15"/>
                </a:cxn>
                <a:cxn ang="0">
                  <a:pos x="4" y="0"/>
                </a:cxn>
              </a:cxnLst>
              <a:rect l="0" t="0" r="0" b="0"/>
              <a:pathLst>
                <a:path w="59" h="15">
                  <a:moveTo>
                    <a:pt x="4" y="0"/>
                  </a:moveTo>
                  <a:lnTo>
                    <a:pt x="0" y="0"/>
                  </a:lnTo>
                  <a:lnTo>
                    <a:pt x="0" y="8"/>
                  </a:lnTo>
                  <a:lnTo>
                    <a:pt x="44" y="15"/>
                  </a:lnTo>
                  <a:lnTo>
                    <a:pt x="59" y="15"/>
                  </a:lnTo>
                  <a:lnTo>
                    <a:pt x="4" y="0"/>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7" name="図形 86"/>
            <p:cNvSpPr>
              <a:spLocks/>
            </p:cNvSpPr>
            <p:nvPr/>
          </p:nvSpPr>
          <p:spPr bwMode="auto">
            <a:xfrm>
              <a:off x="3110909" y="5402699"/>
              <a:ext cx="260648" cy="281082"/>
            </a:xfrm>
            <a:custGeom>
              <a:avLst/>
              <a:gdLst/>
              <a:ahLst/>
              <a:cxnLst>
                <a:cxn ang="0">
                  <a:pos x="26" y="196"/>
                </a:cxn>
                <a:cxn ang="0">
                  <a:pos x="30" y="199"/>
                </a:cxn>
                <a:cxn ang="0">
                  <a:pos x="48" y="196"/>
                </a:cxn>
                <a:cxn ang="0">
                  <a:pos x="89" y="181"/>
                </a:cxn>
                <a:cxn ang="0">
                  <a:pos x="137" y="155"/>
                </a:cxn>
                <a:cxn ang="0">
                  <a:pos x="156" y="133"/>
                </a:cxn>
                <a:cxn ang="0">
                  <a:pos x="167" y="114"/>
                </a:cxn>
                <a:cxn ang="0">
                  <a:pos x="170" y="103"/>
                </a:cxn>
                <a:cxn ang="0">
                  <a:pos x="167" y="88"/>
                </a:cxn>
                <a:cxn ang="0">
                  <a:pos x="152" y="59"/>
                </a:cxn>
                <a:cxn ang="0">
                  <a:pos x="141" y="48"/>
                </a:cxn>
                <a:cxn ang="0">
                  <a:pos x="111" y="33"/>
                </a:cxn>
                <a:cxn ang="0">
                  <a:pos x="67" y="14"/>
                </a:cxn>
                <a:cxn ang="0">
                  <a:pos x="34" y="3"/>
                </a:cxn>
                <a:cxn ang="0">
                  <a:pos x="0" y="0"/>
                </a:cxn>
                <a:cxn ang="0">
                  <a:pos x="0" y="3"/>
                </a:cxn>
                <a:cxn ang="0">
                  <a:pos x="34" y="7"/>
                </a:cxn>
                <a:cxn ang="0">
                  <a:pos x="67" y="18"/>
                </a:cxn>
                <a:cxn ang="0">
                  <a:pos x="111" y="40"/>
                </a:cxn>
                <a:cxn ang="0">
                  <a:pos x="137" y="55"/>
                </a:cxn>
                <a:cxn ang="0">
                  <a:pos x="145" y="59"/>
                </a:cxn>
                <a:cxn ang="0">
                  <a:pos x="167" y="88"/>
                </a:cxn>
                <a:cxn ang="0">
                  <a:pos x="167" y="103"/>
                </a:cxn>
                <a:cxn ang="0">
                  <a:pos x="159" y="114"/>
                </a:cxn>
                <a:cxn ang="0">
                  <a:pos x="152" y="133"/>
                </a:cxn>
                <a:cxn ang="0">
                  <a:pos x="137" y="148"/>
                </a:cxn>
                <a:cxn ang="0">
                  <a:pos x="89" y="173"/>
                </a:cxn>
                <a:cxn ang="0">
                  <a:pos x="45" y="188"/>
                </a:cxn>
                <a:cxn ang="0">
                  <a:pos x="26" y="196"/>
                </a:cxn>
              </a:cxnLst>
              <a:rect l="0" t="0" r="0" b="0"/>
              <a:pathLst>
                <a:path w="170" h="199">
                  <a:moveTo>
                    <a:pt x="26" y="196"/>
                  </a:moveTo>
                  <a:lnTo>
                    <a:pt x="30" y="199"/>
                  </a:lnTo>
                  <a:lnTo>
                    <a:pt x="48" y="196"/>
                  </a:lnTo>
                  <a:lnTo>
                    <a:pt x="89" y="181"/>
                  </a:lnTo>
                  <a:lnTo>
                    <a:pt x="137" y="155"/>
                  </a:lnTo>
                  <a:lnTo>
                    <a:pt x="156" y="133"/>
                  </a:lnTo>
                  <a:lnTo>
                    <a:pt x="167" y="114"/>
                  </a:lnTo>
                  <a:lnTo>
                    <a:pt x="170" y="103"/>
                  </a:lnTo>
                  <a:lnTo>
                    <a:pt x="167" y="88"/>
                  </a:lnTo>
                  <a:lnTo>
                    <a:pt x="152" y="59"/>
                  </a:lnTo>
                  <a:lnTo>
                    <a:pt x="141" y="48"/>
                  </a:lnTo>
                  <a:lnTo>
                    <a:pt x="111" y="33"/>
                  </a:lnTo>
                  <a:lnTo>
                    <a:pt x="67" y="14"/>
                  </a:lnTo>
                  <a:lnTo>
                    <a:pt x="34" y="3"/>
                  </a:lnTo>
                  <a:lnTo>
                    <a:pt x="0" y="0"/>
                  </a:lnTo>
                  <a:lnTo>
                    <a:pt x="0" y="3"/>
                  </a:lnTo>
                  <a:lnTo>
                    <a:pt x="34" y="7"/>
                  </a:lnTo>
                  <a:lnTo>
                    <a:pt x="67" y="18"/>
                  </a:lnTo>
                  <a:lnTo>
                    <a:pt x="111" y="40"/>
                  </a:lnTo>
                  <a:lnTo>
                    <a:pt x="137" y="55"/>
                  </a:lnTo>
                  <a:lnTo>
                    <a:pt x="145" y="59"/>
                  </a:lnTo>
                  <a:lnTo>
                    <a:pt x="167" y="88"/>
                  </a:lnTo>
                  <a:lnTo>
                    <a:pt x="167" y="103"/>
                  </a:lnTo>
                  <a:lnTo>
                    <a:pt x="159" y="114"/>
                  </a:lnTo>
                  <a:lnTo>
                    <a:pt x="152" y="133"/>
                  </a:lnTo>
                  <a:lnTo>
                    <a:pt x="137" y="148"/>
                  </a:lnTo>
                  <a:lnTo>
                    <a:pt x="89" y="173"/>
                  </a:lnTo>
                  <a:lnTo>
                    <a:pt x="45" y="188"/>
                  </a:lnTo>
                  <a:lnTo>
                    <a:pt x="26" y="196"/>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8" name="図形 87"/>
            <p:cNvSpPr>
              <a:spLocks/>
            </p:cNvSpPr>
            <p:nvPr/>
          </p:nvSpPr>
          <p:spPr bwMode="auto">
            <a:xfrm>
              <a:off x="16865" y="6028423"/>
              <a:ext cx="493698" cy="57911"/>
            </a:xfrm>
            <a:custGeom>
              <a:avLst/>
              <a:gdLst/>
              <a:ahLst/>
              <a:cxnLst>
                <a:cxn ang="0">
                  <a:pos x="189" y="19"/>
                </a:cxn>
                <a:cxn ang="0">
                  <a:pos x="100" y="22"/>
                </a:cxn>
                <a:cxn ang="0">
                  <a:pos x="100" y="26"/>
                </a:cxn>
                <a:cxn ang="0">
                  <a:pos x="0" y="0"/>
                </a:cxn>
                <a:cxn ang="0">
                  <a:pos x="96" y="34"/>
                </a:cxn>
                <a:cxn ang="0">
                  <a:pos x="96" y="37"/>
                </a:cxn>
                <a:cxn ang="0">
                  <a:pos x="0" y="11"/>
                </a:cxn>
                <a:cxn ang="0">
                  <a:pos x="0" y="19"/>
                </a:cxn>
                <a:cxn ang="0">
                  <a:pos x="96" y="37"/>
                </a:cxn>
                <a:cxn ang="0">
                  <a:pos x="89" y="41"/>
                </a:cxn>
                <a:cxn ang="0">
                  <a:pos x="96" y="41"/>
                </a:cxn>
                <a:cxn ang="0">
                  <a:pos x="104" y="26"/>
                </a:cxn>
                <a:cxn ang="0">
                  <a:pos x="189" y="22"/>
                </a:cxn>
                <a:cxn ang="0">
                  <a:pos x="226" y="22"/>
                </a:cxn>
                <a:cxn ang="0">
                  <a:pos x="255" y="26"/>
                </a:cxn>
                <a:cxn ang="0">
                  <a:pos x="311" y="41"/>
                </a:cxn>
                <a:cxn ang="0">
                  <a:pos x="322" y="41"/>
                </a:cxn>
                <a:cxn ang="0">
                  <a:pos x="266" y="26"/>
                </a:cxn>
                <a:cxn ang="0">
                  <a:pos x="229" y="19"/>
                </a:cxn>
                <a:cxn ang="0">
                  <a:pos x="189" y="19"/>
                </a:cxn>
              </a:cxnLst>
              <a:rect l="0" t="0" r="0" b="0"/>
              <a:pathLst>
                <a:path w="322" h="41">
                  <a:moveTo>
                    <a:pt x="189" y="19"/>
                  </a:moveTo>
                  <a:lnTo>
                    <a:pt x="100" y="22"/>
                  </a:lnTo>
                  <a:lnTo>
                    <a:pt x="100" y="26"/>
                  </a:lnTo>
                  <a:lnTo>
                    <a:pt x="0" y="0"/>
                  </a:lnTo>
                  <a:lnTo>
                    <a:pt x="96" y="34"/>
                  </a:lnTo>
                  <a:lnTo>
                    <a:pt x="96" y="37"/>
                  </a:lnTo>
                  <a:lnTo>
                    <a:pt x="0" y="11"/>
                  </a:lnTo>
                  <a:lnTo>
                    <a:pt x="0" y="19"/>
                  </a:lnTo>
                  <a:lnTo>
                    <a:pt x="96" y="37"/>
                  </a:lnTo>
                  <a:lnTo>
                    <a:pt x="89" y="41"/>
                  </a:lnTo>
                  <a:lnTo>
                    <a:pt x="96" y="41"/>
                  </a:lnTo>
                  <a:lnTo>
                    <a:pt x="104" y="26"/>
                  </a:lnTo>
                  <a:lnTo>
                    <a:pt x="189" y="22"/>
                  </a:lnTo>
                  <a:lnTo>
                    <a:pt x="226" y="22"/>
                  </a:lnTo>
                  <a:lnTo>
                    <a:pt x="255" y="26"/>
                  </a:lnTo>
                  <a:lnTo>
                    <a:pt x="311" y="41"/>
                  </a:lnTo>
                  <a:lnTo>
                    <a:pt x="322" y="41"/>
                  </a:lnTo>
                  <a:lnTo>
                    <a:pt x="266" y="26"/>
                  </a:lnTo>
                  <a:lnTo>
                    <a:pt x="229" y="19"/>
                  </a:lnTo>
                  <a:lnTo>
                    <a:pt x="189" y="19"/>
                  </a:lnTo>
                  <a:close/>
                </a:path>
              </a:pathLst>
            </a:custGeom>
            <a:noFill/>
            <a:ln w="317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図形 1"/>
          <p:cNvSpPr>
            <a:spLocks noGrp="1"/>
          </p:cNvSpPr>
          <p:nvPr>
            <p:ph type="title"/>
          </p:nvPr>
        </p:nvSpPr>
        <p:spPr>
          <a:xfrm>
            <a:off x="528638" y="2501900"/>
            <a:ext cx="8229600" cy="1143000"/>
          </a:xfrm>
        </p:spPr>
        <p:txBody>
          <a:bodyPr/>
          <a:lstStyle/>
          <a:p>
            <a:r>
              <a:rPr kumimoji="1" lang="cs-CZ" altLang="ja-JP" smtClean="0"/>
              <a:t>Kliknutím lze upravit styl.</a:t>
            </a:r>
            <a:endParaRPr kumimoji="1" lang="ja-JP" altLang="en-US"/>
          </a:p>
        </p:txBody>
      </p:sp>
      <p:sp>
        <p:nvSpPr>
          <p:cNvPr id="3" name="図形 2"/>
          <p:cNvSpPr>
            <a:spLocks noGrp="1"/>
          </p:cNvSpPr>
          <p:nvPr>
            <p:ph type="dt" sz="half" idx="10"/>
          </p:nvPr>
        </p:nvSpPr>
        <p:spPr/>
        <p:txBody>
          <a:bodyPr/>
          <a:lstStyle/>
          <a:p>
            <a:fld id="{66C7A532-2725-49B3-A927-5BEF41853F9C}" type="datetimeFigureOut">
              <a:rPr lang="cs-CZ" smtClean="0"/>
              <a:t>26.6.2012</a:t>
            </a:fld>
            <a:endParaRPr lang="cs-CZ"/>
          </a:p>
        </p:txBody>
      </p:sp>
      <p:sp>
        <p:nvSpPr>
          <p:cNvPr id="4" name="図形 3"/>
          <p:cNvSpPr>
            <a:spLocks noGrp="1"/>
          </p:cNvSpPr>
          <p:nvPr>
            <p:ph type="ftr" sz="quarter" idx="11"/>
          </p:nvPr>
        </p:nvSpPr>
        <p:spPr/>
        <p:txBody>
          <a:bodyPr/>
          <a:lstStyle/>
          <a:p>
            <a:endParaRPr lang="cs-CZ"/>
          </a:p>
        </p:txBody>
      </p:sp>
      <p:sp>
        <p:nvSpPr>
          <p:cNvPr id="5" name="図形 4"/>
          <p:cNvSpPr>
            <a:spLocks noGrp="1"/>
          </p:cNvSpPr>
          <p:nvPr>
            <p:ph type="sldNum" sz="quarter" idx="12"/>
          </p:nvPr>
        </p:nvSpPr>
        <p:spPr/>
        <p:txBody>
          <a:bodyPr/>
          <a:lstStyle/>
          <a:p>
            <a:fld id="{4922C869-FF45-4484-915F-2EB4149123D9}"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図形 1"/>
          <p:cNvSpPr>
            <a:spLocks noGrp="1"/>
          </p:cNvSpPr>
          <p:nvPr>
            <p:ph type="dt" sz="half" idx="10"/>
          </p:nvPr>
        </p:nvSpPr>
        <p:spPr/>
        <p:txBody>
          <a:bodyPr/>
          <a:lstStyle/>
          <a:p>
            <a:fld id="{66C7A532-2725-49B3-A927-5BEF41853F9C}" type="datetimeFigureOut">
              <a:rPr lang="cs-CZ" smtClean="0"/>
              <a:t>26.6.2012</a:t>
            </a:fld>
            <a:endParaRPr lang="cs-CZ"/>
          </a:p>
        </p:txBody>
      </p:sp>
      <p:sp>
        <p:nvSpPr>
          <p:cNvPr id="3" name="図形 2"/>
          <p:cNvSpPr>
            <a:spLocks noGrp="1"/>
          </p:cNvSpPr>
          <p:nvPr>
            <p:ph type="ftr" sz="quarter" idx="11"/>
          </p:nvPr>
        </p:nvSpPr>
        <p:spPr/>
        <p:txBody>
          <a:bodyPr/>
          <a:lstStyle/>
          <a:p>
            <a:endParaRPr lang="cs-CZ"/>
          </a:p>
        </p:txBody>
      </p:sp>
      <p:sp>
        <p:nvSpPr>
          <p:cNvPr id="4" name="図形 3"/>
          <p:cNvSpPr>
            <a:spLocks noGrp="1"/>
          </p:cNvSpPr>
          <p:nvPr>
            <p:ph type="sldNum" sz="quarter" idx="12"/>
          </p:nvPr>
        </p:nvSpPr>
        <p:spPr/>
        <p:txBody>
          <a:bodyPr/>
          <a:lstStyle/>
          <a:p>
            <a:fld id="{4922C869-FF45-4484-915F-2EB4149123D9}"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図形 1"/>
          <p:cNvSpPr>
            <a:spLocks noGrp="1"/>
          </p:cNvSpPr>
          <p:nvPr>
            <p:ph type="title"/>
          </p:nvPr>
        </p:nvSpPr>
        <p:spPr>
          <a:xfrm>
            <a:off x="447647" y="785794"/>
            <a:ext cx="2767032" cy="1162050"/>
          </a:xfrm>
        </p:spPr>
        <p:txBody>
          <a:bodyPr anchor="b"/>
          <a:lstStyle>
            <a:lvl1pPr algn="l">
              <a:defRPr sz="2000" b="1"/>
            </a:lvl1pPr>
          </a:lstStyle>
          <a:p>
            <a:r>
              <a:rPr kumimoji="1" lang="cs-CZ" altLang="ja-JP" smtClean="0"/>
              <a:t>Kliknutím lze upravit styl.</a:t>
            </a:r>
            <a:endParaRPr kumimoji="1" lang="ja-JP" altLang="en-US"/>
          </a:p>
        </p:txBody>
      </p:sp>
      <p:sp>
        <p:nvSpPr>
          <p:cNvPr id="3" name="図形 2"/>
          <p:cNvSpPr>
            <a:spLocks noGrp="1"/>
          </p:cNvSpPr>
          <p:nvPr>
            <p:ph idx="1"/>
          </p:nvPr>
        </p:nvSpPr>
        <p:spPr>
          <a:xfrm>
            <a:off x="3357554" y="785794"/>
            <a:ext cx="4572032" cy="56436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body" sz="half" idx="2"/>
          </p:nvPr>
        </p:nvSpPr>
        <p:spPr>
          <a:xfrm>
            <a:off x="457202" y="2000240"/>
            <a:ext cx="2767032" cy="442915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
        <p:nvSpPr>
          <p:cNvPr id="5" name="図形 4"/>
          <p:cNvSpPr>
            <a:spLocks noGrp="1"/>
          </p:cNvSpPr>
          <p:nvPr>
            <p:ph type="dt" sz="half" idx="10"/>
          </p:nvPr>
        </p:nvSpPr>
        <p:spPr>
          <a:xfrm>
            <a:off x="4471200" y="6494400"/>
            <a:ext cx="1530000" cy="365125"/>
          </a:xfrm>
        </p:spPr>
        <p:txBody>
          <a:bodyPr/>
          <a:lstStyle/>
          <a:p>
            <a:fld id="{66C7A532-2725-49B3-A927-5BEF41853F9C}" type="datetimeFigureOut">
              <a:rPr lang="cs-CZ" smtClean="0"/>
              <a:t>26.6.2012</a:t>
            </a:fld>
            <a:endParaRPr lang="cs-CZ"/>
          </a:p>
        </p:txBody>
      </p:sp>
      <p:sp>
        <p:nvSpPr>
          <p:cNvPr id="6" name="図形 5"/>
          <p:cNvSpPr>
            <a:spLocks noGrp="1"/>
          </p:cNvSpPr>
          <p:nvPr>
            <p:ph type="ftr" sz="quarter" idx="11"/>
          </p:nvPr>
        </p:nvSpPr>
        <p:spPr>
          <a:xfrm>
            <a:off x="6048000" y="6494400"/>
            <a:ext cx="2394000" cy="365125"/>
          </a:xfrm>
        </p:spPr>
        <p:txBody>
          <a:bodyPr/>
          <a:lstStyle/>
          <a:p>
            <a:endParaRPr lang="cs-CZ"/>
          </a:p>
        </p:txBody>
      </p:sp>
      <p:sp>
        <p:nvSpPr>
          <p:cNvPr id="7" name="図形 6"/>
          <p:cNvSpPr>
            <a:spLocks noGrp="1"/>
          </p:cNvSpPr>
          <p:nvPr>
            <p:ph type="sldNum" sz="quarter" idx="12"/>
          </p:nvPr>
        </p:nvSpPr>
        <p:spPr>
          <a:xfrm>
            <a:off x="8499600" y="6494400"/>
            <a:ext cx="644400" cy="365125"/>
          </a:xfrm>
        </p:spPr>
        <p:txBody>
          <a:bodyPr/>
          <a:lstStyle/>
          <a:p>
            <a:fld id="{4922C869-FF45-4484-915F-2EB4149123D9}"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9" name="図形 8"/>
          <p:cNvSpPr>
            <a:spLocks noGrp="1"/>
          </p:cNvSpPr>
          <p:nvPr>
            <p:ph type="dt" sz="half" idx="10"/>
          </p:nvPr>
        </p:nvSpPr>
        <p:spPr>
          <a:xfrm>
            <a:off x="4471200" y="6494400"/>
            <a:ext cx="1530000" cy="365125"/>
          </a:xfrm>
        </p:spPr>
        <p:txBody>
          <a:bodyPr/>
          <a:lstStyle/>
          <a:p>
            <a:fld id="{66C7A532-2725-49B3-A927-5BEF41853F9C}" type="datetimeFigureOut">
              <a:rPr lang="cs-CZ" smtClean="0"/>
              <a:t>26.6.2012</a:t>
            </a:fld>
            <a:endParaRPr lang="cs-CZ"/>
          </a:p>
        </p:txBody>
      </p:sp>
      <p:sp>
        <p:nvSpPr>
          <p:cNvPr id="10" name="図形 9"/>
          <p:cNvSpPr>
            <a:spLocks noGrp="1"/>
          </p:cNvSpPr>
          <p:nvPr>
            <p:ph type="ftr" sz="quarter" idx="11"/>
          </p:nvPr>
        </p:nvSpPr>
        <p:spPr>
          <a:xfrm>
            <a:off x="6048000" y="6494400"/>
            <a:ext cx="2394000" cy="365125"/>
          </a:xfrm>
        </p:spPr>
        <p:txBody>
          <a:bodyPr/>
          <a:lstStyle/>
          <a:p>
            <a:endParaRPr lang="cs-CZ"/>
          </a:p>
        </p:txBody>
      </p:sp>
      <p:sp>
        <p:nvSpPr>
          <p:cNvPr id="11" name="図形 10"/>
          <p:cNvSpPr>
            <a:spLocks noGrp="1"/>
          </p:cNvSpPr>
          <p:nvPr>
            <p:ph type="sldNum" sz="quarter" idx="12"/>
          </p:nvPr>
        </p:nvSpPr>
        <p:spPr>
          <a:xfrm>
            <a:off x="8499600" y="6494400"/>
            <a:ext cx="644400" cy="365125"/>
          </a:xfrm>
        </p:spPr>
        <p:txBody>
          <a:bodyPr/>
          <a:lstStyle/>
          <a:p>
            <a:fld id="{4922C869-FF45-4484-915F-2EB4149123D9}" type="slidenum">
              <a:rPr lang="cs-CZ" smtClean="0"/>
              <a:t>‹#›</a:t>
            </a:fld>
            <a:endParaRPr lang="cs-CZ"/>
          </a:p>
        </p:txBody>
      </p:sp>
      <p:sp>
        <p:nvSpPr>
          <p:cNvPr id="2" name="図形 1"/>
          <p:cNvSpPr>
            <a:spLocks noGrp="1"/>
          </p:cNvSpPr>
          <p:nvPr>
            <p:ph type="title"/>
          </p:nvPr>
        </p:nvSpPr>
        <p:spPr>
          <a:xfrm>
            <a:off x="2214546" y="285728"/>
            <a:ext cx="4786346" cy="541338"/>
          </a:xfrm>
        </p:spPr>
        <p:txBody>
          <a:bodyPr anchor="b"/>
          <a:lstStyle>
            <a:lvl1pPr algn="ctr">
              <a:defRPr sz="2000" b="1"/>
            </a:lvl1pPr>
          </a:lstStyle>
          <a:p>
            <a:r>
              <a:rPr kumimoji="1" lang="cs-CZ" altLang="ja-JP" smtClean="0"/>
              <a:t>Kliknutím lze upravit styl.</a:t>
            </a:r>
            <a:endParaRPr kumimoji="1" lang="ja-JP" altLang="en-US" dirty="0"/>
          </a:p>
        </p:txBody>
      </p:sp>
      <p:sp useBgFill="1">
        <p:nvSpPr>
          <p:cNvPr id="3" name="図形 2"/>
          <p:cNvSpPr>
            <a:spLocks noGrp="1"/>
          </p:cNvSpPr>
          <p:nvPr>
            <p:ph type="pic" idx="1"/>
          </p:nvPr>
        </p:nvSpPr>
        <p:spPr>
          <a:xfrm>
            <a:off x="2433623" y="1142984"/>
            <a:ext cx="4357718" cy="3438395"/>
          </a:xfrm>
          <a:noFill/>
          <a:ln w="254000" cap="flat" cmpd="sng">
            <a:gradFill>
              <a:gsLst>
                <a:gs pos="0">
                  <a:schemeClr val="bg1"/>
                </a:gs>
                <a:gs pos="100000">
                  <a:schemeClr val="bg1">
                    <a:alpha val="50000"/>
                  </a:schemeClr>
                </a:gs>
              </a:gsLst>
              <a:lin ang="5400000" scaled="1"/>
            </a:gradFill>
            <a:prstDash val="solid"/>
            <a:beve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1" lang="cs-CZ" altLang="ja-JP" smtClean="0"/>
              <a:t>Kliknutím na ikonu přidáte obrázek.</a:t>
            </a:r>
            <a:endParaRPr kumimoji="1" lang="ja-JP" altLang="en-US" dirty="0"/>
          </a:p>
        </p:txBody>
      </p:sp>
      <p:sp>
        <p:nvSpPr>
          <p:cNvPr id="4" name="図形 3"/>
          <p:cNvSpPr>
            <a:spLocks noGrp="1"/>
          </p:cNvSpPr>
          <p:nvPr>
            <p:ph type="body" sz="half" idx="2"/>
          </p:nvPr>
        </p:nvSpPr>
        <p:spPr>
          <a:xfrm>
            <a:off x="1928794" y="4929199"/>
            <a:ext cx="5642016" cy="104140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図形 1"/>
          <p:cNvSpPr>
            <a:spLocks noGrp="1"/>
          </p:cNvSpPr>
          <p:nvPr>
            <p:ph type="title"/>
          </p:nvPr>
        </p:nvSpPr>
        <p:spPr>
          <a:xfrm>
            <a:off x="457200" y="285728"/>
            <a:ext cx="8229600" cy="1143000"/>
          </a:xfrm>
        </p:spPr>
        <p:txBody>
          <a:bodyPr/>
          <a:lstStyle/>
          <a:p>
            <a:r>
              <a:rPr kumimoji="1" lang="cs-CZ" altLang="ja-JP" smtClean="0"/>
              <a:t>Kliknutím lze upravit styl.</a:t>
            </a:r>
            <a:endParaRPr kumimoji="1" lang="ja-JP" altLang="en-US"/>
          </a:p>
        </p:txBody>
      </p:sp>
      <p:sp>
        <p:nvSpPr>
          <p:cNvPr id="3" name="図形 2"/>
          <p:cNvSpPr>
            <a:spLocks noGrp="1"/>
          </p:cNvSpPr>
          <p:nvPr>
            <p:ph type="body" orient="vert" idx="1"/>
          </p:nvPr>
        </p:nvSpPr>
        <p:spPr>
          <a:xfrm>
            <a:off x="466696" y="1500178"/>
            <a:ext cx="8247600" cy="4857780"/>
          </a:xfrm>
        </p:spPr>
        <p:txBody>
          <a:bodyPr vert="eaVert"/>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dt" sz="half" idx="10"/>
          </p:nvPr>
        </p:nvSpPr>
        <p:spPr>
          <a:xfrm>
            <a:off x="4471200" y="6494400"/>
            <a:ext cx="1530000" cy="365125"/>
          </a:xfrm>
        </p:spPr>
        <p:txBody>
          <a:bodyPr/>
          <a:lstStyle/>
          <a:p>
            <a:fld id="{66C7A532-2725-49B3-A927-5BEF41853F9C}" type="datetimeFigureOut">
              <a:rPr lang="cs-CZ" smtClean="0"/>
              <a:t>26.6.2012</a:t>
            </a:fld>
            <a:endParaRPr lang="cs-CZ"/>
          </a:p>
        </p:txBody>
      </p:sp>
      <p:sp>
        <p:nvSpPr>
          <p:cNvPr id="5" name="図形 4"/>
          <p:cNvSpPr>
            <a:spLocks noGrp="1"/>
          </p:cNvSpPr>
          <p:nvPr>
            <p:ph type="ftr" sz="quarter" idx="11"/>
          </p:nvPr>
        </p:nvSpPr>
        <p:spPr>
          <a:xfrm>
            <a:off x="6048000" y="6494400"/>
            <a:ext cx="2394000" cy="365125"/>
          </a:xfrm>
        </p:spPr>
        <p:txBody>
          <a:bodyPr/>
          <a:lstStyle/>
          <a:p>
            <a:endParaRPr lang="cs-CZ"/>
          </a:p>
        </p:txBody>
      </p:sp>
      <p:sp>
        <p:nvSpPr>
          <p:cNvPr id="6" name="図形 5"/>
          <p:cNvSpPr>
            <a:spLocks noGrp="1"/>
          </p:cNvSpPr>
          <p:nvPr>
            <p:ph type="sldNum" sz="quarter" idx="12"/>
          </p:nvPr>
        </p:nvSpPr>
        <p:spPr>
          <a:xfrm>
            <a:off x="8499600" y="6494400"/>
            <a:ext cx="644400" cy="365125"/>
          </a:xfrm>
        </p:spPr>
        <p:txBody>
          <a:bodyPr/>
          <a:lstStyle/>
          <a:p>
            <a:fld id="{4922C869-FF45-4484-915F-2EB4149123D9}"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図形 1"/>
          <p:cNvSpPr>
            <a:spLocks noGrp="1"/>
          </p:cNvSpPr>
          <p:nvPr>
            <p:ph type="title" orient="vert"/>
          </p:nvPr>
        </p:nvSpPr>
        <p:spPr>
          <a:xfrm>
            <a:off x="6629400" y="274640"/>
            <a:ext cx="2057400" cy="6083318"/>
          </a:xfrm>
        </p:spPr>
        <p:txBody>
          <a:bodyPr vert="eaVert"/>
          <a:lstStyle/>
          <a:p>
            <a:r>
              <a:rPr kumimoji="1" lang="cs-CZ" altLang="ja-JP" smtClean="0"/>
              <a:t>Kliknutím lze upravit styl.</a:t>
            </a:r>
            <a:endParaRPr kumimoji="1" lang="ja-JP" altLang="en-US" dirty="0"/>
          </a:p>
        </p:txBody>
      </p:sp>
      <p:sp>
        <p:nvSpPr>
          <p:cNvPr id="3" name="図形 2"/>
          <p:cNvSpPr>
            <a:spLocks noGrp="1"/>
          </p:cNvSpPr>
          <p:nvPr>
            <p:ph type="body" orient="vert" idx="1"/>
          </p:nvPr>
        </p:nvSpPr>
        <p:spPr>
          <a:xfrm>
            <a:off x="457200" y="274639"/>
            <a:ext cx="6019800" cy="6083319"/>
          </a:xfrm>
        </p:spPr>
        <p:txBody>
          <a:bodyPr vert="eaVert"/>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4" name="図形 3"/>
          <p:cNvSpPr>
            <a:spLocks noGrp="1"/>
          </p:cNvSpPr>
          <p:nvPr>
            <p:ph type="dt" sz="half" idx="10"/>
          </p:nvPr>
        </p:nvSpPr>
        <p:spPr>
          <a:xfrm>
            <a:off x="4471200" y="6494400"/>
            <a:ext cx="1530000" cy="365125"/>
          </a:xfrm>
        </p:spPr>
        <p:txBody>
          <a:bodyPr/>
          <a:lstStyle/>
          <a:p>
            <a:fld id="{66C7A532-2725-49B3-A927-5BEF41853F9C}" type="datetimeFigureOut">
              <a:rPr lang="cs-CZ" smtClean="0"/>
              <a:t>26.6.2012</a:t>
            </a:fld>
            <a:endParaRPr lang="cs-CZ"/>
          </a:p>
        </p:txBody>
      </p:sp>
      <p:sp>
        <p:nvSpPr>
          <p:cNvPr id="5" name="図形 4"/>
          <p:cNvSpPr>
            <a:spLocks noGrp="1"/>
          </p:cNvSpPr>
          <p:nvPr>
            <p:ph type="ftr" sz="quarter" idx="11"/>
          </p:nvPr>
        </p:nvSpPr>
        <p:spPr>
          <a:xfrm>
            <a:off x="6048000" y="6494400"/>
            <a:ext cx="2394000" cy="365125"/>
          </a:xfrm>
        </p:spPr>
        <p:txBody>
          <a:bodyPr/>
          <a:lstStyle/>
          <a:p>
            <a:endParaRPr lang="cs-CZ"/>
          </a:p>
        </p:txBody>
      </p:sp>
      <p:sp>
        <p:nvSpPr>
          <p:cNvPr id="6" name="図形 5"/>
          <p:cNvSpPr>
            <a:spLocks noGrp="1"/>
          </p:cNvSpPr>
          <p:nvPr>
            <p:ph type="sldNum" sz="quarter" idx="12"/>
          </p:nvPr>
        </p:nvSpPr>
        <p:spPr>
          <a:xfrm>
            <a:off x="8499600" y="6494400"/>
            <a:ext cx="644400" cy="365125"/>
          </a:xfrm>
        </p:spPr>
        <p:txBody>
          <a:bodyPr/>
          <a:lstStyle/>
          <a:p>
            <a:fld id="{4922C869-FF45-4484-915F-2EB4149123D9}"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kumimoji="1" lang="cs-CZ" altLang="ja-JP" smtClean="0"/>
              <a:t>Kliknutím lze upravit styl.</a:t>
            </a:r>
            <a:endParaRPr kumimoji="1" lang="ja-JP" alt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cs-CZ" altLang="ja-JP" smtClean="0"/>
              <a:t>Kliknutím lze upravit styl předlohy.</a:t>
            </a:r>
            <a:endParaRPr kumimoji="1" lang="ja-JP" altLang="en-US"/>
          </a:p>
        </p:txBody>
      </p:sp>
      <p:sp>
        <p:nvSpPr>
          <p:cNvPr id="4" name="Date Placeholder 3"/>
          <p:cNvSpPr>
            <a:spLocks noGrp="1"/>
          </p:cNvSpPr>
          <p:nvPr>
            <p:ph type="dt" sz="half" idx="10"/>
          </p:nvPr>
        </p:nvSpPr>
        <p:spPr/>
        <p:txBody>
          <a:bodyPr/>
          <a:lstStyle/>
          <a:p>
            <a:fld id="{66C7A532-2725-49B3-A927-5BEF41853F9C}" type="datetimeFigureOut">
              <a:rPr lang="cs-CZ" smtClean="0"/>
              <a:t>26.6.2012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922C869-FF45-4484-915F-2EB4149123D9}"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正方形/長方形 189"/>
          <p:cNvSpPr/>
          <p:nvPr/>
        </p:nvSpPr>
        <p:spPr>
          <a:xfrm>
            <a:off x="-9554" y="0"/>
            <a:ext cx="9144000" cy="6858000"/>
          </a:xfrm>
          <a:prstGeom prst="rect">
            <a:avLst/>
          </a:prstGeom>
          <a:gradFill flip="none" rotWithShape="1">
            <a:gsLst>
              <a:gs pos="0">
                <a:schemeClr val="tx2">
                  <a:tint val="60000"/>
                  <a:alpha val="10000"/>
                </a:schemeClr>
              </a:gs>
              <a:gs pos="39999">
                <a:schemeClr val="tx2">
                  <a:lumMod val="20000"/>
                  <a:lumOff val="80000"/>
                </a:schemeClr>
              </a:gs>
              <a:gs pos="70000">
                <a:schemeClr val="tx2">
                  <a:lumMod val="20000"/>
                  <a:lumOff val="80000"/>
                </a:schemeClr>
              </a:gs>
              <a:gs pos="87000">
                <a:schemeClr val="tx2">
                  <a:lumMod val="40000"/>
                  <a:lumOff val="60000"/>
                </a:schemeClr>
              </a:gs>
            </a:gsLst>
            <a:lin ang="5400000" scaled="1"/>
            <a:tileRect/>
          </a:gradFill>
          <a:ln w="6350">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6" name="図形 165"/>
          <p:cNvSpPr>
            <a:spLocks/>
          </p:cNvSpPr>
          <p:nvPr/>
        </p:nvSpPr>
        <p:spPr bwMode="auto">
          <a:xfrm>
            <a:off x="3929058" y="9"/>
            <a:ext cx="5214942" cy="3383004"/>
          </a:xfrm>
          <a:custGeom>
            <a:avLst/>
            <a:gdLst/>
            <a:ahLst/>
            <a:cxnLst>
              <a:cxn ang="0">
                <a:pos x="3574" y="25"/>
              </a:cxn>
              <a:cxn ang="0">
                <a:pos x="3628" y="83"/>
              </a:cxn>
              <a:cxn ang="0">
                <a:pos x="3611" y="121"/>
              </a:cxn>
              <a:cxn ang="0">
                <a:pos x="3278" y="166"/>
              </a:cxn>
              <a:cxn ang="0">
                <a:pos x="2987" y="220"/>
              </a:cxn>
              <a:cxn ang="0">
                <a:pos x="2896" y="274"/>
              </a:cxn>
              <a:cxn ang="0">
                <a:pos x="2887" y="320"/>
              </a:cxn>
              <a:cxn ang="0">
                <a:pos x="2987" y="374"/>
              </a:cxn>
              <a:cxn ang="0">
                <a:pos x="3407" y="403"/>
              </a:cxn>
              <a:cxn ang="0">
                <a:pos x="3732" y="399"/>
              </a:cxn>
              <a:cxn ang="0">
                <a:pos x="3607" y="2391"/>
              </a:cxn>
              <a:cxn ang="0">
                <a:pos x="3199" y="2262"/>
              </a:cxn>
              <a:cxn ang="0">
                <a:pos x="3041" y="2159"/>
              </a:cxn>
              <a:cxn ang="0">
                <a:pos x="2991" y="2050"/>
              </a:cxn>
              <a:cxn ang="0">
                <a:pos x="3000" y="1992"/>
              </a:cxn>
              <a:cxn ang="0">
                <a:pos x="3054" y="1905"/>
              </a:cxn>
              <a:cxn ang="0">
                <a:pos x="3158" y="1826"/>
              </a:cxn>
              <a:cxn ang="0">
                <a:pos x="3183" y="1768"/>
              </a:cxn>
              <a:cxn ang="0">
                <a:pos x="3158" y="1684"/>
              </a:cxn>
              <a:cxn ang="0">
                <a:pos x="3099" y="1576"/>
              </a:cxn>
              <a:cxn ang="0">
                <a:pos x="2950" y="1497"/>
              </a:cxn>
              <a:cxn ang="0">
                <a:pos x="2779" y="1439"/>
              </a:cxn>
              <a:cxn ang="0">
                <a:pos x="2679" y="1364"/>
              </a:cxn>
              <a:cxn ang="0">
                <a:pos x="2654" y="1281"/>
              </a:cxn>
              <a:cxn ang="0">
                <a:pos x="2667" y="1194"/>
              </a:cxn>
              <a:cxn ang="0">
                <a:pos x="2600" y="1106"/>
              </a:cxn>
              <a:cxn ang="0">
                <a:pos x="2459" y="1077"/>
              </a:cxn>
              <a:cxn ang="0">
                <a:pos x="2005" y="1119"/>
              </a:cxn>
              <a:cxn ang="0">
                <a:pos x="1835" y="1102"/>
              </a:cxn>
              <a:cxn ang="0">
                <a:pos x="1743" y="1052"/>
              </a:cxn>
              <a:cxn ang="0">
                <a:pos x="1689" y="957"/>
              </a:cxn>
              <a:cxn ang="0">
                <a:pos x="1697" y="840"/>
              </a:cxn>
              <a:cxn ang="0">
                <a:pos x="1689" y="736"/>
              </a:cxn>
              <a:cxn ang="0">
                <a:pos x="1627" y="690"/>
              </a:cxn>
              <a:cxn ang="0">
                <a:pos x="1544" y="690"/>
              </a:cxn>
              <a:cxn ang="0">
                <a:pos x="1460" y="665"/>
              </a:cxn>
              <a:cxn ang="0">
                <a:pos x="1423" y="620"/>
              </a:cxn>
              <a:cxn ang="0">
                <a:pos x="1323" y="607"/>
              </a:cxn>
              <a:cxn ang="0">
                <a:pos x="1281" y="624"/>
              </a:cxn>
              <a:cxn ang="0">
                <a:pos x="1161" y="599"/>
              </a:cxn>
              <a:cxn ang="0">
                <a:pos x="1003" y="553"/>
              </a:cxn>
              <a:cxn ang="0">
                <a:pos x="928" y="578"/>
              </a:cxn>
              <a:cxn ang="0">
                <a:pos x="865" y="653"/>
              </a:cxn>
              <a:cxn ang="0">
                <a:pos x="845" y="724"/>
              </a:cxn>
              <a:cxn ang="0">
                <a:pos x="853" y="844"/>
              </a:cxn>
              <a:cxn ang="0">
                <a:pos x="803" y="936"/>
              </a:cxn>
              <a:cxn ang="0">
                <a:pos x="608" y="1027"/>
              </a:cxn>
              <a:cxn ang="0">
                <a:pos x="458" y="1048"/>
              </a:cxn>
              <a:cxn ang="0">
                <a:pos x="325" y="982"/>
              </a:cxn>
              <a:cxn ang="0">
                <a:pos x="233" y="786"/>
              </a:cxn>
              <a:cxn ang="0">
                <a:pos x="229" y="674"/>
              </a:cxn>
              <a:cxn ang="0">
                <a:pos x="287" y="570"/>
              </a:cxn>
              <a:cxn ang="0">
                <a:pos x="316" y="487"/>
              </a:cxn>
              <a:cxn ang="0">
                <a:pos x="246" y="441"/>
              </a:cxn>
              <a:cxn ang="0">
                <a:pos x="146" y="370"/>
              </a:cxn>
              <a:cxn ang="0">
                <a:pos x="104" y="287"/>
              </a:cxn>
              <a:cxn ang="0">
                <a:pos x="133" y="208"/>
              </a:cxn>
              <a:cxn ang="0">
                <a:pos x="162" y="154"/>
              </a:cxn>
              <a:cxn ang="0">
                <a:pos x="133" y="112"/>
              </a:cxn>
              <a:cxn ang="0">
                <a:pos x="42" y="83"/>
              </a:cxn>
              <a:cxn ang="0">
                <a:pos x="0" y="29"/>
              </a:cxn>
              <a:cxn ang="0">
                <a:pos x="179" y="0"/>
              </a:cxn>
            </a:cxnLst>
            <a:rect l="0" t="0" r="0" b="0"/>
            <a:pathLst>
              <a:path w="3732" h="2421">
                <a:moveTo>
                  <a:pt x="179" y="0"/>
                </a:moveTo>
                <a:lnTo>
                  <a:pt x="3553" y="4"/>
                </a:lnTo>
                <a:lnTo>
                  <a:pt x="3574" y="25"/>
                </a:lnTo>
                <a:lnTo>
                  <a:pt x="3599" y="37"/>
                </a:lnTo>
                <a:lnTo>
                  <a:pt x="3624" y="58"/>
                </a:lnTo>
                <a:lnTo>
                  <a:pt x="3628" y="83"/>
                </a:lnTo>
                <a:lnTo>
                  <a:pt x="3628" y="96"/>
                </a:lnTo>
                <a:lnTo>
                  <a:pt x="3624" y="108"/>
                </a:lnTo>
                <a:lnTo>
                  <a:pt x="3611" y="121"/>
                </a:lnTo>
                <a:lnTo>
                  <a:pt x="3594" y="125"/>
                </a:lnTo>
                <a:lnTo>
                  <a:pt x="3528" y="150"/>
                </a:lnTo>
                <a:lnTo>
                  <a:pt x="3278" y="166"/>
                </a:lnTo>
                <a:lnTo>
                  <a:pt x="3099" y="191"/>
                </a:lnTo>
                <a:lnTo>
                  <a:pt x="3029" y="204"/>
                </a:lnTo>
                <a:lnTo>
                  <a:pt x="2987" y="220"/>
                </a:lnTo>
                <a:lnTo>
                  <a:pt x="2975" y="225"/>
                </a:lnTo>
                <a:lnTo>
                  <a:pt x="2933" y="245"/>
                </a:lnTo>
                <a:lnTo>
                  <a:pt x="2896" y="274"/>
                </a:lnTo>
                <a:lnTo>
                  <a:pt x="2887" y="291"/>
                </a:lnTo>
                <a:lnTo>
                  <a:pt x="2879" y="316"/>
                </a:lnTo>
                <a:lnTo>
                  <a:pt x="2887" y="320"/>
                </a:lnTo>
                <a:lnTo>
                  <a:pt x="2916" y="345"/>
                </a:lnTo>
                <a:lnTo>
                  <a:pt x="2945" y="362"/>
                </a:lnTo>
                <a:lnTo>
                  <a:pt x="2987" y="374"/>
                </a:lnTo>
                <a:lnTo>
                  <a:pt x="3045" y="387"/>
                </a:lnTo>
                <a:lnTo>
                  <a:pt x="3116" y="391"/>
                </a:lnTo>
                <a:lnTo>
                  <a:pt x="3407" y="403"/>
                </a:lnTo>
                <a:lnTo>
                  <a:pt x="3624" y="403"/>
                </a:lnTo>
                <a:lnTo>
                  <a:pt x="3694" y="403"/>
                </a:lnTo>
                <a:lnTo>
                  <a:pt x="3732" y="399"/>
                </a:lnTo>
                <a:lnTo>
                  <a:pt x="3732" y="1410"/>
                </a:lnTo>
                <a:lnTo>
                  <a:pt x="3732" y="2421"/>
                </a:lnTo>
                <a:lnTo>
                  <a:pt x="3607" y="2391"/>
                </a:lnTo>
                <a:lnTo>
                  <a:pt x="3482" y="2362"/>
                </a:lnTo>
                <a:lnTo>
                  <a:pt x="3336" y="2321"/>
                </a:lnTo>
                <a:lnTo>
                  <a:pt x="3199" y="2262"/>
                </a:lnTo>
                <a:lnTo>
                  <a:pt x="3137" y="2229"/>
                </a:lnTo>
                <a:lnTo>
                  <a:pt x="3087" y="2196"/>
                </a:lnTo>
                <a:lnTo>
                  <a:pt x="3041" y="2159"/>
                </a:lnTo>
                <a:lnTo>
                  <a:pt x="3012" y="2117"/>
                </a:lnTo>
                <a:lnTo>
                  <a:pt x="2991" y="2071"/>
                </a:lnTo>
                <a:lnTo>
                  <a:pt x="2991" y="2050"/>
                </a:lnTo>
                <a:lnTo>
                  <a:pt x="2991" y="2030"/>
                </a:lnTo>
                <a:lnTo>
                  <a:pt x="2991" y="2017"/>
                </a:lnTo>
                <a:lnTo>
                  <a:pt x="3000" y="1992"/>
                </a:lnTo>
                <a:lnTo>
                  <a:pt x="3004" y="1967"/>
                </a:lnTo>
                <a:lnTo>
                  <a:pt x="3020" y="1938"/>
                </a:lnTo>
                <a:lnTo>
                  <a:pt x="3054" y="1905"/>
                </a:lnTo>
                <a:lnTo>
                  <a:pt x="3095" y="1867"/>
                </a:lnTo>
                <a:lnTo>
                  <a:pt x="3149" y="1838"/>
                </a:lnTo>
                <a:lnTo>
                  <a:pt x="3158" y="1826"/>
                </a:lnTo>
                <a:lnTo>
                  <a:pt x="3178" y="1801"/>
                </a:lnTo>
                <a:lnTo>
                  <a:pt x="3183" y="1784"/>
                </a:lnTo>
                <a:lnTo>
                  <a:pt x="3183" y="1768"/>
                </a:lnTo>
                <a:lnTo>
                  <a:pt x="3183" y="1743"/>
                </a:lnTo>
                <a:lnTo>
                  <a:pt x="3170" y="1713"/>
                </a:lnTo>
                <a:lnTo>
                  <a:pt x="3158" y="1684"/>
                </a:lnTo>
                <a:lnTo>
                  <a:pt x="3149" y="1655"/>
                </a:lnTo>
                <a:lnTo>
                  <a:pt x="3124" y="1614"/>
                </a:lnTo>
                <a:lnTo>
                  <a:pt x="3099" y="1576"/>
                </a:lnTo>
                <a:lnTo>
                  <a:pt x="3062" y="1539"/>
                </a:lnTo>
                <a:lnTo>
                  <a:pt x="3012" y="1518"/>
                </a:lnTo>
                <a:lnTo>
                  <a:pt x="2950" y="1497"/>
                </a:lnTo>
                <a:lnTo>
                  <a:pt x="2896" y="1489"/>
                </a:lnTo>
                <a:lnTo>
                  <a:pt x="2837" y="1468"/>
                </a:lnTo>
                <a:lnTo>
                  <a:pt x="2779" y="1439"/>
                </a:lnTo>
                <a:lnTo>
                  <a:pt x="2721" y="1406"/>
                </a:lnTo>
                <a:lnTo>
                  <a:pt x="2696" y="1385"/>
                </a:lnTo>
                <a:lnTo>
                  <a:pt x="2679" y="1364"/>
                </a:lnTo>
                <a:lnTo>
                  <a:pt x="2667" y="1339"/>
                </a:lnTo>
                <a:lnTo>
                  <a:pt x="2654" y="1310"/>
                </a:lnTo>
                <a:lnTo>
                  <a:pt x="2654" y="1281"/>
                </a:lnTo>
                <a:lnTo>
                  <a:pt x="2667" y="1244"/>
                </a:lnTo>
                <a:lnTo>
                  <a:pt x="2667" y="1219"/>
                </a:lnTo>
                <a:lnTo>
                  <a:pt x="2667" y="1194"/>
                </a:lnTo>
                <a:lnTo>
                  <a:pt x="2654" y="1160"/>
                </a:lnTo>
                <a:lnTo>
                  <a:pt x="2638" y="1131"/>
                </a:lnTo>
                <a:lnTo>
                  <a:pt x="2600" y="1106"/>
                </a:lnTo>
                <a:lnTo>
                  <a:pt x="2554" y="1090"/>
                </a:lnTo>
                <a:lnTo>
                  <a:pt x="2480" y="1081"/>
                </a:lnTo>
                <a:lnTo>
                  <a:pt x="2459" y="1077"/>
                </a:lnTo>
                <a:lnTo>
                  <a:pt x="2380" y="1077"/>
                </a:lnTo>
                <a:lnTo>
                  <a:pt x="2230" y="1090"/>
                </a:lnTo>
                <a:lnTo>
                  <a:pt x="2005" y="1119"/>
                </a:lnTo>
                <a:lnTo>
                  <a:pt x="1947" y="1119"/>
                </a:lnTo>
                <a:lnTo>
                  <a:pt x="1893" y="1110"/>
                </a:lnTo>
                <a:lnTo>
                  <a:pt x="1835" y="1102"/>
                </a:lnTo>
                <a:lnTo>
                  <a:pt x="1797" y="1090"/>
                </a:lnTo>
                <a:lnTo>
                  <a:pt x="1768" y="1069"/>
                </a:lnTo>
                <a:lnTo>
                  <a:pt x="1743" y="1052"/>
                </a:lnTo>
                <a:lnTo>
                  <a:pt x="1718" y="1023"/>
                </a:lnTo>
                <a:lnTo>
                  <a:pt x="1702" y="994"/>
                </a:lnTo>
                <a:lnTo>
                  <a:pt x="1689" y="957"/>
                </a:lnTo>
                <a:lnTo>
                  <a:pt x="1685" y="915"/>
                </a:lnTo>
                <a:lnTo>
                  <a:pt x="1689" y="869"/>
                </a:lnTo>
                <a:lnTo>
                  <a:pt x="1697" y="840"/>
                </a:lnTo>
                <a:lnTo>
                  <a:pt x="1702" y="803"/>
                </a:lnTo>
                <a:lnTo>
                  <a:pt x="1697" y="774"/>
                </a:lnTo>
                <a:lnTo>
                  <a:pt x="1689" y="736"/>
                </a:lnTo>
                <a:lnTo>
                  <a:pt x="1668" y="707"/>
                </a:lnTo>
                <a:lnTo>
                  <a:pt x="1648" y="695"/>
                </a:lnTo>
                <a:lnTo>
                  <a:pt x="1627" y="690"/>
                </a:lnTo>
                <a:lnTo>
                  <a:pt x="1593" y="690"/>
                </a:lnTo>
                <a:lnTo>
                  <a:pt x="1560" y="690"/>
                </a:lnTo>
                <a:lnTo>
                  <a:pt x="1544" y="690"/>
                </a:lnTo>
                <a:lnTo>
                  <a:pt x="1502" y="682"/>
                </a:lnTo>
                <a:lnTo>
                  <a:pt x="1481" y="678"/>
                </a:lnTo>
                <a:lnTo>
                  <a:pt x="1460" y="665"/>
                </a:lnTo>
                <a:lnTo>
                  <a:pt x="1448" y="649"/>
                </a:lnTo>
                <a:lnTo>
                  <a:pt x="1435" y="624"/>
                </a:lnTo>
                <a:lnTo>
                  <a:pt x="1423" y="620"/>
                </a:lnTo>
                <a:lnTo>
                  <a:pt x="1385" y="607"/>
                </a:lnTo>
                <a:lnTo>
                  <a:pt x="1344" y="599"/>
                </a:lnTo>
                <a:lnTo>
                  <a:pt x="1323" y="607"/>
                </a:lnTo>
                <a:lnTo>
                  <a:pt x="1298" y="611"/>
                </a:lnTo>
                <a:lnTo>
                  <a:pt x="1294" y="620"/>
                </a:lnTo>
                <a:lnTo>
                  <a:pt x="1281" y="624"/>
                </a:lnTo>
                <a:lnTo>
                  <a:pt x="1252" y="632"/>
                </a:lnTo>
                <a:lnTo>
                  <a:pt x="1190" y="620"/>
                </a:lnTo>
                <a:lnTo>
                  <a:pt x="1161" y="599"/>
                </a:lnTo>
                <a:lnTo>
                  <a:pt x="1090" y="566"/>
                </a:lnTo>
                <a:lnTo>
                  <a:pt x="1044" y="553"/>
                </a:lnTo>
                <a:lnTo>
                  <a:pt x="1003" y="553"/>
                </a:lnTo>
                <a:lnTo>
                  <a:pt x="961" y="557"/>
                </a:lnTo>
                <a:lnTo>
                  <a:pt x="940" y="566"/>
                </a:lnTo>
                <a:lnTo>
                  <a:pt x="928" y="578"/>
                </a:lnTo>
                <a:lnTo>
                  <a:pt x="911" y="595"/>
                </a:lnTo>
                <a:lnTo>
                  <a:pt x="878" y="632"/>
                </a:lnTo>
                <a:lnTo>
                  <a:pt x="865" y="653"/>
                </a:lnTo>
                <a:lnTo>
                  <a:pt x="845" y="678"/>
                </a:lnTo>
                <a:lnTo>
                  <a:pt x="840" y="703"/>
                </a:lnTo>
                <a:lnTo>
                  <a:pt x="845" y="724"/>
                </a:lnTo>
                <a:lnTo>
                  <a:pt x="853" y="749"/>
                </a:lnTo>
                <a:lnTo>
                  <a:pt x="853" y="811"/>
                </a:lnTo>
                <a:lnTo>
                  <a:pt x="853" y="844"/>
                </a:lnTo>
                <a:lnTo>
                  <a:pt x="840" y="882"/>
                </a:lnTo>
                <a:lnTo>
                  <a:pt x="828" y="911"/>
                </a:lnTo>
                <a:lnTo>
                  <a:pt x="803" y="936"/>
                </a:lnTo>
                <a:lnTo>
                  <a:pt x="728" y="982"/>
                </a:lnTo>
                <a:lnTo>
                  <a:pt x="649" y="1019"/>
                </a:lnTo>
                <a:lnTo>
                  <a:pt x="608" y="1027"/>
                </a:lnTo>
                <a:lnTo>
                  <a:pt x="562" y="1040"/>
                </a:lnTo>
                <a:lnTo>
                  <a:pt x="508" y="1048"/>
                </a:lnTo>
                <a:lnTo>
                  <a:pt x="458" y="1048"/>
                </a:lnTo>
                <a:lnTo>
                  <a:pt x="412" y="1036"/>
                </a:lnTo>
                <a:lnTo>
                  <a:pt x="366" y="1011"/>
                </a:lnTo>
                <a:lnTo>
                  <a:pt x="325" y="982"/>
                </a:lnTo>
                <a:lnTo>
                  <a:pt x="287" y="936"/>
                </a:lnTo>
                <a:lnTo>
                  <a:pt x="258" y="869"/>
                </a:lnTo>
                <a:lnTo>
                  <a:pt x="233" y="786"/>
                </a:lnTo>
                <a:lnTo>
                  <a:pt x="229" y="761"/>
                </a:lnTo>
                <a:lnTo>
                  <a:pt x="221" y="707"/>
                </a:lnTo>
                <a:lnTo>
                  <a:pt x="229" y="674"/>
                </a:lnTo>
                <a:lnTo>
                  <a:pt x="241" y="636"/>
                </a:lnTo>
                <a:lnTo>
                  <a:pt x="258" y="599"/>
                </a:lnTo>
                <a:lnTo>
                  <a:pt x="287" y="570"/>
                </a:lnTo>
                <a:lnTo>
                  <a:pt x="300" y="553"/>
                </a:lnTo>
                <a:lnTo>
                  <a:pt x="316" y="512"/>
                </a:lnTo>
                <a:lnTo>
                  <a:pt x="316" y="487"/>
                </a:lnTo>
                <a:lnTo>
                  <a:pt x="304" y="470"/>
                </a:lnTo>
                <a:lnTo>
                  <a:pt x="287" y="453"/>
                </a:lnTo>
                <a:lnTo>
                  <a:pt x="246" y="441"/>
                </a:lnTo>
                <a:lnTo>
                  <a:pt x="208" y="416"/>
                </a:lnTo>
                <a:lnTo>
                  <a:pt x="179" y="403"/>
                </a:lnTo>
                <a:lnTo>
                  <a:pt x="146" y="370"/>
                </a:lnTo>
                <a:lnTo>
                  <a:pt x="117" y="333"/>
                </a:lnTo>
                <a:lnTo>
                  <a:pt x="108" y="308"/>
                </a:lnTo>
                <a:lnTo>
                  <a:pt x="104" y="287"/>
                </a:lnTo>
                <a:lnTo>
                  <a:pt x="108" y="262"/>
                </a:lnTo>
                <a:lnTo>
                  <a:pt x="117" y="233"/>
                </a:lnTo>
                <a:lnTo>
                  <a:pt x="133" y="208"/>
                </a:lnTo>
                <a:lnTo>
                  <a:pt x="158" y="179"/>
                </a:lnTo>
                <a:lnTo>
                  <a:pt x="162" y="166"/>
                </a:lnTo>
                <a:lnTo>
                  <a:pt x="162" y="154"/>
                </a:lnTo>
                <a:lnTo>
                  <a:pt x="158" y="141"/>
                </a:lnTo>
                <a:lnTo>
                  <a:pt x="150" y="125"/>
                </a:lnTo>
                <a:lnTo>
                  <a:pt x="133" y="112"/>
                </a:lnTo>
                <a:lnTo>
                  <a:pt x="104" y="100"/>
                </a:lnTo>
                <a:lnTo>
                  <a:pt x="54" y="96"/>
                </a:lnTo>
                <a:lnTo>
                  <a:pt x="42" y="83"/>
                </a:lnTo>
                <a:lnTo>
                  <a:pt x="13" y="58"/>
                </a:lnTo>
                <a:lnTo>
                  <a:pt x="8" y="46"/>
                </a:lnTo>
                <a:lnTo>
                  <a:pt x="0" y="29"/>
                </a:lnTo>
                <a:lnTo>
                  <a:pt x="13" y="17"/>
                </a:lnTo>
                <a:lnTo>
                  <a:pt x="33" y="4"/>
                </a:lnTo>
                <a:lnTo>
                  <a:pt x="179" y="0"/>
                </a:lnTo>
                <a:close/>
              </a:path>
            </a:pathLst>
          </a:custGeom>
          <a:solidFill>
            <a:schemeClr val="bg2">
              <a:lumMod val="20000"/>
              <a:lumOff val="80000"/>
              <a:alpha val="2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8" name="正方形/長方形 17"/>
          <p:cNvSpPr>
            <a:spLocks noGrp="1"/>
          </p:cNvSpPr>
          <p:nvPr>
            <p:ph type="body" idx="1"/>
          </p:nvPr>
        </p:nvSpPr>
        <p:spPr>
          <a:xfrm>
            <a:off x="466696" y="1857370"/>
            <a:ext cx="8248708" cy="4500589"/>
          </a:xfrm>
          <a:prstGeom prst="rect">
            <a:avLst/>
          </a:prstGeom>
        </p:spPr>
        <p:txBody>
          <a:bodyPr vert="horz" rtlCol="0">
            <a:normAutofit/>
          </a:bodyPr>
          <a:lstStyle/>
          <a:p>
            <a:pPr lvl="0"/>
            <a:r>
              <a:rPr kumimoji="1" lang="ja-JP" altLang="en-US" dirty="0" smtClean="0"/>
              <a:t>マスタ テキストの書式設定</a:t>
            </a:r>
            <a:endParaRPr lang="ja-JP" dirty="0"/>
          </a:p>
          <a:p>
            <a:pPr lvl="1"/>
            <a:r>
              <a:rPr kumimoji="1" lang="ja-JP" altLang="en-US" dirty="0" smtClean="0"/>
              <a:t>第 </a:t>
            </a:r>
            <a:r>
              <a:rPr kumimoji="1" lang="en-US" altLang="ja-JP" dirty="0" smtClean="0"/>
              <a:t>2 </a:t>
            </a:r>
            <a:r>
              <a:rPr kumimoji="1" lang="ja-JP" altLang="en-US" dirty="0" smtClean="0"/>
              <a:t>レベル</a:t>
            </a:r>
          </a:p>
          <a:p>
            <a:pPr lvl="2"/>
            <a:r>
              <a:rPr kumimoji="1" lang="ja-JP" altLang="en-US" dirty="0" smtClean="0"/>
              <a:t>第 </a:t>
            </a:r>
            <a:r>
              <a:rPr kumimoji="1" lang="en-US" altLang="ja-JP" dirty="0" smtClean="0"/>
              <a:t>3 </a:t>
            </a:r>
            <a:r>
              <a:rPr kumimoji="1" lang="ja-JP" altLang="en-US" dirty="0" smtClean="0"/>
              <a:t>レベル</a:t>
            </a:r>
          </a:p>
          <a:p>
            <a:pPr lvl="3"/>
            <a:r>
              <a:rPr kumimoji="1" lang="ja-JP" altLang="en-US" dirty="0" smtClean="0"/>
              <a:t>第 </a:t>
            </a:r>
            <a:r>
              <a:rPr kumimoji="1" lang="en-US" altLang="ja-JP" dirty="0" smtClean="0"/>
              <a:t>4 </a:t>
            </a:r>
            <a:r>
              <a:rPr kumimoji="1" lang="ja-JP" altLang="en-US" dirty="0" smtClean="0"/>
              <a:t>レベル</a:t>
            </a:r>
          </a:p>
          <a:p>
            <a:pPr lvl="4"/>
            <a:r>
              <a:rPr kumimoji="1" lang="ja-JP" altLang="en-US" dirty="0" smtClean="0"/>
              <a:t>第 </a:t>
            </a:r>
            <a:r>
              <a:rPr kumimoji="1" lang="en-US" altLang="ja-JP" dirty="0" smtClean="0"/>
              <a:t>5 </a:t>
            </a:r>
            <a:r>
              <a:rPr kumimoji="1" lang="ja-JP" altLang="en-US" dirty="0" smtClean="0"/>
              <a:t>レベル</a:t>
            </a:r>
          </a:p>
          <a:p>
            <a:pPr lvl="5"/>
            <a:r>
              <a:rPr kumimoji="1" lang="ja-JP" altLang="en-US" dirty="0" smtClean="0"/>
              <a:t>第</a:t>
            </a:r>
            <a:r>
              <a:rPr kumimoji="1" lang="en-US" altLang="ja-JP" dirty="0" smtClean="0"/>
              <a:t>6</a:t>
            </a:r>
            <a:r>
              <a:rPr kumimoji="1" lang="ja-JP" altLang="en-US" dirty="0" smtClean="0"/>
              <a:t>レベル</a:t>
            </a:r>
          </a:p>
          <a:p>
            <a:pPr lvl="6"/>
            <a:r>
              <a:rPr kumimoji="1" lang="ja-JP" altLang="en-US" dirty="0" smtClean="0"/>
              <a:t>第</a:t>
            </a:r>
            <a:r>
              <a:rPr kumimoji="1" lang="en-US" altLang="ja-JP" dirty="0" smtClean="0"/>
              <a:t>7</a:t>
            </a:r>
            <a:r>
              <a:rPr kumimoji="1" lang="ja-JP" altLang="en-US" dirty="0" smtClean="0"/>
              <a:t>レベル</a:t>
            </a:r>
          </a:p>
          <a:p>
            <a:pPr lvl="7"/>
            <a:r>
              <a:rPr kumimoji="1" lang="ja-JP" altLang="en-US" dirty="0" smtClean="0"/>
              <a:t>第</a:t>
            </a:r>
            <a:r>
              <a:rPr kumimoji="1" lang="en-US" altLang="ja-JP" dirty="0" smtClean="0"/>
              <a:t>8</a:t>
            </a:r>
            <a:r>
              <a:rPr kumimoji="1" lang="ja-JP" altLang="en-US" dirty="0" smtClean="0"/>
              <a:t>レベル</a:t>
            </a:r>
          </a:p>
          <a:p>
            <a:pPr lvl="8"/>
            <a:r>
              <a:rPr kumimoji="1" lang="ja-JP" altLang="en-US" dirty="0" smtClean="0"/>
              <a:t>第</a:t>
            </a:r>
            <a:r>
              <a:rPr kumimoji="1" lang="en-US" altLang="ja-JP" dirty="0" smtClean="0"/>
              <a:t>9</a:t>
            </a:r>
            <a:r>
              <a:rPr kumimoji="1" lang="ja-JP" altLang="en-US" dirty="0" smtClean="0"/>
              <a:t>レベル</a:t>
            </a:r>
          </a:p>
        </p:txBody>
      </p:sp>
      <p:sp>
        <p:nvSpPr>
          <p:cNvPr id="29" name="正方形/長方形 28"/>
          <p:cNvSpPr>
            <a:spLocks noGrp="1"/>
          </p:cNvSpPr>
          <p:nvPr>
            <p:ph type="dt" sz="half" idx="2"/>
          </p:nvPr>
        </p:nvSpPr>
        <p:spPr>
          <a:xfrm>
            <a:off x="4471958" y="6492899"/>
            <a:ext cx="1528802" cy="365125"/>
          </a:xfrm>
          <a:prstGeom prst="rect">
            <a:avLst/>
          </a:prstGeom>
        </p:spPr>
        <p:txBody>
          <a:bodyPr vert="horz" rtlCol="0" anchor="ctr"/>
          <a:lstStyle>
            <a:lvl1pPr algn="l">
              <a:defRPr sz="1200">
                <a:solidFill>
                  <a:srgbClr val="000000"/>
                </a:solidFill>
              </a:defRPr>
            </a:lvl1pPr>
          </a:lstStyle>
          <a:p>
            <a:fld id="{66C7A532-2725-49B3-A927-5BEF41853F9C}" type="datetimeFigureOut">
              <a:rPr lang="cs-CZ" smtClean="0"/>
              <a:t>26.6.2012</a:t>
            </a:fld>
            <a:endParaRPr lang="cs-CZ"/>
          </a:p>
        </p:txBody>
      </p:sp>
      <p:sp>
        <p:nvSpPr>
          <p:cNvPr id="4" name="正方形/長方形 3"/>
          <p:cNvSpPr>
            <a:spLocks noGrp="1"/>
          </p:cNvSpPr>
          <p:nvPr>
            <p:ph type="ftr" sz="quarter" idx="3"/>
          </p:nvPr>
        </p:nvSpPr>
        <p:spPr>
          <a:xfrm>
            <a:off x="6048632" y="6492899"/>
            <a:ext cx="2395534" cy="365125"/>
          </a:xfrm>
          <a:prstGeom prst="rect">
            <a:avLst/>
          </a:prstGeom>
        </p:spPr>
        <p:txBody>
          <a:bodyPr vert="horz" rtlCol="0" anchor="ctr"/>
          <a:lstStyle>
            <a:lvl1pPr algn="ctr">
              <a:defRPr sz="1200">
                <a:solidFill>
                  <a:srgbClr val="000000"/>
                </a:solidFill>
              </a:defRPr>
            </a:lvl1pPr>
          </a:lstStyle>
          <a:p>
            <a:endParaRPr lang="cs-CZ"/>
          </a:p>
        </p:txBody>
      </p:sp>
      <p:sp>
        <p:nvSpPr>
          <p:cNvPr id="10" name="正方形/長方形 9"/>
          <p:cNvSpPr>
            <a:spLocks noGrp="1"/>
          </p:cNvSpPr>
          <p:nvPr>
            <p:ph type="sldNum" sz="quarter" idx="4"/>
          </p:nvPr>
        </p:nvSpPr>
        <p:spPr>
          <a:xfrm>
            <a:off x="8501090" y="6492900"/>
            <a:ext cx="642942" cy="365125"/>
          </a:xfrm>
          <a:prstGeom prst="rect">
            <a:avLst/>
          </a:prstGeom>
        </p:spPr>
        <p:txBody>
          <a:bodyPr vert="horz" rtlCol="0" anchor="ctr"/>
          <a:lstStyle>
            <a:lvl1pPr algn="r">
              <a:defRPr sz="1200">
                <a:solidFill>
                  <a:srgbClr val="000000"/>
                </a:solidFill>
              </a:defRPr>
            </a:lvl1pPr>
          </a:lstStyle>
          <a:p>
            <a:fld id="{4922C869-FF45-4484-915F-2EB4149123D9}" type="slidenum">
              <a:rPr lang="cs-CZ" smtClean="0"/>
              <a:t>‹#›</a:t>
            </a:fld>
            <a:endParaRPr lang="cs-CZ"/>
          </a:p>
        </p:txBody>
      </p:sp>
      <p:sp>
        <p:nvSpPr>
          <p:cNvPr id="186" name="正方形/長方形 185"/>
          <p:cNvSpPr>
            <a:spLocks noChangeArrowheads="1"/>
          </p:cNvSpPr>
          <p:nvPr/>
        </p:nvSpPr>
        <p:spPr bwMode="auto">
          <a:xfrm>
            <a:off x="8469297" y="5716564"/>
            <a:ext cx="0" cy="369332"/>
          </a:xfrm>
          <a:prstGeom prst="rect">
            <a:avLst/>
          </a:prstGeom>
          <a:solidFill>
            <a:srgbClr val="FFFFFF">
              <a:alpha val="25098"/>
            </a:srgbClr>
          </a:solidFill>
          <a:ln w="9525" cap="flat" cmpd="sng" algn="ctr">
            <a:noFill/>
            <a:prstDash val="solid"/>
            <a:miter lim="800000"/>
            <a:headEnd type="none" w="med" len="med"/>
            <a:tailEnd type="none" w="med" len="med"/>
          </a:ln>
          <a:effectLst/>
        </p:spPr>
        <p:txBody>
          <a:bodyPr vert="horz" wrap="square" lIns="0" tIns="0" rIns="0" bIns="0" anchor="t" compatLnSpc="1">
            <a:spAutoFit/>
          </a:bodyPr>
          <a:lstStyle/>
          <a:p>
            <a:pPr algn="l" fontAlgn="base">
              <a:spcBef>
                <a:spcPct val="0"/>
              </a:spcBef>
              <a:spcAft>
                <a:spcPct val="0"/>
              </a:spcAft>
            </a:pPr>
            <a:endParaRPr kumimoji="1" lang="ja-JP" altLang="ja-JP" sz="2400">
              <a:solidFill>
                <a:schemeClr val="tx1">
                  <a:alpha val="100000"/>
                </a:schemeClr>
              </a:solidFill>
              <a:latin typeface="Arial"/>
              <a:ea typeface="ＭＳ Ｐゴシック"/>
            </a:endParaRPr>
          </a:p>
        </p:txBody>
      </p:sp>
      <p:sp>
        <p:nvSpPr>
          <p:cNvPr id="22" name="正方形/長方形 21"/>
          <p:cNvSpPr>
            <a:spLocks noGrp="1"/>
          </p:cNvSpPr>
          <p:nvPr>
            <p:ph type="title"/>
          </p:nvPr>
        </p:nvSpPr>
        <p:spPr>
          <a:xfrm>
            <a:off x="457200" y="642918"/>
            <a:ext cx="8229600" cy="1143000"/>
          </a:xfrm>
          <a:prstGeom prst="rect">
            <a:avLst/>
          </a:prstGeom>
        </p:spPr>
        <p:txBody>
          <a:bodyPr vert="horz" rtlCol="0" anchor="ctr">
            <a:normAutofit/>
          </a:bodyPr>
          <a:lstStyle/>
          <a:p>
            <a:r>
              <a:rPr kumimoji="1" lang="ja-JP" altLang="en-US" dirty="0" smtClean="0"/>
              <a:t>マスタ タイトルの書式設定</a:t>
            </a:r>
            <a:endParaRPr kumimoji="1" lang="ja-JP" altLang="en-US" dirty="0"/>
          </a:p>
        </p:txBody>
      </p:sp>
      <p:grpSp>
        <p:nvGrpSpPr>
          <p:cNvPr id="2" name="グループ化 11"/>
          <p:cNvGrpSpPr>
            <a:grpSpLocks/>
          </p:cNvGrpSpPr>
          <p:nvPr/>
        </p:nvGrpSpPr>
        <p:grpSpPr bwMode="auto">
          <a:xfrm>
            <a:off x="4000496" y="0"/>
            <a:ext cx="5143504" cy="2000240"/>
            <a:chOff x="2168" y="0"/>
            <a:chExt cx="3576" cy="1384"/>
          </a:xfrm>
        </p:grpSpPr>
        <p:sp>
          <p:nvSpPr>
            <p:cNvPr id="13" name="図形 12"/>
            <p:cNvSpPr>
              <a:spLocks/>
            </p:cNvSpPr>
            <p:nvPr/>
          </p:nvSpPr>
          <p:spPr bwMode="auto">
            <a:xfrm>
              <a:off x="5420" y="1044"/>
              <a:ext cx="324" cy="272"/>
            </a:xfrm>
            <a:custGeom>
              <a:avLst/>
              <a:gdLst/>
              <a:ahLst/>
              <a:cxnLst>
                <a:cxn ang="0">
                  <a:pos x="12" y="112"/>
                </a:cxn>
                <a:cxn ang="0">
                  <a:pos x="0" y="124"/>
                </a:cxn>
                <a:cxn ang="0">
                  <a:pos x="0" y="148"/>
                </a:cxn>
                <a:cxn ang="0">
                  <a:pos x="0" y="152"/>
                </a:cxn>
                <a:cxn ang="0">
                  <a:pos x="4" y="164"/>
                </a:cxn>
                <a:cxn ang="0">
                  <a:pos x="16" y="176"/>
                </a:cxn>
                <a:cxn ang="0">
                  <a:pos x="52" y="200"/>
                </a:cxn>
                <a:cxn ang="0">
                  <a:pos x="104" y="224"/>
                </a:cxn>
                <a:cxn ang="0">
                  <a:pos x="156" y="244"/>
                </a:cxn>
                <a:cxn ang="0">
                  <a:pos x="260" y="260"/>
                </a:cxn>
                <a:cxn ang="0">
                  <a:pos x="308" y="268"/>
                </a:cxn>
                <a:cxn ang="0">
                  <a:pos x="324" y="272"/>
                </a:cxn>
                <a:cxn ang="0">
                  <a:pos x="324" y="268"/>
                </a:cxn>
                <a:cxn ang="0">
                  <a:pos x="308" y="268"/>
                </a:cxn>
                <a:cxn ang="0">
                  <a:pos x="264" y="256"/>
                </a:cxn>
                <a:cxn ang="0">
                  <a:pos x="164" y="236"/>
                </a:cxn>
                <a:cxn ang="0">
                  <a:pos x="108" y="220"/>
                </a:cxn>
                <a:cxn ang="0">
                  <a:pos x="60" y="200"/>
                </a:cxn>
                <a:cxn ang="0">
                  <a:pos x="24" y="176"/>
                </a:cxn>
                <a:cxn ang="0">
                  <a:pos x="12" y="164"/>
                </a:cxn>
                <a:cxn ang="0">
                  <a:pos x="0" y="148"/>
                </a:cxn>
                <a:cxn ang="0">
                  <a:pos x="4" y="124"/>
                </a:cxn>
                <a:cxn ang="0">
                  <a:pos x="16" y="112"/>
                </a:cxn>
                <a:cxn ang="0">
                  <a:pos x="36" y="92"/>
                </a:cxn>
                <a:cxn ang="0">
                  <a:pos x="64" y="76"/>
                </a:cxn>
                <a:cxn ang="0">
                  <a:pos x="140" y="44"/>
                </a:cxn>
                <a:cxn ang="0">
                  <a:pos x="228" y="20"/>
                </a:cxn>
                <a:cxn ang="0">
                  <a:pos x="324" y="0"/>
                </a:cxn>
                <a:cxn ang="0">
                  <a:pos x="236" y="12"/>
                </a:cxn>
                <a:cxn ang="0">
                  <a:pos x="140" y="36"/>
                </a:cxn>
                <a:cxn ang="0">
                  <a:pos x="64" y="76"/>
                </a:cxn>
                <a:cxn ang="0">
                  <a:pos x="36" y="92"/>
                </a:cxn>
                <a:cxn ang="0">
                  <a:pos x="16" y="112"/>
                </a:cxn>
              </a:cxnLst>
              <a:rect l="0" t="0" r="0" b="0"/>
              <a:pathLst>
                <a:path w="324" h="272">
                  <a:moveTo>
                    <a:pt x="12" y="112"/>
                  </a:moveTo>
                  <a:lnTo>
                    <a:pt x="0" y="124"/>
                  </a:lnTo>
                  <a:lnTo>
                    <a:pt x="0" y="148"/>
                  </a:lnTo>
                  <a:lnTo>
                    <a:pt x="0" y="152"/>
                  </a:lnTo>
                  <a:lnTo>
                    <a:pt x="4" y="164"/>
                  </a:lnTo>
                  <a:lnTo>
                    <a:pt x="16" y="176"/>
                  </a:lnTo>
                  <a:lnTo>
                    <a:pt x="52" y="200"/>
                  </a:lnTo>
                  <a:lnTo>
                    <a:pt x="104" y="224"/>
                  </a:lnTo>
                  <a:lnTo>
                    <a:pt x="156" y="244"/>
                  </a:lnTo>
                  <a:lnTo>
                    <a:pt x="260" y="260"/>
                  </a:lnTo>
                  <a:lnTo>
                    <a:pt x="308" y="268"/>
                  </a:lnTo>
                  <a:lnTo>
                    <a:pt x="324" y="272"/>
                  </a:lnTo>
                  <a:lnTo>
                    <a:pt x="324" y="268"/>
                  </a:lnTo>
                  <a:lnTo>
                    <a:pt x="308" y="268"/>
                  </a:lnTo>
                  <a:lnTo>
                    <a:pt x="264" y="256"/>
                  </a:lnTo>
                  <a:lnTo>
                    <a:pt x="164" y="236"/>
                  </a:lnTo>
                  <a:lnTo>
                    <a:pt x="108" y="220"/>
                  </a:lnTo>
                  <a:lnTo>
                    <a:pt x="60" y="200"/>
                  </a:lnTo>
                  <a:lnTo>
                    <a:pt x="24" y="176"/>
                  </a:lnTo>
                  <a:lnTo>
                    <a:pt x="12" y="164"/>
                  </a:lnTo>
                  <a:lnTo>
                    <a:pt x="0" y="148"/>
                  </a:lnTo>
                  <a:lnTo>
                    <a:pt x="4" y="124"/>
                  </a:lnTo>
                  <a:lnTo>
                    <a:pt x="16" y="112"/>
                  </a:lnTo>
                  <a:lnTo>
                    <a:pt x="36" y="92"/>
                  </a:lnTo>
                  <a:lnTo>
                    <a:pt x="64" y="76"/>
                  </a:lnTo>
                  <a:lnTo>
                    <a:pt x="140" y="44"/>
                  </a:lnTo>
                  <a:lnTo>
                    <a:pt x="228" y="20"/>
                  </a:lnTo>
                  <a:lnTo>
                    <a:pt x="324" y="0"/>
                  </a:lnTo>
                  <a:lnTo>
                    <a:pt x="236" y="12"/>
                  </a:lnTo>
                  <a:lnTo>
                    <a:pt x="140" y="36"/>
                  </a:lnTo>
                  <a:lnTo>
                    <a:pt x="64" y="76"/>
                  </a:lnTo>
                  <a:lnTo>
                    <a:pt x="36" y="92"/>
                  </a:lnTo>
                  <a:lnTo>
                    <a:pt x="16" y="112"/>
                  </a:lnTo>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 name="図形 13"/>
            <p:cNvSpPr>
              <a:spLocks/>
            </p:cNvSpPr>
            <p:nvPr/>
          </p:nvSpPr>
          <p:spPr bwMode="auto">
            <a:xfrm>
              <a:off x="2328" y="0"/>
              <a:ext cx="296" cy="24"/>
            </a:xfrm>
            <a:custGeom>
              <a:avLst/>
              <a:gdLst/>
              <a:ahLst/>
              <a:cxnLst>
                <a:cxn ang="0">
                  <a:pos x="56" y="8"/>
                </a:cxn>
                <a:cxn ang="0">
                  <a:pos x="124" y="12"/>
                </a:cxn>
                <a:cxn ang="0">
                  <a:pos x="124" y="8"/>
                </a:cxn>
                <a:cxn ang="0">
                  <a:pos x="184" y="12"/>
                </a:cxn>
                <a:cxn ang="0">
                  <a:pos x="296" y="24"/>
                </a:cxn>
                <a:cxn ang="0">
                  <a:pos x="256" y="20"/>
                </a:cxn>
                <a:cxn ang="0">
                  <a:pos x="160" y="0"/>
                </a:cxn>
                <a:cxn ang="0">
                  <a:pos x="136" y="0"/>
                </a:cxn>
                <a:cxn ang="0">
                  <a:pos x="164" y="8"/>
                </a:cxn>
                <a:cxn ang="0">
                  <a:pos x="104" y="0"/>
                </a:cxn>
                <a:cxn ang="0">
                  <a:pos x="72" y="0"/>
                </a:cxn>
                <a:cxn ang="0">
                  <a:pos x="100" y="8"/>
                </a:cxn>
                <a:cxn ang="0">
                  <a:pos x="60" y="0"/>
                </a:cxn>
                <a:cxn ang="0">
                  <a:pos x="0" y="0"/>
                </a:cxn>
                <a:cxn ang="0">
                  <a:pos x="56" y="8"/>
                </a:cxn>
              </a:cxnLst>
              <a:rect l="0" t="0" r="0" b="0"/>
              <a:pathLst>
                <a:path w="296" h="24">
                  <a:moveTo>
                    <a:pt x="56" y="8"/>
                  </a:moveTo>
                  <a:lnTo>
                    <a:pt x="124" y="12"/>
                  </a:lnTo>
                  <a:lnTo>
                    <a:pt x="124" y="8"/>
                  </a:lnTo>
                  <a:lnTo>
                    <a:pt x="184" y="12"/>
                  </a:lnTo>
                  <a:lnTo>
                    <a:pt x="296" y="24"/>
                  </a:lnTo>
                  <a:lnTo>
                    <a:pt x="256" y="20"/>
                  </a:lnTo>
                  <a:lnTo>
                    <a:pt x="160" y="0"/>
                  </a:lnTo>
                  <a:lnTo>
                    <a:pt x="136" y="0"/>
                  </a:lnTo>
                  <a:lnTo>
                    <a:pt x="164" y="8"/>
                  </a:lnTo>
                  <a:lnTo>
                    <a:pt x="104" y="0"/>
                  </a:lnTo>
                  <a:lnTo>
                    <a:pt x="72" y="0"/>
                  </a:lnTo>
                  <a:lnTo>
                    <a:pt x="100" y="8"/>
                  </a:lnTo>
                  <a:lnTo>
                    <a:pt x="60" y="0"/>
                  </a:lnTo>
                  <a:lnTo>
                    <a:pt x="0" y="0"/>
                  </a:lnTo>
                  <a:lnTo>
                    <a:pt x="56"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 name="図形 14"/>
            <p:cNvSpPr>
              <a:spLocks/>
            </p:cNvSpPr>
            <p:nvPr/>
          </p:nvSpPr>
          <p:spPr bwMode="auto">
            <a:xfrm>
              <a:off x="2884" y="0"/>
              <a:ext cx="352" cy="168"/>
            </a:xfrm>
            <a:custGeom>
              <a:avLst/>
              <a:gdLst/>
              <a:ahLst/>
              <a:cxnLst>
                <a:cxn ang="0">
                  <a:pos x="176" y="132"/>
                </a:cxn>
                <a:cxn ang="0">
                  <a:pos x="316" y="164"/>
                </a:cxn>
                <a:cxn ang="0">
                  <a:pos x="316" y="156"/>
                </a:cxn>
                <a:cxn ang="0">
                  <a:pos x="352" y="168"/>
                </a:cxn>
                <a:cxn ang="0">
                  <a:pos x="352" y="164"/>
                </a:cxn>
                <a:cxn ang="0">
                  <a:pos x="312" y="152"/>
                </a:cxn>
                <a:cxn ang="0">
                  <a:pos x="220" y="128"/>
                </a:cxn>
                <a:cxn ang="0">
                  <a:pos x="172" y="108"/>
                </a:cxn>
                <a:cxn ang="0">
                  <a:pos x="128" y="84"/>
                </a:cxn>
                <a:cxn ang="0">
                  <a:pos x="92" y="56"/>
                </a:cxn>
                <a:cxn ang="0">
                  <a:pos x="80" y="36"/>
                </a:cxn>
                <a:cxn ang="0">
                  <a:pos x="76" y="20"/>
                </a:cxn>
                <a:cxn ang="0">
                  <a:pos x="80" y="0"/>
                </a:cxn>
                <a:cxn ang="0">
                  <a:pos x="76" y="0"/>
                </a:cxn>
                <a:cxn ang="0">
                  <a:pos x="68" y="20"/>
                </a:cxn>
                <a:cxn ang="0">
                  <a:pos x="80" y="44"/>
                </a:cxn>
                <a:cxn ang="0">
                  <a:pos x="92" y="60"/>
                </a:cxn>
                <a:cxn ang="0">
                  <a:pos x="128" y="92"/>
                </a:cxn>
                <a:cxn ang="0">
                  <a:pos x="176" y="120"/>
                </a:cxn>
                <a:cxn ang="0">
                  <a:pos x="236" y="140"/>
                </a:cxn>
                <a:cxn ang="0">
                  <a:pos x="176" y="128"/>
                </a:cxn>
                <a:cxn ang="0">
                  <a:pos x="104" y="104"/>
                </a:cxn>
                <a:cxn ang="0">
                  <a:pos x="52" y="84"/>
                </a:cxn>
                <a:cxn ang="0">
                  <a:pos x="20" y="60"/>
                </a:cxn>
                <a:cxn ang="0">
                  <a:pos x="8" y="44"/>
                </a:cxn>
                <a:cxn ang="0">
                  <a:pos x="0" y="24"/>
                </a:cxn>
                <a:cxn ang="0">
                  <a:pos x="8" y="20"/>
                </a:cxn>
                <a:cxn ang="0">
                  <a:pos x="12" y="0"/>
                </a:cxn>
                <a:cxn ang="0">
                  <a:pos x="8" y="0"/>
                </a:cxn>
                <a:cxn ang="0">
                  <a:pos x="0" y="12"/>
                </a:cxn>
                <a:cxn ang="0">
                  <a:pos x="0" y="24"/>
                </a:cxn>
                <a:cxn ang="0">
                  <a:pos x="0" y="44"/>
                </a:cxn>
                <a:cxn ang="0">
                  <a:pos x="12" y="60"/>
                </a:cxn>
                <a:cxn ang="0">
                  <a:pos x="52" y="84"/>
                </a:cxn>
                <a:cxn ang="0">
                  <a:pos x="100" y="108"/>
                </a:cxn>
                <a:cxn ang="0">
                  <a:pos x="176" y="132"/>
                </a:cxn>
              </a:cxnLst>
              <a:rect l="0" t="0" r="0" b="0"/>
              <a:pathLst>
                <a:path w="352" h="168">
                  <a:moveTo>
                    <a:pt x="176" y="132"/>
                  </a:moveTo>
                  <a:lnTo>
                    <a:pt x="316" y="164"/>
                  </a:lnTo>
                  <a:lnTo>
                    <a:pt x="316" y="156"/>
                  </a:lnTo>
                  <a:lnTo>
                    <a:pt x="352" y="168"/>
                  </a:lnTo>
                  <a:lnTo>
                    <a:pt x="352" y="164"/>
                  </a:lnTo>
                  <a:lnTo>
                    <a:pt x="312" y="152"/>
                  </a:lnTo>
                  <a:lnTo>
                    <a:pt x="220" y="128"/>
                  </a:lnTo>
                  <a:lnTo>
                    <a:pt x="172" y="108"/>
                  </a:lnTo>
                  <a:lnTo>
                    <a:pt x="128" y="84"/>
                  </a:lnTo>
                  <a:lnTo>
                    <a:pt x="92" y="56"/>
                  </a:lnTo>
                  <a:lnTo>
                    <a:pt x="80" y="36"/>
                  </a:lnTo>
                  <a:lnTo>
                    <a:pt x="76" y="20"/>
                  </a:lnTo>
                  <a:lnTo>
                    <a:pt x="80" y="0"/>
                  </a:lnTo>
                  <a:lnTo>
                    <a:pt x="76" y="0"/>
                  </a:lnTo>
                  <a:lnTo>
                    <a:pt x="68" y="20"/>
                  </a:lnTo>
                  <a:lnTo>
                    <a:pt x="80" y="44"/>
                  </a:lnTo>
                  <a:lnTo>
                    <a:pt x="92" y="60"/>
                  </a:lnTo>
                  <a:lnTo>
                    <a:pt x="128" y="92"/>
                  </a:lnTo>
                  <a:lnTo>
                    <a:pt x="176" y="120"/>
                  </a:lnTo>
                  <a:lnTo>
                    <a:pt x="236" y="140"/>
                  </a:lnTo>
                  <a:lnTo>
                    <a:pt x="176" y="128"/>
                  </a:lnTo>
                  <a:lnTo>
                    <a:pt x="104" y="104"/>
                  </a:lnTo>
                  <a:lnTo>
                    <a:pt x="52" y="84"/>
                  </a:lnTo>
                  <a:lnTo>
                    <a:pt x="20" y="60"/>
                  </a:lnTo>
                  <a:lnTo>
                    <a:pt x="8" y="44"/>
                  </a:lnTo>
                  <a:lnTo>
                    <a:pt x="0" y="24"/>
                  </a:lnTo>
                  <a:lnTo>
                    <a:pt x="8" y="20"/>
                  </a:lnTo>
                  <a:lnTo>
                    <a:pt x="12" y="0"/>
                  </a:lnTo>
                  <a:lnTo>
                    <a:pt x="8" y="0"/>
                  </a:lnTo>
                  <a:lnTo>
                    <a:pt x="0" y="12"/>
                  </a:lnTo>
                  <a:lnTo>
                    <a:pt x="0" y="24"/>
                  </a:lnTo>
                  <a:lnTo>
                    <a:pt x="0" y="44"/>
                  </a:lnTo>
                  <a:lnTo>
                    <a:pt x="12" y="60"/>
                  </a:lnTo>
                  <a:lnTo>
                    <a:pt x="52" y="84"/>
                  </a:lnTo>
                  <a:lnTo>
                    <a:pt x="100" y="108"/>
                  </a:lnTo>
                  <a:lnTo>
                    <a:pt x="176" y="13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 name="図形 15"/>
            <p:cNvSpPr>
              <a:spLocks/>
            </p:cNvSpPr>
            <p:nvPr/>
          </p:nvSpPr>
          <p:spPr bwMode="auto">
            <a:xfrm>
              <a:off x="5504" y="1076"/>
              <a:ext cx="240" cy="216"/>
            </a:xfrm>
            <a:custGeom>
              <a:avLst/>
              <a:gdLst/>
              <a:ahLst/>
              <a:cxnLst>
                <a:cxn ang="0">
                  <a:pos x="0" y="128"/>
                </a:cxn>
                <a:cxn ang="0">
                  <a:pos x="20" y="144"/>
                </a:cxn>
                <a:cxn ang="0">
                  <a:pos x="48" y="164"/>
                </a:cxn>
                <a:cxn ang="0">
                  <a:pos x="80" y="180"/>
                </a:cxn>
                <a:cxn ang="0">
                  <a:pos x="116" y="192"/>
                </a:cxn>
                <a:cxn ang="0">
                  <a:pos x="188" y="204"/>
                </a:cxn>
                <a:cxn ang="0">
                  <a:pos x="240" y="216"/>
                </a:cxn>
                <a:cxn ang="0">
                  <a:pos x="240" y="212"/>
                </a:cxn>
                <a:cxn ang="0">
                  <a:pos x="188" y="204"/>
                </a:cxn>
                <a:cxn ang="0">
                  <a:pos x="116" y="188"/>
                </a:cxn>
                <a:cxn ang="0">
                  <a:pos x="48" y="164"/>
                </a:cxn>
                <a:cxn ang="0">
                  <a:pos x="24" y="144"/>
                </a:cxn>
                <a:cxn ang="0">
                  <a:pos x="8" y="128"/>
                </a:cxn>
                <a:cxn ang="0">
                  <a:pos x="8" y="96"/>
                </a:cxn>
                <a:cxn ang="0">
                  <a:pos x="20" y="72"/>
                </a:cxn>
                <a:cxn ang="0">
                  <a:pos x="32" y="68"/>
                </a:cxn>
                <a:cxn ang="0">
                  <a:pos x="72" y="44"/>
                </a:cxn>
                <a:cxn ang="0">
                  <a:pos x="144" y="16"/>
                </a:cxn>
                <a:cxn ang="0">
                  <a:pos x="240" y="0"/>
                </a:cxn>
                <a:cxn ang="0">
                  <a:pos x="144" y="16"/>
                </a:cxn>
                <a:cxn ang="0">
                  <a:pos x="72" y="44"/>
                </a:cxn>
                <a:cxn ang="0">
                  <a:pos x="32" y="60"/>
                </a:cxn>
                <a:cxn ang="0">
                  <a:pos x="12" y="72"/>
                </a:cxn>
                <a:cxn ang="0">
                  <a:pos x="0" y="96"/>
                </a:cxn>
                <a:cxn ang="0">
                  <a:pos x="0" y="116"/>
                </a:cxn>
                <a:cxn ang="0">
                  <a:pos x="0" y="128"/>
                </a:cxn>
              </a:cxnLst>
              <a:rect l="0" t="0" r="0" b="0"/>
              <a:pathLst>
                <a:path w="240" h="216">
                  <a:moveTo>
                    <a:pt x="0" y="128"/>
                  </a:moveTo>
                  <a:lnTo>
                    <a:pt x="20" y="144"/>
                  </a:lnTo>
                  <a:lnTo>
                    <a:pt x="48" y="164"/>
                  </a:lnTo>
                  <a:lnTo>
                    <a:pt x="80" y="180"/>
                  </a:lnTo>
                  <a:lnTo>
                    <a:pt x="116" y="192"/>
                  </a:lnTo>
                  <a:lnTo>
                    <a:pt x="188" y="204"/>
                  </a:lnTo>
                  <a:lnTo>
                    <a:pt x="240" y="216"/>
                  </a:lnTo>
                  <a:lnTo>
                    <a:pt x="240" y="212"/>
                  </a:lnTo>
                  <a:lnTo>
                    <a:pt x="188" y="204"/>
                  </a:lnTo>
                  <a:lnTo>
                    <a:pt x="116" y="188"/>
                  </a:lnTo>
                  <a:lnTo>
                    <a:pt x="48" y="164"/>
                  </a:lnTo>
                  <a:lnTo>
                    <a:pt x="24" y="144"/>
                  </a:lnTo>
                  <a:lnTo>
                    <a:pt x="8" y="128"/>
                  </a:lnTo>
                  <a:lnTo>
                    <a:pt x="8" y="96"/>
                  </a:lnTo>
                  <a:lnTo>
                    <a:pt x="20" y="72"/>
                  </a:lnTo>
                  <a:lnTo>
                    <a:pt x="32" y="68"/>
                  </a:lnTo>
                  <a:lnTo>
                    <a:pt x="72" y="44"/>
                  </a:lnTo>
                  <a:lnTo>
                    <a:pt x="144" y="16"/>
                  </a:lnTo>
                  <a:lnTo>
                    <a:pt x="240" y="0"/>
                  </a:lnTo>
                  <a:lnTo>
                    <a:pt x="144" y="16"/>
                  </a:lnTo>
                  <a:lnTo>
                    <a:pt x="72" y="44"/>
                  </a:lnTo>
                  <a:lnTo>
                    <a:pt x="32" y="60"/>
                  </a:lnTo>
                  <a:lnTo>
                    <a:pt x="12" y="72"/>
                  </a:lnTo>
                  <a:lnTo>
                    <a:pt x="0" y="96"/>
                  </a:lnTo>
                  <a:lnTo>
                    <a:pt x="0" y="116"/>
                  </a:lnTo>
                  <a:lnTo>
                    <a:pt x="0" y="12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7" name="図形 16"/>
            <p:cNvSpPr>
              <a:spLocks/>
            </p:cNvSpPr>
            <p:nvPr/>
          </p:nvSpPr>
          <p:spPr bwMode="auto">
            <a:xfrm>
              <a:off x="5740" y="1180"/>
              <a:ext cx="4" cy="36"/>
            </a:xfrm>
            <a:custGeom>
              <a:avLst/>
              <a:gdLst/>
              <a:ahLst/>
              <a:cxnLst>
                <a:cxn ang="0">
                  <a:pos x="4" y="36"/>
                </a:cxn>
                <a:cxn ang="0">
                  <a:pos x="4" y="24"/>
                </a:cxn>
                <a:cxn ang="0">
                  <a:pos x="4" y="12"/>
                </a:cxn>
                <a:cxn ang="0">
                  <a:pos x="4" y="0"/>
                </a:cxn>
                <a:cxn ang="0">
                  <a:pos x="0" y="4"/>
                </a:cxn>
                <a:cxn ang="0">
                  <a:pos x="0" y="24"/>
                </a:cxn>
                <a:cxn ang="0">
                  <a:pos x="4" y="36"/>
                </a:cxn>
              </a:cxnLst>
              <a:rect l="0" t="0" r="0" b="0"/>
              <a:pathLst>
                <a:path w="4" h="36">
                  <a:moveTo>
                    <a:pt x="4" y="36"/>
                  </a:moveTo>
                  <a:lnTo>
                    <a:pt x="4" y="24"/>
                  </a:lnTo>
                  <a:lnTo>
                    <a:pt x="4" y="12"/>
                  </a:lnTo>
                  <a:lnTo>
                    <a:pt x="4" y="0"/>
                  </a:lnTo>
                  <a:lnTo>
                    <a:pt x="0" y="4"/>
                  </a:lnTo>
                  <a:lnTo>
                    <a:pt x="0" y="24"/>
                  </a:lnTo>
                  <a:lnTo>
                    <a:pt x="4"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9" name="図形 18"/>
            <p:cNvSpPr>
              <a:spLocks/>
            </p:cNvSpPr>
            <p:nvPr/>
          </p:nvSpPr>
          <p:spPr bwMode="auto">
            <a:xfrm>
              <a:off x="5720" y="1160"/>
              <a:ext cx="24" cy="68"/>
            </a:xfrm>
            <a:custGeom>
              <a:avLst/>
              <a:gdLst/>
              <a:ahLst/>
              <a:cxnLst>
                <a:cxn ang="0">
                  <a:pos x="8" y="24"/>
                </a:cxn>
                <a:cxn ang="0">
                  <a:pos x="0" y="44"/>
                </a:cxn>
                <a:cxn ang="0">
                  <a:pos x="8" y="56"/>
                </a:cxn>
                <a:cxn ang="0">
                  <a:pos x="24" y="68"/>
                </a:cxn>
                <a:cxn ang="0">
                  <a:pos x="24" y="60"/>
                </a:cxn>
                <a:cxn ang="0">
                  <a:pos x="12" y="48"/>
                </a:cxn>
                <a:cxn ang="0">
                  <a:pos x="8" y="44"/>
                </a:cxn>
                <a:cxn ang="0">
                  <a:pos x="8" y="24"/>
                </a:cxn>
                <a:cxn ang="0">
                  <a:pos x="12" y="20"/>
                </a:cxn>
                <a:cxn ang="0">
                  <a:pos x="24" y="8"/>
                </a:cxn>
                <a:cxn ang="0">
                  <a:pos x="24" y="0"/>
                </a:cxn>
                <a:cxn ang="0">
                  <a:pos x="8" y="20"/>
                </a:cxn>
                <a:cxn ang="0">
                  <a:pos x="8" y="24"/>
                </a:cxn>
              </a:cxnLst>
              <a:rect l="0" t="0" r="0" b="0"/>
              <a:pathLst>
                <a:path w="24" h="68">
                  <a:moveTo>
                    <a:pt x="8" y="24"/>
                  </a:moveTo>
                  <a:lnTo>
                    <a:pt x="0" y="44"/>
                  </a:lnTo>
                  <a:lnTo>
                    <a:pt x="8" y="56"/>
                  </a:lnTo>
                  <a:lnTo>
                    <a:pt x="24" y="68"/>
                  </a:lnTo>
                  <a:lnTo>
                    <a:pt x="24" y="60"/>
                  </a:lnTo>
                  <a:lnTo>
                    <a:pt x="12" y="48"/>
                  </a:lnTo>
                  <a:lnTo>
                    <a:pt x="8" y="44"/>
                  </a:lnTo>
                  <a:lnTo>
                    <a:pt x="8" y="24"/>
                  </a:lnTo>
                  <a:lnTo>
                    <a:pt x="12" y="20"/>
                  </a:lnTo>
                  <a:lnTo>
                    <a:pt x="24" y="8"/>
                  </a:lnTo>
                  <a:lnTo>
                    <a:pt x="24" y="0"/>
                  </a:lnTo>
                  <a:lnTo>
                    <a:pt x="8" y="20"/>
                  </a:lnTo>
                  <a:lnTo>
                    <a:pt x="8" y="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0" name="図形 19"/>
            <p:cNvSpPr>
              <a:spLocks/>
            </p:cNvSpPr>
            <p:nvPr/>
          </p:nvSpPr>
          <p:spPr bwMode="auto">
            <a:xfrm>
              <a:off x="5656" y="1120"/>
              <a:ext cx="88" cy="132"/>
            </a:xfrm>
            <a:custGeom>
              <a:avLst/>
              <a:gdLst/>
              <a:ahLst/>
              <a:cxnLst>
                <a:cxn ang="0">
                  <a:pos x="0" y="72"/>
                </a:cxn>
                <a:cxn ang="0">
                  <a:pos x="12" y="96"/>
                </a:cxn>
                <a:cxn ang="0">
                  <a:pos x="28" y="112"/>
                </a:cxn>
                <a:cxn ang="0">
                  <a:pos x="60" y="124"/>
                </a:cxn>
                <a:cxn ang="0">
                  <a:pos x="88" y="132"/>
                </a:cxn>
                <a:cxn ang="0">
                  <a:pos x="60" y="120"/>
                </a:cxn>
                <a:cxn ang="0">
                  <a:pos x="36" y="108"/>
                </a:cxn>
                <a:cxn ang="0">
                  <a:pos x="16" y="88"/>
                </a:cxn>
                <a:cxn ang="0">
                  <a:pos x="4" y="72"/>
                </a:cxn>
                <a:cxn ang="0">
                  <a:pos x="4" y="60"/>
                </a:cxn>
                <a:cxn ang="0">
                  <a:pos x="12" y="48"/>
                </a:cxn>
                <a:cxn ang="0">
                  <a:pos x="24" y="36"/>
                </a:cxn>
                <a:cxn ang="0">
                  <a:pos x="48" y="16"/>
                </a:cxn>
                <a:cxn ang="0">
                  <a:pos x="88" y="4"/>
                </a:cxn>
                <a:cxn ang="0">
                  <a:pos x="88" y="0"/>
                </a:cxn>
                <a:cxn ang="0">
                  <a:pos x="48" y="16"/>
                </a:cxn>
                <a:cxn ang="0">
                  <a:pos x="16" y="36"/>
                </a:cxn>
                <a:cxn ang="0">
                  <a:pos x="12" y="48"/>
                </a:cxn>
                <a:cxn ang="0">
                  <a:pos x="4" y="52"/>
                </a:cxn>
                <a:cxn ang="0">
                  <a:pos x="0" y="72"/>
                </a:cxn>
              </a:cxnLst>
              <a:rect l="0" t="0" r="0" b="0"/>
              <a:pathLst>
                <a:path w="88" h="132">
                  <a:moveTo>
                    <a:pt x="0" y="72"/>
                  </a:moveTo>
                  <a:lnTo>
                    <a:pt x="12" y="96"/>
                  </a:lnTo>
                  <a:lnTo>
                    <a:pt x="28" y="112"/>
                  </a:lnTo>
                  <a:lnTo>
                    <a:pt x="60" y="124"/>
                  </a:lnTo>
                  <a:lnTo>
                    <a:pt x="88" y="132"/>
                  </a:lnTo>
                  <a:lnTo>
                    <a:pt x="60" y="120"/>
                  </a:lnTo>
                  <a:lnTo>
                    <a:pt x="36" y="108"/>
                  </a:lnTo>
                  <a:lnTo>
                    <a:pt x="16" y="88"/>
                  </a:lnTo>
                  <a:lnTo>
                    <a:pt x="4" y="72"/>
                  </a:lnTo>
                  <a:lnTo>
                    <a:pt x="4" y="60"/>
                  </a:lnTo>
                  <a:lnTo>
                    <a:pt x="12" y="48"/>
                  </a:lnTo>
                  <a:lnTo>
                    <a:pt x="24" y="36"/>
                  </a:lnTo>
                  <a:lnTo>
                    <a:pt x="48" y="16"/>
                  </a:lnTo>
                  <a:lnTo>
                    <a:pt x="88" y="4"/>
                  </a:lnTo>
                  <a:lnTo>
                    <a:pt x="88" y="0"/>
                  </a:lnTo>
                  <a:lnTo>
                    <a:pt x="48" y="16"/>
                  </a:lnTo>
                  <a:lnTo>
                    <a:pt x="16" y="36"/>
                  </a:lnTo>
                  <a:lnTo>
                    <a:pt x="12" y="48"/>
                  </a:lnTo>
                  <a:lnTo>
                    <a:pt x="4" y="52"/>
                  </a:lnTo>
                  <a:lnTo>
                    <a:pt x="0" y="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1" name="図形 20"/>
            <p:cNvSpPr>
              <a:spLocks/>
            </p:cNvSpPr>
            <p:nvPr/>
          </p:nvSpPr>
          <p:spPr bwMode="auto">
            <a:xfrm>
              <a:off x="5672" y="32"/>
              <a:ext cx="72" cy="72"/>
            </a:xfrm>
            <a:custGeom>
              <a:avLst/>
              <a:gdLst/>
              <a:ahLst/>
              <a:cxnLst>
                <a:cxn ang="0">
                  <a:pos x="0" y="36"/>
                </a:cxn>
                <a:cxn ang="0">
                  <a:pos x="0" y="48"/>
                </a:cxn>
                <a:cxn ang="0">
                  <a:pos x="12" y="60"/>
                </a:cxn>
                <a:cxn ang="0">
                  <a:pos x="32" y="64"/>
                </a:cxn>
                <a:cxn ang="0">
                  <a:pos x="72" y="72"/>
                </a:cxn>
                <a:cxn ang="0">
                  <a:pos x="32" y="60"/>
                </a:cxn>
                <a:cxn ang="0">
                  <a:pos x="8" y="48"/>
                </a:cxn>
                <a:cxn ang="0">
                  <a:pos x="0" y="36"/>
                </a:cxn>
                <a:cxn ang="0">
                  <a:pos x="20" y="24"/>
                </a:cxn>
                <a:cxn ang="0">
                  <a:pos x="44" y="12"/>
                </a:cxn>
                <a:cxn ang="0">
                  <a:pos x="72" y="4"/>
                </a:cxn>
                <a:cxn ang="0">
                  <a:pos x="72" y="0"/>
                </a:cxn>
                <a:cxn ang="0">
                  <a:pos x="36" y="12"/>
                </a:cxn>
                <a:cxn ang="0">
                  <a:pos x="12" y="16"/>
                </a:cxn>
                <a:cxn ang="0">
                  <a:pos x="0" y="36"/>
                </a:cxn>
              </a:cxnLst>
              <a:rect l="0" t="0" r="0" b="0"/>
              <a:pathLst>
                <a:path w="72" h="72">
                  <a:moveTo>
                    <a:pt x="0" y="36"/>
                  </a:moveTo>
                  <a:lnTo>
                    <a:pt x="0" y="48"/>
                  </a:lnTo>
                  <a:lnTo>
                    <a:pt x="12" y="60"/>
                  </a:lnTo>
                  <a:lnTo>
                    <a:pt x="32" y="64"/>
                  </a:lnTo>
                  <a:lnTo>
                    <a:pt x="72" y="72"/>
                  </a:lnTo>
                  <a:lnTo>
                    <a:pt x="32" y="60"/>
                  </a:lnTo>
                  <a:lnTo>
                    <a:pt x="8" y="48"/>
                  </a:lnTo>
                  <a:lnTo>
                    <a:pt x="0" y="36"/>
                  </a:lnTo>
                  <a:lnTo>
                    <a:pt x="20" y="24"/>
                  </a:lnTo>
                  <a:lnTo>
                    <a:pt x="44" y="12"/>
                  </a:lnTo>
                  <a:lnTo>
                    <a:pt x="72" y="4"/>
                  </a:lnTo>
                  <a:lnTo>
                    <a:pt x="72" y="0"/>
                  </a:lnTo>
                  <a:lnTo>
                    <a:pt x="36" y="12"/>
                  </a:lnTo>
                  <a:lnTo>
                    <a:pt x="12" y="16"/>
                  </a:lnTo>
                  <a:lnTo>
                    <a:pt x="0"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3" name="図形 22"/>
            <p:cNvSpPr>
              <a:spLocks/>
            </p:cNvSpPr>
            <p:nvPr/>
          </p:nvSpPr>
          <p:spPr bwMode="auto">
            <a:xfrm>
              <a:off x="5600" y="0"/>
              <a:ext cx="144" cy="128"/>
            </a:xfrm>
            <a:custGeom>
              <a:avLst/>
              <a:gdLst/>
              <a:ahLst/>
              <a:cxnLst>
                <a:cxn ang="0">
                  <a:pos x="128" y="0"/>
                </a:cxn>
                <a:cxn ang="0">
                  <a:pos x="84" y="8"/>
                </a:cxn>
                <a:cxn ang="0">
                  <a:pos x="56" y="12"/>
                </a:cxn>
                <a:cxn ang="0">
                  <a:pos x="20" y="32"/>
                </a:cxn>
                <a:cxn ang="0">
                  <a:pos x="8" y="48"/>
                </a:cxn>
                <a:cxn ang="0">
                  <a:pos x="0" y="60"/>
                </a:cxn>
                <a:cxn ang="0">
                  <a:pos x="8" y="72"/>
                </a:cxn>
                <a:cxn ang="0">
                  <a:pos x="20" y="92"/>
                </a:cxn>
                <a:cxn ang="0">
                  <a:pos x="56" y="108"/>
                </a:cxn>
                <a:cxn ang="0">
                  <a:pos x="104" y="120"/>
                </a:cxn>
                <a:cxn ang="0">
                  <a:pos x="144" y="128"/>
                </a:cxn>
                <a:cxn ang="0">
                  <a:pos x="108" y="116"/>
                </a:cxn>
                <a:cxn ang="0">
                  <a:pos x="60" y="104"/>
                </a:cxn>
                <a:cxn ang="0">
                  <a:pos x="20" y="84"/>
                </a:cxn>
                <a:cxn ang="0">
                  <a:pos x="12" y="72"/>
                </a:cxn>
                <a:cxn ang="0">
                  <a:pos x="8" y="60"/>
                </a:cxn>
                <a:cxn ang="0">
                  <a:pos x="12" y="56"/>
                </a:cxn>
                <a:cxn ang="0">
                  <a:pos x="24" y="36"/>
                </a:cxn>
                <a:cxn ang="0">
                  <a:pos x="44" y="24"/>
                </a:cxn>
                <a:cxn ang="0">
                  <a:pos x="68" y="20"/>
                </a:cxn>
                <a:cxn ang="0">
                  <a:pos x="104" y="8"/>
                </a:cxn>
                <a:cxn ang="0">
                  <a:pos x="144" y="8"/>
                </a:cxn>
                <a:cxn ang="0">
                  <a:pos x="144" y="0"/>
                </a:cxn>
                <a:cxn ang="0">
                  <a:pos x="128" y="0"/>
                </a:cxn>
              </a:cxnLst>
              <a:rect l="0" t="0" r="0" b="0"/>
              <a:pathLst>
                <a:path w="144" h="128">
                  <a:moveTo>
                    <a:pt x="128" y="0"/>
                  </a:moveTo>
                  <a:lnTo>
                    <a:pt x="84" y="8"/>
                  </a:lnTo>
                  <a:lnTo>
                    <a:pt x="56" y="12"/>
                  </a:lnTo>
                  <a:lnTo>
                    <a:pt x="20" y="32"/>
                  </a:lnTo>
                  <a:lnTo>
                    <a:pt x="8" y="48"/>
                  </a:lnTo>
                  <a:lnTo>
                    <a:pt x="0" y="60"/>
                  </a:lnTo>
                  <a:lnTo>
                    <a:pt x="8" y="72"/>
                  </a:lnTo>
                  <a:lnTo>
                    <a:pt x="20" y="92"/>
                  </a:lnTo>
                  <a:lnTo>
                    <a:pt x="56" y="108"/>
                  </a:lnTo>
                  <a:lnTo>
                    <a:pt x="104" y="120"/>
                  </a:lnTo>
                  <a:lnTo>
                    <a:pt x="144" y="128"/>
                  </a:lnTo>
                  <a:lnTo>
                    <a:pt x="108" y="116"/>
                  </a:lnTo>
                  <a:lnTo>
                    <a:pt x="60" y="104"/>
                  </a:lnTo>
                  <a:lnTo>
                    <a:pt x="20" y="84"/>
                  </a:lnTo>
                  <a:lnTo>
                    <a:pt x="12" y="72"/>
                  </a:lnTo>
                  <a:lnTo>
                    <a:pt x="8" y="60"/>
                  </a:lnTo>
                  <a:lnTo>
                    <a:pt x="12" y="56"/>
                  </a:lnTo>
                  <a:lnTo>
                    <a:pt x="24" y="36"/>
                  </a:lnTo>
                  <a:lnTo>
                    <a:pt x="44" y="24"/>
                  </a:lnTo>
                  <a:lnTo>
                    <a:pt x="68" y="20"/>
                  </a:lnTo>
                  <a:lnTo>
                    <a:pt x="104" y="8"/>
                  </a:lnTo>
                  <a:lnTo>
                    <a:pt x="144" y="8"/>
                  </a:lnTo>
                  <a:lnTo>
                    <a:pt x="144" y="0"/>
                  </a:lnTo>
                  <a:lnTo>
                    <a:pt x="12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4" name="図形 23"/>
            <p:cNvSpPr>
              <a:spLocks/>
            </p:cNvSpPr>
            <p:nvPr/>
          </p:nvSpPr>
          <p:spPr bwMode="auto">
            <a:xfrm>
              <a:off x="2168" y="0"/>
              <a:ext cx="3576" cy="1384"/>
            </a:xfrm>
            <a:custGeom>
              <a:avLst/>
              <a:gdLst/>
              <a:ahLst/>
              <a:cxnLst>
                <a:cxn ang="0">
                  <a:pos x="3504" y="152"/>
                </a:cxn>
                <a:cxn ang="0">
                  <a:pos x="3316" y="116"/>
                </a:cxn>
                <a:cxn ang="0">
                  <a:pos x="3196" y="68"/>
                </a:cxn>
                <a:cxn ang="0">
                  <a:pos x="3148" y="20"/>
                </a:cxn>
                <a:cxn ang="0">
                  <a:pos x="2960" y="32"/>
                </a:cxn>
                <a:cxn ang="0">
                  <a:pos x="2956" y="96"/>
                </a:cxn>
                <a:cxn ang="0">
                  <a:pos x="2860" y="56"/>
                </a:cxn>
                <a:cxn ang="0">
                  <a:pos x="2872" y="96"/>
                </a:cxn>
                <a:cxn ang="0">
                  <a:pos x="3020" y="164"/>
                </a:cxn>
                <a:cxn ang="0">
                  <a:pos x="3100" y="180"/>
                </a:cxn>
                <a:cxn ang="0">
                  <a:pos x="2824" y="140"/>
                </a:cxn>
                <a:cxn ang="0">
                  <a:pos x="2796" y="156"/>
                </a:cxn>
                <a:cxn ang="0">
                  <a:pos x="2472" y="60"/>
                </a:cxn>
                <a:cxn ang="0">
                  <a:pos x="2500" y="212"/>
                </a:cxn>
                <a:cxn ang="0">
                  <a:pos x="2508" y="156"/>
                </a:cxn>
                <a:cxn ang="0">
                  <a:pos x="2364" y="108"/>
                </a:cxn>
                <a:cxn ang="0">
                  <a:pos x="2004" y="72"/>
                </a:cxn>
                <a:cxn ang="0">
                  <a:pos x="1800" y="20"/>
                </a:cxn>
                <a:cxn ang="0">
                  <a:pos x="1980" y="116"/>
                </a:cxn>
                <a:cxn ang="0">
                  <a:pos x="1636" y="92"/>
                </a:cxn>
                <a:cxn ang="0">
                  <a:pos x="1396" y="32"/>
                </a:cxn>
                <a:cxn ang="0">
                  <a:pos x="1324" y="20"/>
                </a:cxn>
                <a:cxn ang="0">
                  <a:pos x="1248" y="0"/>
                </a:cxn>
                <a:cxn ang="0">
                  <a:pos x="1184" y="0"/>
                </a:cxn>
                <a:cxn ang="0">
                  <a:pos x="1112" y="0"/>
                </a:cxn>
                <a:cxn ang="0">
                  <a:pos x="928" y="0"/>
                </a:cxn>
                <a:cxn ang="0">
                  <a:pos x="844" y="0"/>
                </a:cxn>
                <a:cxn ang="0">
                  <a:pos x="904" y="164"/>
                </a:cxn>
                <a:cxn ang="0">
                  <a:pos x="692" y="116"/>
                </a:cxn>
                <a:cxn ang="0">
                  <a:pos x="592" y="116"/>
                </a:cxn>
                <a:cxn ang="0">
                  <a:pos x="232" y="36"/>
                </a:cxn>
                <a:cxn ang="0">
                  <a:pos x="112" y="72"/>
                </a:cxn>
                <a:cxn ang="0">
                  <a:pos x="892" y="156"/>
                </a:cxn>
                <a:cxn ang="0">
                  <a:pos x="1412" y="428"/>
                </a:cxn>
                <a:cxn ang="0">
                  <a:pos x="2176" y="500"/>
                </a:cxn>
                <a:cxn ang="0">
                  <a:pos x="2636" y="720"/>
                </a:cxn>
                <a:cxn ang="0">
                  <a:pos x="2564" y="1124"/>
                </a:cxn>
                <a:cxn ang="0">
                  <a:pos x="3288" y="1352"/>
                </a:cxn>
                <a:cxn ang="0">
                  <a:pos x="2900" y="1040"/>
                </a:cxn>
                <a:cxn ang="0">
                  <a:pos x="2912" y="808"/>
                </a:cxn>
                <a:cxn ang="0">
                  <a:pos x="2796" y="1136"/>
                </a:cxn>
                <a:cxn ang="0">
                  <a:pos x="2864" y="1168"/>
                </a:cxn>
                <a:cxn ang="0">
                  <a:pos x="3396" y="888"/>
                </a:cxn>
                <a:cxn ang="0">
                  <a:pos x="2544" y="628"/>
                </a:cxn>
                <a:cxn ang="0">
                  <a:pos x="3008" y="400"/>
                </a:cxn>
                <a:cxn ang="0">
                  <a:pos x="2780" y="760"/>
                </a:cxn>
                <a:cxn ang="0">
                  <a:pos x="3124" y="1052"/>
                </a:cxn>
                <a:cxn ang="0">
                  <a:pos x="3552" y="1348"/>
                </a:cxn>
                <a:cxn ang="0">
                  <a:pos x="3428" y="1016"/>
                </a:cxn>
                <a:cxn ang="0">
                  <a:pos x="3536" y="852"/>
                </a:cxn>
                <a:cxn ang="0">
                  <a:pos x="2840" y="564"/>
                </a:cxn>
                <a:cxn ang="0">
                  <a:pos x="3160" y="772"/>
                </a:cxn>
                <a:cxn ang="0">
                  <a:pos x="3348" y="648"/>
                </a:cxn>
                <a:cxn ang="0">
                  <a:pos x="3360" y="672"/>
                </a:cxn>
                <a:cxn ang="0">
                  <a:pos x="3172" y="532"/>
                </a:cxn>
                <a:cxn ang="0">
                  <a:pos x="3088" y="636"/>
                </a:cxn>
                <a:cxn ang="0">
                  <a:pos x="3084" y="556"/>
                </a:cxn>
                <a:cxn ang="0">
                  <a:pos x="3144" y="708"/>
                </a:cxn>
                <a:cxn ang="0">
                  <a:pos x="2992" y="544"/>
                </a:cxn>
                <a:cxn ang="0">
                  <a:pos x="3432" y="392"/>
                </a:cxn>
                <a:cxn ang="0">
                  <a:pos x="3220" y="168"/>
                </a:cxn>
              </a:cxnLst>
              <a:rect l="0" t="0" r="0" b="0"/>
              <a:pathLst>
                <a:path w="3576" h="1384">
                  <a:moveTo>
                    <a:pt x="3360" y="84"/>
                  </a:moveTo>
                  <a:lnTo>
                    <a:pt x="3356" y="72"/>
                  </a:lnTo>
                  <a:lnTo>
                    <a:pt x="3356" y="60"/>
                  </a:lnTo>
                  <a:lnTo>
                    <a:pt x="3360" y="56"/>
                  </a:lnTo>
                  <a:lnTo>
                    <a:pt x="3380" y="36"/>
                  </a:lnTo>
                  <a:lnTo>
                    <a:pt x="3416" y="20"/>
                  </a:lnTo>
                  <a:lnTo>
                    <a:pt x="3480" y="0"/>
                  </a:lnTo>
                  <a:lnTo>
                    <a:pt x="3452" y="0"/>
                  </a:lnTo>
                  <a:lnTo>
                    <a:pt x="3396" y="20"/>
                  </a:lnTo>
                  <a:lnTo>
                    <a:pt x="3368" y="36"/>
                  </a:lnTo>
                  <a:lnTo>
                    <a:pt x="3356" y="56"/>
                  </a:lnTo>
                  <a:lnTo>
                    <a:pt x="3356" y="60"/>
                  </a:lnTo>
                  <a:lnTo>
                    <a:pt x="3356" y="72"/>
                  </a:lnTo>
                  <a:lnTo>
                    <a:pt x="3356" y="84"/>
                  </a:lnTo>
                  <a:lnTo>
                    <a:pt x="3372" y="96"/>
                  </a:lnTo>
                  <a:lnTo>
                    <a:pt x="3392" y="108"/>
                  </a:lnTo>
                  <a:lnTo>
                    <a:pt x="3440" y="128"/>
                  </a:lnTo>
                  <a:lnTo>
                    <a:pt x="3528" y="144"/>
                  </a:lnTo>
                  <a:lnTo>
                    <a:pt x="3504" y="152"/>
                  </a:lnTo>
                  <a:lnTo>
                    <a:pt x="3504" y="144"/>
                  </a:lnTo>
                  <a:lnTo>
                    <a:pt x="3476" y="144"/>
                  </a:lnTo>
                  <a:lnTo>
                    <a:pt x="3404" y="132"/>
                  </a:lnTo>
                  <a:lnTo>
                    <a:pt x="3332" y="116"/>
                  </a:lnTo>
                  <a:lnTo>
                    <a:pt x="3300" y="96"/>
                  </a:lnTo>
                  <a:lnTo>
                    <a:pt x="3276" y="80"/>
                  </a:lnTo>
                  <a:lnTo>
                    <a:pt x="3268" y="68"/>
                  </a:lnTo>
                  <a:lnTo>
                    <a:pt x="3268" y="48"/>
                  </a:lnTo>
                  <a:lnTo>
                    <a:pt x="3280" y="32"/>
                  </a:lnTo>
                  <a:lnTo>
                    <a:pt x="3300" y="20"/>
                  </a:lnTo>
                  <a:lnTo>
                    <a:pt x="3336" y="0"/>
                  </a:lnTo>
                  <a:lnTo>
                    <a:pt x="3316" y="0"/>
                  </a:lnTo>
                  <a:lnTo>
                    <a:pt x="3288" y="20"/>
                  </a:lnTo>
                  <a:lnTo>
                    <a:pt x="3276" y="32"/>
                  </a:lnTo>
                  <a:lnTo>
                    <a:pt x="3264" y="48"/>
                  </a:lnTo>
                  <a:lnTo>
                    <a:pt x="3264" y="68"/>
                  </a:lnTo>
                  <a:lnTo>
                    <a:pt x="3276" y="84"/>
                  </a:lnTo>
                  <a:lnTo>
                    <a:pt x="3288" y="96"/>
                  </a:lnTo>
                  <a:lnTo>
                    <a:pt x="3316" y="116"/>
                  </a:lnTo>
                  <a:lnTo>
                    <a:pt x="3380" y="132"/>
                  </a:lnTo>
                  <a:lnTo>
                    <a:pt x="3444" y="144"/>
                  </a:lnTo>
                  <a:lnTo>
                    <a:pt x="3488" y="152"/>
                  </a:lnTo>
                  <a:lnTo>
                    <a:pt x="3444" y="156"/>
                  </a:lnTo>
                  <a:lnTo>
                    <a:pt x="3396" y="144"/>
                  </a:lnTo>
                  <a:lnTo>
                    <a:pt x="3324" y="132"/>
                  </a:lnTo>
                  <a:lnTo>
                    <a:pt x="3252" y="108"/>
                  </a:lnTo>
                  <a:lnTo>
                    <a:pt x="3228" y="92"/>
                  </a:lnTo>
                  <a:lnTo>
                    <a:pt x="3208" y="72"/>
                  </a:lnTo>
                  <a:lnTo>
                    <a:pt x="3204" y="68"/>
                  </a:lnTo>
                  <a:lnTo>
                    <a:pt x="3204" y="56"/>
                  </a:lnTo>
                  <a:lnTo>
                    <a:pt x="3216" y="36"/>
                  </a:lnTo>
                  <a:lnTo>
                    <a:pt x="3232" y="20"/>
                  </a:lnTo>
                  <a:lnTo>
                    <a:pt x="3264" y="0"/>
                  </a:lnTo>
                  <a:lnTo>
                    <a:pt x="3252" y="0"/>
                  </a:lnTo>
                  <a:lnTo>
                    <a:pt x="3228" y="20"/>
                  </a:lnTo>
                  <a:lnTo>
                    <a:pt x="3208" y="36"/>
                  </a:lnTo>
                  <a:lnTo>
                    <a:pt x="3196" y="48"/>
                  </a:lnTo>
                  <a:lnTo>
                    <a:pt x="3196" y="68"/>
                  </a:lnTo>
                  <a:lnTo>
                    <a:pt x="3204" y="80"/>
                  </a:lnTo>
                  <a:lnTo>
                    <a:pt x="3220" y="92"/>
                  </a:lnTo>
                  <a:lnTo>
                    <a:pt x="3240" y="108"/>
                  </a:lnTo>
                  <a:lnTo>
                    <a:pt x="3304" y="132"/>
                  </a:lnTo>
                  <a:lnTo>
                    <a:pt x="3372" y="144"/>
                  </a:lnTo>
                  <a:lnTo>
                    <a:pt x="3428" y="156"/>
                  </a:lnTo>
                  <a:lnTo>
                    <a:pt x="3384" y="156"/>
                  </a:lnTo>
                  <a:lnTo>
                    <a:pt x="3356" y="156"/>
                  </a:lnTo>
                  <a:lnTo>
                    <a:pt x="3280" y="140"/>
                  </a:lnTo>
                  <a:lnTo>
                    <a:pt x="3196" y="116"/>
                  </a:lnTo>
                  <a:lnTo>
                    <a:pt x="3168" y="104"/>
                  </a:lnTo>
                  <a:lnTo>
                    <a:pt x="3144" y="84"/>
                  </a:lnTo>
                  <a:lnTo>
                    <a:pt x="3136" y="68"/>
                  </a:lnTo>
                  <a:lnTo>
                    <a:pt x="3132" y="56"/>
                  </a:lnTo>
                  <a:lnTo>
                    <a:pt x="3144" y="36"/>
                  </a:lnTo>
                  <a:lnTo>
                    <a:pt x="3156" y="20"/>
                  </a:lnTo>
                  <a:lnTo>
                    <a:pt x="3180" y="0"/>
                  </a:lnTo>
                  <a:lnTo>
                    <a:pt x="3168" y="0"/>
                  </a:lnTo>
                  <a:lnTo>
                    <a:pt x="3148" y="20"/>
                  </a:lnTo>
                  <a:lnTo>
                    <a:pt x="3136" y="36"/>
                  </a:lnTo>
                  <a:lnTo>
                    <a:pt x="3132" y="56"/>
                  </a:lnTo>
                  <a:lnTo>
                    <a:pt x="3132" y="72"/>
                  </a:lnTo>
                  <a:lnTo>
                    <a:pt x="3136" y="84"/>
                  </a:lnTo>
                  <a:lnTo>
                    <a:pt x="3156" y="104"/>
                  </a:lnTo>
                  <a:lnTo>
                    <a:pt x="3180" y="116"/>
                  </a:lnTo>
                  <a:lnTo>
                    <a:pt x="3244" y="140"/>
                  </a:lnTo>
                  <a:lnTo>
                    <a:pt x="3312" y="152"/>
                  </a:lnTo>
                  <a:lnTo>
                    <a:pt x="3360" y="164"/>
                  </a:lnTo>
                  <a:lnTo>
                    <a:pt x="3304" y="164"/>
                  </a:lnTo>
                  <a:lnTo>
                    <a:pt x="3256" y="156"/>
                  </a:lnTo>
                  <a:lnTo>
                    <a:pt x="3148" y="140"/>
                  </a:lnTo>
                  <a:lnTo>
                    <a:pt x="3088" y="120"/>
                  </a:lnTo>
                  <a:lnTo>
                    <a:pt x="3032" y="108"/>
                  </a:lnTo>
                  <a:lnTo>
                    <a:pt x="2992" y="84"/>
                  </a:lnTo>
                  <a:lnTo>
                    <a:pt x="2960" y="68"/>
                  </a:lnTo>
                  <a:lnTo>
                    <a:pt x="2956" y="56"/>
                  </a:lnTo>
                  <a:lnTo>
                    <a:pt x="2956" y="44"/>
                  </a:lnTo>
                  <a:lnTo>
                    <a:pt x="2960" y="32"/>
                  </a:lnTo>
                  <a:lnTo>
                    <a:pt x="2980" y="20"/>
                  </a:lnTo>
                  <a:lnTo>
                    <a:pt x="2996" y="0"/>
                  </a:lnTo>
                  <a:lnTo>
                    <a:pt x="2984" y="0"/>
                  </a:lnTo>
                  <a:lnTo>
                    <a:pt x="2960" y="32"/>
                  </a:lnTo>
                  <a:lnTo>
                    <a:pt x="2948" y="44"/>
                  </a:lnTo>
                  <a:lnTo>
                    <a:pt x="2948" y="56"/>
                  </a:lnTo>
                  <a:lnTo>
                    <a:pt x="2956" y="68"/>
                  </a:lnTo>
                  <a:lnTo>
                    <a:pt x="2980" y="84"/>
                  </a:lnTo>
                  <a:lnTo>
                    <a:pt x="3016" y="104"/>
                  </a:lnTo>
                  <a:lnTo>
                    <a:pt x="3108" y="132"/>
                  </a:lnTo>
                  <a:lnTo>
                    <a:pt x="3208" y="152"/>
                  </a:lnTo>
                  <a:lnTo>
                    <a:pt x="3280" y="164"/>
                  </a:lnTo>
                  <a:lnTo>
                    <a:pt x="3268" y="164"/>
                  </a:lnTo>
                  <a:lnTo>
                    <a:pt x="3244" y="164"/>
                  </a:lnTo>
                  <a:lnTo>
                    <a:pt x="3240" y="164"/>
                  </a:lnTo>
                  <a:lnTo>
                    <a:pt x="3124" y="144"/>
                  </a:lnTo>
                  <a:lnTo>
                    <a:pt x="3052" y="128"/>
                  </a:lnTo>
                  <a:lnTo>
                    <a:pt x="3004" y="116"/>
                  </a:lnTo>
                  <a:lnTo>
                    <a:pt x="2956" y="96"/>
                  </a:lnTo>
                  <a:lnTo>
                    <a:pt x="2924" y="72"/>
                  </a:lnTo>
                  <a:lnTo>
                    <a:pt x="2912" y="60"/>
                  </a:lnTo>
                  <a:lnTo>
                    <a:pt x="2912" y="48"/>
                  </a:lnTo>
                  <a:lnTo>
                    <a:pt x="2912" y="36"/>
                  </a:lnTo>
                  <a:lnTo>
                    <a:pt x="2924" y="24"/>
                  </a:lnTo>
                  <a:lnTo>
                    <a:pt x="2948" y="0"/>
                  </a:lnTo>
                  <a:lnTo>
                    <a:pt x="2936" y="0"/>
                  </a:lnTo>
                  <a:lnTo>
                    <a:pt x="2920" y="24"/>
                  </a:lnTo>
                  <a:lnTo>
                    <a:pt x="2908" y="36"/>
                  </a:lnTo>
                  <a:lnTo>
                    <a:pt x="2908" y="48"/>
                  </a:lnTo>
                  <a:lnTo>
                    <a:pt x="2912" y="68"/>
                  </a:lnTo>
                  <a:lnTo>
                    <a:pt x="2920" y="80"/>
                  </a:lnTo>
                  <a:lnTo>
                    <a:pt x="2956" y="104"/>
                  </a:lnTo>
                  <a:lnTo>
                    <a:pt x="2980" y="108"/>
                  </a:lnTo>
                  <a:lnTo>
                    <a:pt x="3052" y="132"/>
                  </a:lnTo>
                  <a:lnTo>
                    <a:pt x="2936" y="108"/>
                  </a:lnTo>
                  <a:lnTo>
                    <a:pt x="2896" y="92"/>
                  </a:lnTo>
                  <a:lnTo>
                    <a:pt x="2872" y="72"/>
                  </a:lnTo>
                  <a:lnTo>
                    <a:pt x="2860" y="56"/>
                  </a:lnTo>
                  <a:lnTo>
                    <a:pt x="2852" y="44"/>
                  </a:lnTo>
                  <a:lnTo>
                    <a:pt x="2852" y="24"/>
                  </a:lnTo>
                  <a:lnTo>
                    <a:pt x="2860" y="0"/>
                  </a:lnTo>
                  <a:lnTo>
                    <a:pt x="2852" y="0"/>
                  </a:lnTo>
                  <a:lnTo>
                    <a:pt x="2848" y="24"/>
                  </a:lnTo>
                  <a:lnTo>
                    <a:pt x="2848" y="44"/>
                  </a:lnTo>
                  <a:lnTo>
                    <a:pt x="2852" y="60"/>
                  </a:lnTo>
                  <a:lnTo>
                    <a:pt x="2864" y="72"/>
                  </a:lnTo>
                  <a:lnTo>
                    <a:pt x="2884" y="84"/>
                  </a:lnTo>
                  <a:lnTo>
                    <a:pt x="2908" y="96"/>
                  </a:lnTo>
                  <a:lnTo>
                    <a:pt x="2968" y="120"/>
                  </a:lnTo>
                  <a:lnTo>
                    <a:pt x="3044" y="140"/>
                  </a:lnTo>
                  <a:lnTo>
                    <a:pt x="3124" y="152"/>
                  </a:lnTo>
                  <a:lnTo>
                    <a:pt x="3228" y="164"/>
                  </a:lnTo>
                  <a:lnTo>
                    <a:pt x="3216" y="168"/>
                  </a:lnTo>
                  <a:lnTo>
                    <a:pt x="3132" y="156"/>
                  </a:lnTo>
                  <a:lnTo>
                    <a:pt x="2996" y="132"/>
                  </a:lnTo>
                  <a:lnTo>
                    <a:pt x="2932" y="116"/>
                  </a:lnTo>
                  <a:lnTo>
                    <a:pt x="2872" y="96"/>
                  </a:lnTo>
                  <a:lnTo>
                    <a:pt x="2824" y="72"/>
                  </a:lnTo>
                  <a:lnTo>
                    <a:pt x="2808" y="60"/>
                  </a:lnTo>
                  <a:lnTo>
                    <a:pt x="2796" y="44"/>
                  </a:lnTo>
                  <a:lnTo>
                    <a:pt x="2796" y="36"/>
                  </a:lnTo>
                  <a:lnTo>
                    <a:pt x="2804" y="12"/>
                  </a:lnTo>
                  <a:lnTo>
                    <a:pt x="2808" y="0"/>
                  </a:lnTo>
                  <a:lnTo>
                    <a:pt x="2804" y="0"/>
                  </a:lnTo>
                  <a:lnTo>
                    <a:pt x="2796" y="12"/>
                  </a:lnTo>
                  <a:lnTo>
                    <a:pt x="2792" y="36"/>
                  </a:lnTo>
                  <a:lnTo>
                    <a:pt x="2796" y="48"/>
                  </a:lnTo>
                  <a:lnTo>
                    <a:pt x="2804" y="60"/>
                  </a:lnTo>
                  <a:lnTo>
                    <a:pt x="2816" y="72"/>
                  </a:lnTo>
                  <a:lnTo>
                    <a:pt x="2860" y="96"/>
                  </a:lnTo>
                  <a:lnTo>
                    <a:pt x="2912" y="116"/>
                  </a:lnTo>
                  <a:lnTo>
                    <a:pt x="2972" y="132"/>
                  </a:lnTo>
                  <a:lnTo>
                    <a:pt x="3096" y="156"/>
                  </a:lnTo>
                  <a:lnTo>
                    <a:pt x="3192" y="168"/>
                  </a:lnTo>
                  <a:lnTo>
                    <a:pt x="3120" y="180"/>
                  </a:lnTo>
                  <a:lnTo>
                    <a:pt x="3020" y="164"/>
                  </a:lnTo>
                  <a:lnTo>
                    <a:pt x="2936" y="140"/>
                  </a:lnTo>
                  <a:lnTo>
                    <a:pt x="2848" y="116"/>
                  </a:lnTo>
                  <a:lnTo>
                    <a:pt x="2804" y="96"/>
                  </a:lnTo>
                  <a:lnTo>
                    <a:pt x="2772" y="80"/>
                  </a:lnTo>
                  <a:lnTo>
                    <a:pt x="2756" y="60"/>
                  </a:lnTo>
                  <a:lnTo>
                    <a:pt x="2744" y="44"/>
                  </a:lnTo>
                  <a:lnTo>
                    <a:pt x="2736" y="20"/>
                  </a:lnTo>
                  <a:lnTo>
                    <a:pt x="2744" y="12"/>
                  </a:lnTo>
                  <a:lnTo>
                    <a:pt x="2744" y="0"/>
                  </a:lnTo>
                  <a:lnTo>
                    <a:pt x="2736" y="8"/>
                  </a:lnTo>
                  <a:lnTo>
                    <a:pt x="2736" y="20"/>
                  </a:lnTo>
                  <a:lnTo>
                    <a:pt x="2736" y="44"/>
                  </a:lnTo>
                  <a:lnTo>
                    <a:pt x="2748" y="60"/>
                  </a:lnTo>
                  <a:lnTo>
                    <a:pt x="2768" y="80"/>
                  </a:lnTo>
                  <a:lnTo>
                    <a:pt x="2796" y="96"/>
                  </a:lnTo>
                  <a:lnTo>
                    <a:pt x="2840" y="120"/>
                  </a:lnTo>
                  <a:lnTo>
                    <a:pt x="2924" y="144"/>
                  </a:lnTo>
                  <a:lnTo>
                    <a:pt x="3008" y="164"/>
                  </a:lnTo>
                  <a:lnTo>
                    <a:pt x="3100" y="180"/>
                  </a:lnTo>
                  <a:lnTo>
                    <a:pt x="3056" y="188"/>
                  </a:lnTo>
                  <a:lnTo>
                    <a:pt x="2992" y="176"/>
                  </a:lnTo>
                  <a:lnTo>
                    <a:pt x="2956" y="168"/>
                  </a:lnTo>
                  <a:lnTo>
                    <a:pt x="2920" y="164"/>
                  </a:lnTo>
                  <a:lnTo>
                    <a:pt x="2828" y="140"/>
                  </a:lnTo>
                  <a:lnTo>
                    <a:pt x="2732" y="96"/>
                  </a:lnTo>
                  <a:lnTo>
                    <a:pt x="2688" y="72"/>
                  </a:lnTo>
                  <a:lnTo>
                    <a:pt x="2664" y="48"/>
                  </a:lnTo>
                  <a:lnTo>
                    <a:pt x="2660" y="36"/>
                  </a:lnTo>
                  <a:lnTo>
                    <a:pt x="2660" y="24"/>
                  </a:lnTo>
                  <a:lnTo>
                    <a:pt x="2660" y="12"/>
                  </a:lnTo>
                  <a:lnTo>
                    <a:pt x="2660" y="0"/>
                  </a:lnTo>
                  <a:lnTo>
                    <a:pt x="2652" y="12"/>
                  </a:lnTo>
                  <a:lnTo>
                    <a:pt x="2652" y="24"/>
                  </a:lnTo>
                  <a:lnTo>
                    <a:pt x="2652" y="36"/>
                  </a:lnTo>
                  <a:lnTo>
                    <a:pt x="2664" y="48"/>
                  </a:lnTo>
                  <a:lnTo>
                    <a:pt x="2688" y="80"/>
                  </a:lnTo>
                  <a:lnTo>
                    <a:pt x="2724" y="104"/>
                  </a:lnTo>
                  <a:lnTo>
                    <a:pt x="2824" y="140"/>
                  </a:lnTo>
                  <a:lnTo>
                    <a:pt x="2912" y="164"/>
                  </a:lnTo>
                  <a:lnTo>
                    <a:pt x="2956" y="176"/>
                  </a:lnTo>
                  <a:lnTo>
                    <a:pt x="2992" y="180"/>
                  </a:lnTo>
                  <a:lnTo>
                    <a:pt x="2852" y="168"/>
                  </a:lnTo>
                  <a:lnTo>
                    <a:pt x="2848" y="168"/>
                  </a:lnTo>
                  <a:lnTo>
                    <a:pt x="2836" y="164"/>
                  </a:lnTo>
                  <a:lnTo>
                    <a:pt x="2772" y="144"/>
                  </a:lnTo>
                  <a:lnTo>
                    <a:pt x="2720" y="128"/>
                  </a:lnTo>
                  <a:lnTo>
                    <a:pt x="2648" y="84"/>
                  </a:lnTo>
                  <a:lnTo>
                    <a:pt x="2592" y="56"/>
                  </a:lnTo>
                  <a:lnTo>
                    <a:pt x="2576" y="36"/>
                  </a:lnTo>
                  <a:lnTo>
                    <a:pt x="2564" y="20"/>
                  </a:lnTo>
                  <a:lnTo>
                    <a:pt x="2564" y="0"/>
                  </a:lnTo>
                  <a:lnTo>
                    <a:pt x="2564" y="24"/>
                  </a:lnTo>
                  <a:lnTo>
                    <a:pt x="2576" y="44"/>
                  </a:lnTo>
                  <a:lnTo>
                    <a:pt x="2588" y="56"/>
                  </a:lnTo>
                  <a:lnTo>
                    <a:pt x="2628" y="84"/>
                  </a:lnTo>
                  <a:lnTo>
                    <a:pt x="2696" y="120"/>
                  </a:lnTo>
                  <a:lnTo>
                    <a:pt x="2796" y="156"/>
                  </a:lnTo>
                  <a:lnTo>
                    <a:pt x="2724" y="140"/>
                  </a:lnTo>
                  <a:lnTo>
                    <a:pt x="2648" y="116"/>
                  </a:lnTo>
                  <a:lnTo>
                    <a:pt x="2568" y="80"/>
                  </a:lnTo>
                  <a:lnTo>
                    <a:pt x="2532" y="60"/>
                  </a:lnTo>
                  <a:lnTo>
                    <a:pt x="2508" y="36"/>
                  </a:lnTo>
                  <a:lnTo>
                    <a:pt x="2500" y="24"/>
                  </a:lnTo>
                  <a:lnTo>
                    <a:pt x="2496" y="0"/>
                  </a:lnTo>
                  <a:lnTo>
                    <a:pt x="2488" y="0"/>
                  </a:lnTo>
                  <a:lnTo>
                    <a:pt x="2496" y="24"/>
                  </a:lnTo>
                  <a:lnTo>
                    <a:pt x="2500" y="36"/>
                  </a:lnTo>
                  <a:lnTo>
                    <a:pt x="2524" y="60"/>
                  </a:lnTo>
                  <a:lnTo>
                    <a:pt x="2556" y="80"/>
                  </a:lnTo>
                  <a:lnTo>
                    <a:pt x="2624" y="116"/>
                  </a:lnTo>
                  <a:lnTo>
                    <a:pt x="2696" y="140"/>
                  </a:lnTo>
                  <a:lnTo>
                    <a:pt x="2760" y="156"/>
                  </a:lnTo>
                  <a:lnTo>
                    <a:pt x="2664" y="132"/>
                  </a:lnTo>
                  <a:lnTo>
                    <a:pt x="2624" y="128"/>
                  </a:lnTo>
                  <a:lnTo>
                    <a:pt x="2532" y="92"/>
                  </a:lnTo>
                  <a:lnTo>
                    <a:pt x="2472" y="60"/>
                  </a:lnTo>
                  <a:lnTo>
                    <a:pt x="2436" y="36"/>
                  </a:lnTo>
                  <a:lnTo>
                    <a:pt x="2424" y="24"/>
                  </a:lnTo>
                  <a:lnTo>
                    <a:pt x="2412" y="0"/>
                  </a:lnTo>
                  <a:lnTo>
                    <a:pt x="2404" y="0"/>
                  </a:lnTo>
                  <a:lnTo>
                    <a:pt x="2416" y="32"/>
                  </a:lnTo>
                  <a:lnTo>
                    <a:pt x="2428" y="36"/>
                  </a:lnTo>
                  <a:lnTo>
                    <a:pt x="2472" y="68"/>
                  </a:lnTo>
                  <a:lnTo>
                    <a:pt x="2532" y="96"/>
                  </a:lnTo>
                  <a:lnTo>
                    <a:pt x="2624" y="128"/>
                  </a:lnTo>
                  <a:lnTo>
                    <a:pt x="2652" y="140"/>
                  </a:lnTo>
                  <a:lnTo>
                    <a:pt x="2732" y="156"/>
                  </a:lnTo>
                  <a:lnTo>
                    <a:pt x="2700" y="152"/>
                  </a:lnTo>
                  <a:lnTo>
                    <a:pt x="2648" y="152"/>
                  </a:lnTo>
                  <a:lnTo>
                    <a:pt x="2592" y="156"/>
                  </a:lnTo>
                  <a:lnTo>
                    <a:pt x="2556" y="168"/>
                  </a:lnTo>
                  <a:lnTo>
                    <a:pt x="2532" y="176"/>
                  </a:lnTo>
                  <a:lnTo>
                    <a:pt x="2512" y="188"/>
                  </a:lnTo>
                  <a:lnTo>
                    <a:pt x="2508" y="200"/>
                  </a:lnTo>
                  <a:lnTo>
                    <a:pt x="2500" y="212"/>
                  </a:lnTo>
                  <a:lnTo>
                    <a:pt x="2500" y="228"/>
                  </a:lnTo>
                  <a:lnTo>
                    <a:pt x="2508" y="236"/>
                  </a:lnTo>
                  <a:lnTo>
                    <a:pt x="2532" y="252"/>
                  </a:lnTo>
                  <a:lnTo>
                    <a:pt x="2564" y="264"/>
                  </a:lnTo>
                  <a:lnTo>
                    <a:pt x="2636" y="284"/>
                  </a:lnTo>
                  <a:lnTo>
                    <a:pt x="2600" y="284"/>
                  </a:lnTo>
                  <a:lnTo>
                    <a:pt x="2600" y="292"/>
                  </a:lnTo>
                  <a:lnTo>
                    <a:pt x="2548" y="276"/>
                  </a:lnTo>
                  <a:lnTo>
                    <a:pt x="2496" y="272"/>
                  </a:lnTo>
                  <a:lnTo>
                    <a:pt x="2520" y="276"/>
                  </a:lnTo>
                  <a:lnTo>
                    <a:pt x="2520" y="272"/>
                  </a:lnTo>
                  <a:lnTo>
                    <a:pt x="2476" y="260"/>
                  </a:lnTo>
                  <a:lnTo>
                    <a:pt x="2448" y="240"/>
                  </a:lnTo>
                  <a:lnTo>
                    <a:pt x="2428" y="228"/>
                  </a:lnTo>
                  <a:lnTo>
                    <a:pt x="2424" y="216"/>
                  </a:lnTo>
                  <a:lnTo>
                    <a:pt x="2428" y="204"/>
                  </a:lnTo>
                  <a:lnTo>
                    <a:pt x="2436" y="192"/>
                  </a:lnTo>
                  <a:lnTo>
                    <a:pt x="2460" y="176"/>
                  </a:lnTo>
                  <a:lnTo>
                    <a:pt x="2508" y="156"/>
                  </a:lnTo>
                  <a:lnTo>
                    <a:pt x="2536" y="144"/>
                  </a:lnTo>
                  <a:lnTo>
                    <a:pt x="2580" y="144"/>
                  </a:lnTo>
                  <a:lnTo>
                    <a:pt x="2592" y="144"/>
                  </a:lnTo>
                  <a:lnTo>
                    <a:pt x="2564" y="140"/>
                  </a:lnTo>
                  <a:lnTo>
                    <a:pt x="2500" y="132"/>
                  </a:lnTo>
                  <a:lnTo>
                    <a:pt x="2472" y="128"/>
                  </a:lnTo>
                  <a:lnTo>
                    <a:pt x="2424" y="120"/>
                  </a:lnTo>
                  <a:lnTo>
                    <a:pt x="2364" y="104"/>
                  </a:lnTo>
                  <a:lnTo>
                    <a:pt x="2316" y="84"/>
                  </a:lnTo>
                  <a:lnTo>
                    <a:pt x="2276" y="68"/>
                  </a:lnTo>
                  <a:lnTo>
                    <a:pt x="2252" y="56"/>
                  </a:lnTo>
                  <a:lnTo>
                    <a:pt x="2228" y="24"/>
                  </a:lnTo>
                  <a:lnTo>
                    <a:pt x="2224" y="20"/>
                  </a:lnTo>
                  <a:lnTo>
                    <a:pt x="2216" y="0"/>
                  </a:lnTo>
                  <a:lnTo>
                    <a:pt x="2216" y="20"/>
                  </a:lnTo>
                  <a:lnTo>
                    <a:pt x="2224" y="24"/>
                  </a:lnTo>
                  <a:lnTo>
                    <a:pt x="2240" y="48"/>
                  </a:lnTo>
                  <a:lnTo>
                    <a:pt x="2288" y="80"/>
                  </a:lnTo>
                  <a:lnTo>
                    <a:pt x="2364" y="108"/>
                  </a:lnTo>
                  <a:lnTo>
                    <a:pt x="2296" y="96"/>
                  </a:lnTo>
                  <a:lnTo>
                    <a:pt x="2272" y="92"/>
                  </a:lnTo>
                  <a:lnTo>
                    <a:pt x="2224" y="72"/>
                  </a:lnTo>
                  <a:lnTo>
                    <a:pt x="2200" y="60"/>
                  </a:lnTo>
                  <a:lnTo>
                    <a:pt x="2176" y="44"/>
                  </a:lnTo>
                  <a:lnTo>
                    <a:pt x="2156" y="24"/>
                  </a:lnTo>
                  <a:lnTo>
                    <a:pt x="2152" y="0"/>
                  </a:lnTo>
                  <a:lnTo>
                    <a:pt x="2144" y="0"/>
                  </a:lnTo>
                  <a:lnTo>
                    <a:pt x="2152" y="20"/>
                  </a:lnTo>
                  <a:lnTo>
                    <a:pt x="2164" y="36"/>
                  </a:lnTo>
                  <a:lnTo>
                    <a:pt x="2192" y="60"/>
                  </a:lnTo>
                  <a:lnTo>
                    <a:pt x="2228" y="80"/>
                  </a:lnTo>
                  <a:lnTo>
                    <a:pt x="2264" y="92"/>
                  </a:lnTo>
                  <a:lnTo>
                    <a:pt x="2204" y="84"/>
                  </a:lnTo>
                  <a:lnTo>
                    <a:pt x="2168" y="84"/>
                  </a:lnTo>
                  <a:lnTo>
                    <a:pt x="2132" y="92"/>
                  </a:lnTo>
                  <a:lnTo>
                    <a:pt x="2084" y="92"/>
                  </a:lnTo>
                  <a:lnTo>
                    <a:pt x="2048" y="84"/>
                  </a:lnTo>
                  <a:lnTo>
                    <a:pt x="2004" y="72"/>
                  </a:lnTo>
                  <a:lnTo>
                    <a:pt x="1964" y="60"/>
                  </a:lnTo>
                  <a:lnTo>
                    <a:pt x="1916" y="48"/>
                  </a:lnTo>
                  <a:lnTo>
                    <a:pt x="1884" y="32"/>
                  </a:lnTo>
                  <a:lnTo>
                    <a:pt x="1868" y="12"/>
                  </a:lnTo>
                  <a:lnTo>
                    <a:pt x="1860" y="0"/>
                  </a:lnTo>
                  <a:lnTo>
                    <a:pt x="1856" y="0"/>
                  </a:lnTo>
                  <a:lnTo>
                    <a:pt x="1860" y="12"/>
                  </a:lnTo>
                  <a:lnTo>
                    <a:pt x="1868" y="24"/>
                  </a:lnTo>
                  <a:lnTo>
                    <a:pt x="1884" y="36"/>
                  </a:lnTo>
                  <a:lnTo>
                    <a:pt x="1916" y="56"/>
                  </a:lnTo>
                  <a:lnTo>
                    <a:pt x="1964" y="68"/>
                  </a:lnTo>
                  <a:lnTo>
                    <a:pt x="2000" y="80"/>
                  </a:lnTo>
                  <a:lnTo>
                    <a:pt x="2068" y="92"/>
                  </a:lnTo>
                  <a:lnTo>
                    <a:pt x="2036" y="96"/>
                  </a:lnTo>
                  <a:lnTo>
                    <a:pt x="2000" y="92"/>
                  </a:lnTo>
                  <a:lnTo>
                    <a:pt x="1928" y="80"/>
                  </a:lnTo>
                  <a:lnTo>
                    <a:pt x="1848" y="56"/>
                  </a:lnTo>
                  <a:lnTo>
                    <a:pt x="1820" y="36"/>
                  </a:lnTo>
                  <a:lnTo>
                    <a:pt x="1800" y="20"/>
                  </a:lnTo>
                  <a:lnTo>
                    <a:pt x="1796" y="0"/>
                  </a:lnTo>
                  <a:lnTo>
                    <a:pt x="1788" y="0"/>
                  </a:lnTo>
                  <a:lnTo>
                    <a:pt x="1796" y="20"/>
                  </a:lnTo>
                  <a:lnTo>
                    <a:pt x="1812" y="36"/>
                  </a:lnTo>
                  <a:lnTo>
                    <a:pt x="1836" y="56"/>
                  </a:lnTo>
                  <a:lnTo>
                    <a:pt x="1904" y="72"/>
                  </a:lnTo>
                  <a:lnTo>
                    <a:pt x="1968" y="92"/>
                  </a:lnTo>
                  <a:lnTo>
                    <a:pt x="2024" y="96"/>
                  </a:lnTo>
                  <a:lnTo>
                    <a:pt x="1988" y="108"/>
                  </a:lnTo>
                  <a:lnTo>
                    <a:pt x="1896" y="92"/>
                  </a:lnTo>
                  <a:lnTo>
                    <a:pt x="1824" y="68"/>
                  </a:lnTo>
                  <a:lnTo>
                    <a:pt x="1764" y="44"/>
                  </a:lnTo>
                  <a:lnTo>
                    <a:pt x="1740" y="24"/>
                  </a:lnTo>
                  <a:lnTo>
                    <a:pt x="1728" y="0"/>
                  </a:lnTo>
                  <a:lnTo>
                    <a:pt x="1732" y="24"/>
                  </a:lnTo>
                  <a:lnTo>
                    <a:pt x="1756" y="48"/>
                  </a:lnTo>
                  <a:lnTo>
                    <a:pt x="1820" y="72"/>
                  </a:lnTo>
                  <a:lnTo>
                    <a:pt x="1892" y="96"/>
                  </a:lnTo>
                  <a:lnTo>
                    <a:pt x="1980" y="116"/>
                  </a:lnTo>
                  <a:lnTo>
                    <a:pt x="1964" y="120"/>
                  </a:lnTo>
                  <a:lnTo>
                    <a:pt x="1916" y="108"/>
                  </a:lnTo>
                  <a:lnTo>
                    <a:pt x="1820" y="84"/>
                  </a:lnTo>
                  <a:lnTo>
                    <a:pt x="1720" y="56"/>
                  </a:lnTo>
                  <a:lnTo>
                    <a:pt x="1684" y="36"/>
                  </a:lnTo>
                  <a:lnTo>
                    <a:pt x="1660" y="12"/>
                  </a:lnTo>
                  <a:lnTo>
                    <a:pt x="1656" y="0"/>
                  </a:lnTo>
                  <a:lnTo>
                    <a:pt x="1648" y="0"/>
                  </a:lnTo>
                  <a:lnTo>
                    <a:pt x="1656" y="20"/>
                  </a:lnTo>
                  <a:lnTo>
                    <a:pt x="1680" y="36"/>
                  </a:lnTo>
                  <a:lnTo>
                    <a:pt x="1716" y="56"/>
                  </a:lnTo>
                  <a:lnTo>
                    <a:pt x="1808" y="92"/>
                  </a:lnTo>
                  <a:lnTo>
                    <a:pt x="1896" y="116"/>
                  </a:lnTo>
                  <a:lnTo>
                    <a:pt x="1956" y="128"/>
                  </a:lnTo>
                  <a:lnTo>
                    <a:pt x="1952" y="132"/>
                  </a:lnTo>
                  <a:lnTo>
                    <a:pt x="1880" y="132"/>
                  </a:lnTo>
                  <a:lnTo>
                    <a:pt x="1820" y="128"/>
                  </a:lnTo>
                  <a:lnTo>
                    <a:pt x="1752" y="120"/>
                  </a:lnTo>
                  <a:lnTo>
                    <a:pt x="1636" y="92"/>
                  </a:lnTo>
                  <a:lnTo>
                    <a:pt x="1560" y="68"/>
                  </a:lnTo>
                  <a:lnTo>
                    <a:pt x="1528" y="56"/>
                  </a:lnTo>
                  <a:lnTo>
                    <a:pt x="1480" y="32"/>
                  </a:lnTo>
                  <a:lnTo>
                    <a:pt x="1468" y="12"/>
                  </a:lnTo>
                  <a:lnTo>
                    <a:pt x="1460" y="0"/>
                  </a:lnTo>
                  <a:lnTo>
                    <a:pt x="1456" y="0"/>
                  </a:lnTo>
                  <a:lnTo>
                    <a:pt x="1460" y="20"/>
                  </a:lnTo>
                  <a:lnTo>
                    <a:pt x="1472" y="32"/>
                  </a:lnTo>
                  <a:lnTo>
                    <a:pt x="1520" y="60"/>
                  </a:lnTo>
                  <a:lnTo>
                    <a:pt x="1612" y="92"/>
                  </a:lnTo>
                  <a:lnTo>
                    <a:pt x="1696" y="116"/>
                  </a:lnTo>
                  <a:lnTo>
                    <a:pt x="1808" y="132"/>
                  </a:lnTo>
                  <a:lnTo>
                    <a:pt x="1744" y="140"/>
                  </a:lnTo>
                  <a:lnTo>
                    <a:pt x="1720" y="132"/>
                  </a:lnTo>
                  <a:lnTo>
                    <a:pt x="1668" y="128"/>
                  </a:lnTo>
                  <a:lnTo>
                    <a:pt x="1552" y="96"/>
                  </a:lnTo>
                  <a:lnTo>
                    <a:pt x="1492" y="80"/>
                  </a:lnTo>
                  <a:lnTo>
                    <a:pt x="1436" y="56"/>
                  </a:lnTo>
                  <a:lnTo>
                    <a:pt x="1396" y="32"/>
                  </a:lnTo>
                  <a:lnTo>
                    <a:pt x="1384" y="20"/>
                  </a:lnTo>
                  <a:lnTo>
                    <a:pt x="1376" y="0"/>
                  </a:lnTo>
                  <a:lnTo>
                    <a:pt x="1372" y="0"/>
                  </a:lnTo>
                  <a:lnTo>
                    <a:pt x="1376" y="20"/>
                  </a:lnTo>
                  <a:lnTo>
                    <a:pt x="1388" y="32"/>
                  </a:lnTo>
                  <a:lnTo>
                    <a:pt x="1420" y="56"/>
                  </a:lnTo>
                  <a:lnTo>
                    <a:pt x="1468" y="80"/>
                  </a:lnTo>
                  <a:lnTo>
                    <a:pt x="1520" y="96"/>
                  </a:lnTo>
                  <a:lnTo>
                    <a:pt x="1632" y="120"/>
                  </a:lnTo>
                  <a:lnTo>
                    <a:pt x="1708" y="132"/>
                  </a:lnTo>
                  <a:lnTo>
                    <a:pt x="1648" y="140"/>
                  </a:lnTo>
                  <a:lnTo>
                    <a:pt x="1612" y="132"/>
                  </a:lnTo>
                  <a:lnTo>
                    <a:pt x="1564" y="128"/>
                  </a:lnTo>
                  <a:lnTo>
                    <a:pt x="1520" y="120"/>
                  </a:lnTo>
                  <a:lnTo>
                    <a:pt x="1444" y="92"/>
                  </a:lnTo>
                  <a:lnTo>
                    <a:pt x="1396" y="68"/>
                  </a:lnTo>
                  <a:lnTo>
                    <a:pt x="1372" y="56"/>
                  </a:lnTo>
                  <a:lnTo>
                    <a:pt x="1336" y="32"/>
                  </a:lnTo>
                  <a:lnTo>
                    <a:pt x="1324" y="20"/>
                  </a:lnTo>
                  <a:lnTo>
                    <a:pt x="1316" y="0"/>
                  </a:lnTo>
                  <a:lnTo>
                    <a:pt x="1312" y="0"/>
                  </a:lnTo>
                  <a:lnTo>
                    <a:pt x="1316" y="20"/>
                  </a:lnTo>
                  <a:lnTo>
                    <a:pt x="1328" y="32"/>
                  </a:lnTo>
                  <a:lnTo>
                    <a:pt x="1372" y="60"/>
                  </a:lnTo>
                  <a:lnTo>
                    <a:pt x="1388" y="72"/>
                  </a:lnTo>
                  <a:lnTo>
                    <a:pt x="1444" y="96"/>
                  </a:lnTo>
                  <a:lnTo>
                    <a:pt x="1520" y="120"/>
                  </a:lnTo>
                  <a:lnTo>
                    <a:pt x="1564" y="132"/>
                  </a:lnTo>
                  <a:lnTo>
                    <a:pt x="1612" y="140"/>
                  </a:lnTo>
                  <a:lnTo>
                    <a:pt x="1620" y="140"/>
                  </a:lnTo>
                  <a:lnTo>
                    <a:pt x="1588" y="144"/>
                  </a:lnTo>
                  <a:lnTo>
                    <a:pt x="1540" y="132"/>
                  </a:lnTo>
                  <a:lnTo>
                    <a:pt x="1436" y="108"/>
                  </a:lnTo>
                  <a:lnTo>
                    <a:pt x="1376" y="84"/>
                  </a:lnTo>
                  <a:lnTo>
                    <a:pt x="1324" y="68"/>
                  </a:lnTo>
                  <a:lnTo>
                    <a:pt x="1280" y="44"/>
                  </a:lnTo>
                  <a:lnTo>
                    <a:pt x="1256" y="12"/>
                  </a:lnTo>
                  <a:lnTo>
                    <a:pt x="1248" y="0"/>
                  </a:lnTo>
                  <a:lnTo>
                    <a:pt x="1248" y="20"/>
                  </a:lnTo>
                  <a:lnTo>
                    <a:pt x="1272" y="44"/>
                  </a:lnTo>
                  <a:lnTo>
                    <a:pt x="1312" y="68"/>
                  </a:lnTo>
                  <a:lnTo>
                    <a:pt x="1360" y="84"/>
                  </a:lnTo>
                  <a:lnTo>
                    <a:pt x="1408" y="104"/>
                  </a:lnTo>
                  <a:lnTo>
                    <a:pt x="1508" y="132"/>
                  </a:lnTo>
                  <a:lnTo>
                    <a:pt x="1576" y="144"/>
                  </a:lnTo>
                  <a:lnTo>
                    <a:pt x="1560" y="144"/>
                  </a:lnTo>
                  <a:lnTo>
                    <a:pt x="1560" y="152"/>
                  </a:lnTo>
                  <a:lnTo>
                    <a:pt x="1548" y="152"/>
                  </a:lnTo>
                  <a:lnTo>
                    <a:pt x="1548" y="144"/>
                  </a:lnTo>
                  <a:lnTo>
                    <a:pt x="1480" y="140"/>
                  </a:lnTo>
                  <a:lnTo>
                    <a:pt x="1400" y="120"/>
                  </a:lnTo>
                  <a:lnTo>
                    <a:pt x="1336" y="104"/>
                  </a:lnTo>
                  <a:lnTo>
                    <a:pt x="1280" y="80"/>
                  </a:lnTo>
                  <a:lnTo>
                    <a:pt x="1244" y="60"/>
                  </a:lnTo>
                  <a:lnTo>
                    <a:pt x="1220" y="44"/>
                  </a:lnTo>
                  <a:lnTo>
                    <a:pt x="1200" y="24"/>
                  </a:lnTo>
                  <a:lnTo>
                    <a:pt x="1184" y="0"/>
                  </a:lnTo>
                  <a:lnTo>
                    <a:pt x="1176" y="0"/>
                  </a:lnTo>
                  <a:lnTo>
                    <a:pt x="1188" y="24"/>
                  </a:lnTo>
                  <a:lnTo>
                    <a:pt x="1208" y="44"/>
                  </a:lnTo>
                  <a:lnTo>
                    <a:pt x="1236" y="60"/>
                  </a:lnTo>
                  <a:lnTo>
                    <a:pt x="1272" y="84"/>
                  </a:lnTo>
                  <a:lnTo>
                    <a:pt x="1328" y="104"/>
                  </a:lnTo>
                  <a:lnTo>
                    <a:pt x="1396" y="128"/>
                  </a:lnTo>
                  <a:lnTo>
                    <a:pt x="1480" y="144"/>
                  </a:lnTo>
                  <a:lnTo>
                    <a:pt x="1540" y="152"/>
                  </a:lnTo>
                  <a:lnTo>
                    <a:pt x="1536" y="152"/>
                  </a:lnTo>
                  <a:lnTo>
                    <a:pt x="1492" y="144"/>
                  </a:lnTo>
                  <a:lnTo>
                    <a:pt x="1448" y="144"/>
                  </a:lnTo>
                  <a:lnTo>
                    <a:pt x="1396" y="140"/>
                  </a:lnTo>
                  <a:lnTo>
                    <a:pt x="1372" y="132"/>
                  </a:lnTo>
                  <a:lnTo>
                    <a:pt x="1268" y="108"/>
                  </a:lnTo>
                  <a:lnTo>
                    <a:pt x="1196" y="84"/>
                  </a:lnTo>
                  <a:lnTo>
                    <a:pt x="1152" y="56"/>
                  </a:lnTo>
                  <a:lnTo>
                    <a:pt x="1128" y="32"/>
                  </a:lnTo>
                  <a:lnTo>
                    <a:pt x="1112" y="0"/>
                  </a:lnTo>
                  <a:lnTo>
                    <a:pt x="1124" y="32"/>
                  </a:lnTo>
                  <a:lnTo>
                    <a:pt x="1148" y="60"/>
                  </a:lnTo>
                  <a:lnTo>
                    <a:pt x="1196" y="92"/>
                  </a:lnTo>
                  <a:lnTo>
                    <a:pt x="1268" y="116"/>
                  </a:lnTo>
                  <a:lnTo>
                    <a:pt x="1364" y="140"/>
                  </a:lnTo>
                  <a:lnTo>
                    <a:pt x="1424" y="144"/>
                  </a:lnTo>
                  <a:lnTo>
                    <a:pt x="1360" y="156"/>
                  </a:lnTo>
                  <a:lnTo>
                    <a:pt x="1324" y="168"/>
                  </a:lnTo>
                  <a:lnTo>
                    <a:pt x="1288" y="164"/>
                  </a:lnTo>
                  <a:lnTo>
                    <a:pt x="1224" y="156"/>
                  </a:lnTo>
                  <a:lnTo>
                    <a:pt x="1184" y="152"/>
                  </a:lnTo>
                  <a:lnTo>
                    <a:pt x="1148" y="140"/>
                  </a:lnTo>
                  <a:lnTo>
                    <a:pt x="1044" y="116"/>
                  </a:lnTo>
                  <a:lnTo>
                    <a:pt x="984" y="84"/>
                  </a:lnTo>
                  <a:lnTo>
                    <a:pt x="948" y="60"/>
                  </a:lnTo>
                  <a:lnTo>
                    <a:pt x="928" y="36"/>
                  </a:lnTo>
                  <a:lnTo>
                    <a:pt x="928" y="20"/>
                  </a:lnTo>
                  <a:lnTo>
                    <a:pt x="936" y="0"/>
                  </a:lnTo>
                  <a:lnTo>
                    <a:pt x="928" y="0"/>
                  </a:lnTo>
                  <a:lnTo>
                    <a:pt x="924" y="20"/>
                  </a:lnTo>
                  <a:lnTo>
                    <a:pt x="928" y="36"/>
                  </a:lnTo>
                  <a:lnTo>
                    <a:pt x="936" y="56"/>
                  </a:lnTo>
                  <a:lnTo>
                    <a:pt x="948" y="68"/>
                  </a:lnTo>
                  <a:lnTo>
                    <a:pt x="988" y="96"/>
                  </a:lnTo>
                  <a:lnTo>
                    <a:pt x="1056" y="120"/>
                  </a:lnTo>
                  <a:lnTo>
                    <a:pt x="1148" y="144"/>
                  </a:lnTo>
                  <a:lnTo>
                    <a:pt x="1176" y="156"/>
                  </a:lnTo>
                  <a:lnTo>
                    <a:pt x="1256" y="168"/>
                  </a:lnTo>
                  <a:lnTo>
                    <a:pt x="1220" y="168"/>
                  </a:lnTo>
                  <a:lnTo>
                    <a:pt x="1044" y="140"/>
                  </a:lnTo>
                  <a:lnTo>
                    <a:pt x="976" y="120"/>
                  </a:lnTo>
                  <a:lnTo>
                    <a:pt x="928" y="104"/>
                  </a:lnTo>
                  <a:lnTo>
                    <a:pt x="892" y="84"/>
                  </a:lnTo>
                  <a:lnTo>
                    <a:pt x="876" y="68"/>
                  </a:lnTo>
                  <a:lnTo>
                    <a:pt x="852" y="36"/>
                  </a:lnTo>
                  <a:lnTo>
                    <a:pt x="844" y="24"/>
                  </a:lnTo>
                  <a:lnTo>
                    <a:pt x="852" y="0"/>
                  </a:lnTo>
                  <a:lnTo>
                    <a:pt x="844" y="0"/>
                  </a:lnTo>
                  <a:lnTo>
                    <a:pt x="844" y="24"/>
                  </a:lnTo>
                  <a:lnTo>
                    <a:pt x="844" y="36"/>
                  </a:lnTo>
                  <a:lnTo>
                    <a:pt x="856" y="48"/>
                  </a:lnTo>
                  <a:lnTo>
                    <a:pt x="868" y="68"/>
                  </a:lnTo>
                  <a:lnTo>
                    <a:pt x="892" y="84"/>
                  </a:lnTo>
                  <a:lnTo>
                    <a:pt x="924" y="108"/>
                  </a:lnTo>
                  <a:lnTo>
                    <a:pt x="976" y="128"/>
                  </a:lnTo>
                  <a:lnTo>
                    <a:pt x="1044" y="144"/>
                  </a:lnTo>
                  <a:lnTo>
                    <a:pt x="1212" y="176"/>
                  </a:lnTo>
                  <a:lnTo>
                    <a:pt x="1148" y="192"/>
                  </a:lnTo>
                  <a:lnTo>
                    <a:pt x="1116" y="200"/>
                  </a:lnTo>
                  <a:lnTo>
                    <a:pt x="1112" y="200"/>
                  </a:lnTo>
                  <a:lnTo>
                    <a:pt x="1112" y="204"/>
                  </a:lnTo>
                  <a:lnTo>
                    <a:pt x="1044" y="204"/>
                  </a:lnTo>
                  <a:lnTo>
                    <a:pt x="984" y="212"/>
                  </a:lnTo>
                  <a:lnTo>
                    <a:pt x="904" y="228"/>
                  </a:lnTo>
                  <a:lnTo>
                    <a:pt x="916" y="204"/>
                  </a:lnTo>
                  <a:lnTo>
                    <a:pt x="916" y="180"/>
                  </a:lnTo>
                  <a:lnTo>
                    <a:pt x="904" y="164"/>
                  </a:lnTo>
                  <a:lnTo>
                    <a:pt x="892" y="152"/>
                  </a:lnTo>
                  <a:lnTo>
                    <a:pt x="880" y="144"/>
                  </a:lnTo>
                  <a:lnTo>
                    <a:pt x="868" y="140"/>
                  </a:lnTo>
                  <a:lnTo>
                    <a:pt x="832" y="132"/>
                  </a:lnTo>
                  <a:lnTo>
                    <a:pt x="760" y="108"/>
                  </a:lnTo>
                  <a:lnTo>
                    <a:pt x="716" y="92"/>
                  </a:lnTo>
                  <a:lnTo>
                    <a:pt x="688" y="72"/>
                  </a:lnTo>
                  <a:lnTo>
                    <a:pt x="664" y="48"/>
                  </a:lnTo>
                  <a:lnTo>
                    <a:pt x="652" y="24"/>
                  </a:lnTo>
                  <a:lnTo>
                    <a:pt x="664" y="0"/>
                  </a:lnTo>
                  <a:lnTo>
                    <a:pt x="656" y="0"/>
                  </a:lnTo>
                  <a:lnTo>
                    <a:pt x="652" y="24"/>
                  </a:lnTo>
                  <a:lnTo>
                    <a:pt x="652" y="44"/>
                  </a:lnTo>
                  <a:lnTo>
                    <a:pt x="664" y="60"/>
                  </a:lnTo>
                  <a:lnTo>
                    <a:pt x="704" y="92"/>
                  </a:lnTo>
                  <a:lnTo>
                    <a:pt x="760" y="116"/>
                  </a:lnTo>
                  <a:lnTo>
                    <a:pt x="816" y="128"/>
                  </a:lnTo>
                  <a:lnTo>
                    <a:pt x="748" y="128"/>
                  </a:lnTo>
                  <a:lnTo>
                    <a:pt x="692" y="116"/>
                  </a:lnTo>
                  <a:lnTo>
                    <a:pt x="652" y="96"/>
                  </a:lnTo>
                  <a:lnTo>
                    <a:pt x="620" y="84"/>
                  </a:lnTo>
                  <a:lnTo>
                    <a:pt x="596" y="68"/>
                  </a:lnTo>
                  <a:lnTo>
                    <a:pt x="580" y="44"/>
                  </a:lnTo>
                  <a:lnTo>
                    <a:pt x="580" y="36"/>
                  </a:lnTo>
                  <a:lnTo>
                    <a:pt x="584" y="20"/>
                  </a:lnTo>
                  <a:lnTo>
                    <a:pt x="604" y="0"/>
                  </a:lnTo>
                  <a:lnTo>
                    <a:pt x="596" y="0"/>
                  </a:lnTo>
                  <a:lnTo>
                    <a:pt x="584" y="20"/>
                  </a:lnTo>
                  <a:lnTo>
                    <a:pt x="572" y="36"/>
                  </a:lnTo>
                  <a:lnTo>
                    <a:pt x="572" y="48"/>
                  </a:lnTo>
                  <a:lnTo>
                    <a:pt x="592" y="72"/>
                  </a:lnTo>
                  <a:lnTo>
                    <a:pt x="616" y="84"/>
                  </a:lnTo>
                  <a:lnTo>
                    <a:pt x="640" y="104"/>
                  </a:lnTo>
                  <a:lnTo>
                    <a:pt x="680" y="116"/>
                  </a:lnTo>
                  <a:lnTo>
                    <a:pt x="736" y="128"/>
                  </a:lnTo>
                  <a:lnTo>
                    <a:pt x="704" y="128"/>
                  </a:lnTo>
                  <a:lnTo>
                    <a:pt x="640" y="128"/>
                  </a:lnTo>
                  <a:lnTo>
                    <a:pt x="592" y="116"/>
                  </a:lnTo>
                  <a:lnTo>
                    <a:pt x="568" y="96"/>
                  </a:lnTo>
                  <a:lnTo>
                    <a:pt x="560" y="92"/>
                  </a:lnTo>
                  <a:lnTo>
                    <a:pt x="560" y="84"/>
                  </a:lnTo>
                  <a:lnTo>
                    <a:pt x="544" y="72"/>
                  </a:lnTo>
                  <a:lnTo>
                    <a:pt x="532" y="56"/>
                  </a:lnTo>
                  <a:lnTo>
                    <a:pt x="524" y="32"/>
                  </a:lnTo>
                  <a:lnTo>
                    <a:pt x="532" y="20"/>
                  </a:lnTo>
                  <a:lnTo>
                    <a:pt x="544" y="0"/>
                  </a:lnTo>
                  <a:lnTo>
                    <a:pt x="512" y="0"/>
                  </a:lnTo>
                  <a:lnTo>
                    <a:pt x="532" y="8"/>
                  </a:lnTo>
                  <a:lnTo>
                    <a:pt x="524" y="20"/>
                  </a:lnTo>
                  <a:lnTo>
                    <a:pt x="520" y="32"/>
                  </a:lnTo>
                  <a:lnTo>
                    <a:pt x="520" y="36"/>
                  </a:lnTo>
                  <a:lnTo>
                    <a:pt x="520" y="44"/>
                  </a:lnTo>
                  <a:lnTo>
                    <a:pt x="456" y="44"/>
                  </a:lnTo>
                  <a:lnTo>
                    <a:pt x="452" y="36"/>
                  </a:lnTo>
                  <a:lnTo>
                    <a:pt x="452" y="44"/>
                  </a:lnTo>
                  <a:lnTo>
                    <a:pt x="356" y="44"/>
                  </a:lnTo>
                  <a:lnTo>
                    <a:pt x="232" y="36"/>
                  </a:lnTo>
                  <a:lnTo>
                    <a:pt x="112" y="24"/>
                  </a:lnTo>
                  <a:lnTo>
                    <a:pt x="64" y="12"/>
                  </a:lnTo>
                  <a:lnTo>
                    <a:pt x="16" y="0"/>
                  </a:lnTo>
                  <a:lnTo>
                    <a:pt x="0" y="0"/>
                  </a:lnTo>
                  <a:lnTo>
                    <a:pt x="12" y="8"/>
                  </a:lnTo>
                  <a:lnTo>
                    <a:pt x="108" y="32"/>
                  </a:lnTo>
                  <a:lnTo>
                    <a:pt x="220" y="44"/>
                  </a:lnTo>
                  <a:lnTo>
                    <a:pt x="344" y="48"/>
                  </a:lnTo>
                  <a:lnTo>
                    <a:pt x="440" y="48"/>
                  </a:lnTo>
                  <a:lnTo>
                    <a:pt x="416" y="60"/>
                  </a:lnTo>
                  <a:lnTo>
                    <a:pt x="368" y="80"/>
                  </a:lnTo>
                  <a:lnTo>
                    <a:pt x="324" y="84"/>
                  </a:lnTo>
                  <a:lnTo>
                    <a:pt x="272" y="84"/>
                  </a:lnTo>
                  <a:lnTo>
                    <a:pt x="196" y="80"/>
                  </a:lnTo>
                  <a:lnTo>
                    <a:pt x="112" y="68"/>
                  </a:lnTo>
                  <a:lnTo>
                    <a:pt x="0" y="20"/>
                  </a:lnTo>
                  <a:lnTo>
                    <a:pt x="0" y="32"/>
                  </a:lnTo>
                  <a:lnTo>
                    <a:pt x="76" y="60"/>
                  </a:lnTo>
                  <a:lnTo>
                    <a:pt x="112" y="72"/>
                  </a:lnTo>
                  <a:lnTo>
                    <a:pt x="204" y="84"/>
                  </a:lnTo>
                  <a:lnTo>
                    <a:pt x="276" y="92"/>
                  </a:lnTo>
                  <a:lnTo>
                    <a:pt x="336" y="84"/>
                  </a:lnTo>
                  <a:lnTo>
                    <a:pt x="380" y="80"/>
                  </a:lnTo>
                  <a:lnTo>
                    <a:pt x="408" y="72"/>
                  </a:lnTo>
                  <a:lnTo>
                    <a:pt x="428" y="60"/>
                  </a:lnTo>
                  <a:lnTo>
                    <a:pt x="444" y="48"/>
                  </a:lnTo>
                  <a:lnTo>
                    <a:pt x="456" y="48"/>
                  </a:lnTo>
                  <a:lnTo>
                    <a:pt x="476" y="60"/>
                  </a:lnTo>
                  <a:lnTo>
                    <a:pt x="508" y="72"/>
                  </a:lnTo>
                  <a:lnTo>
                    <a:pt x="556" y="92"/>
                  </a:lnTo>
                  <a:lnTo>
                    <a:pt x="568" y="104"/>
                  </a:lnTo>
                  <a:lnTo>
                    <a:pt x="592" y="116"/>
                  </a:lnTo>
                  <a:lnTo>
                    <a:pt x="632" y="128"/>
                  </a:lnTo>
                  <a:lnTo>
                    <a:pt x="704" y="132"/>
                  </a:lnTo>
                  <a:lnTo>
                    <a:pt x="768" y="132"/>
                  </a:lnTo>
                  <a:lnTo>
                    <a:pt x="820" y="132"/>
                  </a:lnTo>
                  <a:lnTo>
                    <a:pt x="880" y="144"/>
                  </a:lnTo>
                  <a:lnTo>
                    <a:pt x="892" y="156"/>
                  </a:lnTo>
                  <a:lnTo>
                    <a:pt x="904" y="168"/>
                  </a:lnTo>
                  <a:lnTo>
                    <a:pt x="912" y="180"/>
                  </a:lnTo>
                  <a:lnTo>
                    <a:pt x="912" y="204"/>
                  </a:lnTo>
                  <a:lnTo>
                    <a:pt x="900" y="236"/>
                  </a:lnTo>
                  <a:lnTo>
                    <a:pt x="892" y="252"/>
                  </a:lnTo>
                  <a:lnTo>
                    <a:pt x="888" y="276"/>
                  </a:lnTo>
                  <a:lnTo>
                    <a:pt x="888" y="308"/>
                  </a:lnTo>
                  <a:lnTo>
                    <a:pt x="892" y="332"/>
                  </a:lnTo>
                  <a:lnTo>
                    <a:pt x="900" y="356"/>
                  </a:lnTo>
                  <a:lnTo>
                    <a:pt x="924" y="376"/>
                  </a:lnTo>
                  <a:lnTo>
                    <a:pt x="952" y="400"/>
                  </a:lnTo>
                  <a:lnTo>
                    <a:pt x="1020" y="428"/>
                  </a:lnTo>
                  <a:lnTo>
                    <a:pt x="1028" y="428"/>
                  </a:lnTo>
                  <a:lnTo>
                    <a:pt x="1124" y="460"/>
                  </a:lnTo>
                  <a:lnTo>
                    <a:pt x="1196" y="464"/>
                  </a:lnTo>
                  <a:lnTo>
                    <a:pt x="1280" y="464"/>
                  </a:lnTo>
                  <a:lnTo>
                    <a:pt x="1328" y="452"/>
                  </a:lnTo>
                  <a:lnTo>
                    <a:pt x="1372" y="448"/>
                  </a:lnTo>
                  <a:lnTo>
                    <a:pt x="1412" y="428"/>
                  </a:lnTo>
                  <a:lnTo>
                    <a:pt x="1456" y="436"/>
                  </a:lnTo>
                  <a:lnTo>
                    <a:pt x="1540" y="436"/>
                  </a:lnTo>
                  <a:lnTo>
                    <a:pt x="1552" y="436"/>
                  </a:lnTo>
                  <a:lnTo>
                    <a:pt x="1560" y="436"/>
                  </a:lnTo>
                  <a:lnTo>
                    <a:pt x="1608" y="428"/>
                  </a:lnTo>
                  <a:lnTo>
                    <a:pt x="1608" y="436"/>
                  </a:lnTo>
                  <a:lnTo>
                    <a:pt x="1632" y="428"/>
                  </a:lnTo>
                  <a:lnTo>
                    <a:pt x="1728" y="416"/>
                  </a:lnTo>
                  <a:lnTo>
                    <a:pt x="1836" y="400"/>
                  </a:lnTo>
                  <a:lnTo>
                    <a:pt x="1908" y="400"/>
                  </a:lnTo>
                  <a:lnTo>
                    <a:pt x="1988" y="400"/>
                  </a:lnTo>
                  <a:lnTo>
                    <a:pt x="2024" y="412"/>
                  </a:lnTo>
                  <a:lnTo>
                    <a:pt x="2072" y="424"/>
                  </a:lnTo>
                  <a:lnTo>
                    <a:pt x="2108" y="436"/>
                  </a:lnTo>
                  <a:lnTo>
                    <a:pt x="2152" y="452"/>
                  </a:lnTo>
                  <a:lnTo>
                    <a:pt x="2156" y="452"/>
                  </a:lnTo>
                  <a:lnTo>
                    <a:pt x="2176" y="464"/>
                  </a:lnTo>
                  <a:lnTo>
                    <a:pt x="2180" y="484"/>
                  </a:lnTo>
                  <a:lnTo>
                    <a:pt x="2176" y="500"/>
                  </a:lnTo>
                  <a:lnTo>
                    <a:pt x="2156" y="512"/>
                  </a:lnTo>
                  <a:lnTo>
                    <a:pt x="2132" y="532"/>
                  </a:lnTo>
                  <a:lnTo>
                    <a:pt x="2120" y="548"/>
                  </a:lnTo>
                  <a:lnTo>
                    <a:pt x="2116" y="576"/>
                  </a:lnTo>
                  <a:lnTo>
                    <a:pt x="2128" y="600"/>
                  </a:lnTo>
                  <a:lnTo>
                    <a:pt x="2152" y="616"/>
                  </a:lnTo>
                  <a:lnTo>
                    <a:pt x="2168" y="628"/>
                  </a:lnTo>
                  <a:lnTo>
                    <a:pt x="2224" y="652"/>
                  </a:lnTo>
                  <a:lnTo>
                    <a:pt x="2316" y="676"/>
                  </a:lnTo>
                  <a:lnTo>
                    <a:pt x="2436" y="700"/>
                  </a:lnTo>
                  <a:lnTo>
                    <a:pt x="2440" y="700"/>
                  </a:lnTo>
                  <a:lnTo>
                    <a:pt x="2476" y="700"/>
                  </a:lnTo>
                  <a:lnTo>
                    <a:pt x="2476" y="700"/>
                  </a:lnTo>
                  <a:lnTo>
                    <a:pt x="2476" y="700"/>
                  </a:lnTo>
                  <a:lnTo>
                    <a:pt x="2496" y="700"/>
                  </a:lnTo>
                  <a:lnTo>
                    <a:pt x="2564" y="700"/>
                  </a:lnTo>
                  <a:lnTo>
                    <a:pt x="2600" y="708"/>
                  </a:lnTo>
                  <a:lnTo>
                    <a:pt x="2628" y="712"/>
                  </a:lnTo>
                  <a:lnTo>
                    <a:pt x="2636" y="720"/>
                  </a:lnTo>
                  <a:lnTo>
                    <a:pt x="2660" y="724"/>
                  </a:lnTo>
                  <a:lnTo>
                    <a:pt x="2700" y="756"/>
                  </a:lnTo>
                  <a:lnTo>
                    <a:pt x="2724" y="772"/>
                  </a:lnTo>
                  <a:lnTo>
                    <a:pt x="2748" y="804"/>
                  </a:lnTo>
                  <a:lnTo>
                    <a:pt x="2760" y="832"/>
                  </a:lnTo>
                  <a:lnTo>
                    <a:pt x="2768" y="876"/>
                  </a:lnTo>
                  <a:lnTo>
                    <a:pt x="2768" y="896"/>
                  </a:lnTo>
                  <a:lnTo>
                    <a:pt x="2768" y="908"/>
                  </a:lnTo>
                  <a:lnTo>
                    <a:pt x="2756" y="936"/>
                  </a:lnTo>
                  <a:lnTo>
                    <a:pt x="2736" y="960"/>
                  </a:lnTo>
                  <a:lnTo>
                    <a:pt x="2724" y="972"/>
                  </a:lnTo>
                  <a:lnTo>
                    <a:pt x="2700" y="980"/>
                  </a:lnTo>
                  <a:lnTo>
                    <a:pt x="2684" y="984"/>
                  </a:lnTo>
                  <a:lnTo>
                    <a:pt x="2628" y="1008"/>
                  </a:lnTo>
                  <a:lnTo>
                    <a:pt x="2604" y="1020"/>
                  </a:lnTo>
                  <a:lnTo>
                    <a:pt x="2580" y="1044"/>
                  </a:lnTo>
                  <a:lnTo>
                    <a:pt x="2564" y="1068"/>
                  </a:lnTo>
                  <a:lnTo>
                    <a:pt x="2548" y="1092"/>
                  </a:lnTo>
                  <a:lnTo>
                    <a:pt x="2564" y="1124"/>
                  </a:lnTo>
                  <a:lnTo>
                    <a:pt x="2580" y="1148"/>
                  </a:lnTo>
                  <a:lnTo>
                    <a:pt x="2600" y="1172"/>
                  </a:lnTo>
                  <a:lnTo>
                    <a:pt x="2604" y="1180"/>
                  </a:lnTo>
                  <a:lnTo>
                    <a:pt x="2660" y="1220"/>
                  </a:lnTo>
                  <a:lnTo>
                    <a:pt x="2688" y="1240"/>
                  </a:lnTo>
                  <a:lnTo>
                    <a:pt x="2724" y="1256"/>
                  </a:lnTo>
                  <a:lnTo>
                    <a:pt x="2756" y="1268"/>
                  </a:lnTo>
                  <a:lnTo>
                    <a:pt x="2824" y="1288"/>
                  </a:lnTo>
                  <a:lnTo>
                    <a:pt x="2900" y="1304"/>
                  </a:lnTo>
                  <a:lnTo>
                    <a:pt x="3088" y="1340"/>
                  </a:lnTo>
                  <a:lnTo>
                    <a:pt x="3268" y="1364"/>
                  </a:lnTo>
                  <a:lnTo>
                    <a:pt x="3360" y="1376"/>
                  </a:lnTo>
                  <a:lnTo>
                    <a:pt x="3452" y="1376"/>
                  </a:lnTo>
                  <a:lnTo>
                    <a:pt x="3576" y="1384"/>
                  </a:lnTo>
                  <a:lnTo>
                    <a:pt x="3576" y="1376"/>
                  </a:lnTo>
                  <a:lnTo>
                    <a:pt x="3452" y="1372"/>
                  </a:lnTo>
                  <a:lnTo>
                    <a:pt x="3292" y="1364"/>
                  </a:lnTo>
                  <a:lnTo>
                    <a:pt x="3136" y="1348"/>
                  </a:lnTo>
                  <a:lnTo>
                    <a:pt x="3288" y="1352"/>
                  </a:lnTo>
                  <a:lnTo>
                    <a:pt x="3372" y="1352"/>
                  </a:lnTo>
                  <a:lnTo>
                    <a:pt x="3452" y="1348"/>
                  </a:lnTo>
                  <a:lnTo>
                    <a:pt x="3452" y="1340"/>
                  </a:lnTo>
                  <a:lnTo>
                    <a:pt x="3348" y="1348"/>
                  </a:lnTo>
                  <a:lnTo>
                    <a:pt x="3240" y="1348"/>
                  </a:lnTo>
                  <a:lnTo>
                    <a:pt x="3088" y="1336"/>
                  </a:lnTo>
                  <a:lnTo>
                    <a:pt x="3016" y="1324"/>
                  </a:lnTo>
                  <a:lnTo>
                    <a:pt x="2920" y="1292"/>
                  </a:lnTo>
                  <a:lnTo>
                    <a:pt x="2852" y="1264"/>
                  </a:lnTo>
                  <a:lnTo>
                    <a:pt x="2804" y="1240"/>
                  </a:lnTo>
                  <a:lnTo>
                    <a:pt x="2772" y="1208"/>
                  </a:lnTo>
                  <a:lnTo>
                    <a:pt x="2756" y="1184"/>
                  </a:lnTo>
                  <a:lnTo>
                    <a:pt x="2744" y="1168"/>
                  </a:lnTo>
                  <a:lnTo>
                    <a:pt x="2744" y="1156"/>
                  </a:lnTo>
                  <a:lnTo>
                    <a:pt x="2748" y="1136"/>
                  </a:lnTo>
                  <a:lnTo>
                    <a:pt x="2756" y="1120"/>
                  </a:lnTo>
                  <a:lnTo>
                    <a:pt x="2792" y="1088"/>
                  </a:lnTo>
                  <a:lnTo>
                    <a:pt x="2840" y="1056"/>
                  </a:lnTo>
                  <a:lnTo>
                    <a:pt x="2900" y="1040"/>
                  </a:lnTo>
                  <a:lnTo>
                    <a:pt x="3008" y="1016"/>
                  </a:lnTo>
                  <a:lnTo>
                    <a:pt x="3056" y="1004"/>
                  </a:lnTo>
                  <a:lnTo>
                    <a:pt x="3100" y="992"/>
                  </a:lnTo>
                  <a:lnTo>
                    <a:pt x="3136" y="972"/>
                  </a:lnTo>
                  <a:lnTo>
                    <a:pt x="3160" y="956"/>
                  </a:lnTo>
                  <a:lnTo>
                    <a:pt x="3172" y="932"/>
                  </a:lnTo>
                  <a:lnTo>
                    <a:pt x="3180" y="912"/>
                  </a:lnTo>
                  <a:lnTo>
                    <a:pt x="3180" y="900"/>
                  </a:lnTo>
                  <a:lnTo>
                    <a:pt x="3180" y="888"/>
                  </a:lnTo>
                  <a:lnTo>
                    <a:pt x="3156" y="864"/>
                  </a:lnTo>
                  <a:lnTo>
                    <a:pt x="3124" y="848"/>
                  </a:lnTo>
                  <a:lnTo>
                    <a:pt x="3088" y="828"/>
                  </a:lnTo>
                  <a:lnTo>
                    <a:pt x="3052" y="820"/>
                  </a:lnTo>
                  <a:lnTo>
                    <a:pt x="2984" y="816"/>
                  </a:lnTo>
                  <a:lnTo>
                    <a:pt x="2956" y="816"/>
                  </a:lnTo>
                  <a:lnTo>
                    <a:pt x="2872" y="808"/>
                  </a:lnTo>
                  <a:lnTo>
                    <a:pt x="2760" y="816"/>
                  </a:lnTo>
                  <a:lnTo>
                    <a:pt x="2756" y="808"/>
                  </a:lnTo>
                  <a:lnTo>
                    <a:pt x="2912" y="808"/>
                  </a:lnTo>
                  <a:lnTo>
                    <a:pt x="3020" y="816"/>
                  </a:lnTo>
                  <a:lnTo>
                    <a:pt x="3076" y="820"/>
                  </a:lnTo>
                  <a:lnTo>
                    <a:pt x="3120" y="832"/>
                  </a:lnTo>
                  <a:lnTo>
                    <a:pt x="3168" y="852"/>
                  </a:lnTo>
                  <a:lnTo>
                    <a:pt x="3196" y="876"/>
                  </a:lnTo>
                  <a:lnTo>
                    <a:pt x="3216" y="888"/>
                  </a:lnTo>
                  <a:lnTo>
                    <a:pt x="3220" y="908"/>
                  </a:lnTo>
                  <a:lnTo>
                    <a:pt x="3220" y="932"/>
                  </a:lnTo>
                  <a:lnTo>
                    <a:pt x="3204" y="956"/>
                  </a:lnTo>
                  <a:lnTo>
                    <a:pt x="3196" y="968"/>
                  </a:lnTo>
                  <a:lnTo>
                    <a:pt x="3172" y="980"/>
                  </a:lnTo>
                  <a:lnTo>
                    <a:pt x="3120" y="1004"/>
                  </a:lnTo>
                  <a:lnTo>
                    <a:pt x="3020" y="1028"/>
                  </a:lnTo>
                  <a:lnTo>
                    <a:pt x="2992" y="1032"/>
                  </a:lnTo>
                  <a:lnTo>
                    <a:pt x="2920" y="1052"/>
                  </a:lnTo>
                  <a:lnTo>
                    <a:pt x="2884" y="1064"/>
                  </a:lnTo>
                  <a:lnTo>
                    <a:pt x="2848" y="1080"/>
                  </a:lnTo>
                  <a:lnTo>
                    <a:pt x="2824" y="1104"/>
                  </a:lnTo>
                  <a:lnTo>
                    <a:pt x="2796" y="1136"/>
                  </a:lnTo>
                  <a:lnTo>
                    <a:pt x="2796" y="1156"/>
                  </a:lnTo>
                  <a:lnTo>
                    <a:pt x="2796" y="1168"/>
                  </a:lnTo>
                  <a:lnTo>
                    <a:pt x="2808" y="1192"/>
                  </a:lnTo>
                  <a:lnTo>
                    <a:pt x="2828" y="1216"/>
                  </a:lnTo>
                  <a:lnTo>
                    <a:pt x="2864" y="1244"/>
                  </a:lnTo>
                  <a:lnTo>
                    <a:pt x="2924" y="1276"/>
                  </a:lnTo>
                  <a:lnTo>
                    <a:pt x="3016" y="1292"/>
                  </a:lnTo>
                  <a:lnTo>
                    <a:pt x="3148" y="1316"/>
                  </a:lnTo>
                  <a:lnTo>
                    <a:pt x="3264" y="1336"/>
                  </a:lnTo>
                  <a:lnTo>
                    <a:pt x="3368" y="1340"/>
                  </a:lnTo>
                  <a:lnTo>
                    <a:pt x="3368" y="1336"/>
                  </a:lnTo>
                  <a:lnTo>
                    <a:pt x="3268" y="1324"/>
                  </a:lnTo>
                  <a:lnTo>
                    <a:pt x="3156" y="1300"/>
                  </a:lnTo>
                  <a:lnTo>
                    <a:pt x="3020" y="1276"/>
                  </a:lnTo>
                  <a:lnTo>
                    <a:pt x="2960" y="1256"/>
                  </a:lnTo>
                  <a:lnTo>
                    <a:pt x="2912" y="1232"/>
                  </a:lnTo>
                  <a:lnTo>
                    <a:pt x="2884" y="1216"/>
                  </a:lnTo>
                  <a:lnTo>
                    <a:pt x="2864" y="1184"/>
                  </a:lnTo>
                  <a:lnTo>
                    <a:pt x="2864" y="1168"/>
                  </a:lnTo>
                  <a:lnTo>
                    <a:pt x="2876" y="1148"/>
                  </a:lnTo>
                  <a:lnTo>
                    <a:pt x="2888" y="1132"/>
                  </a:lnTo>
                  <a:lnTo>
                    <a:pt x="2924" y="1104"/>
                  </a:lnTo>
                  <a:lnTo>
                    <a:pt x="2968" y="1080"/>
                  </a:lnTo>
                  <a:lnTo>
                    <a:pt x="3016" y="1064"/>
                  </a:lnTo>
                  <a:lnTo>
                    <a:pt x="3064" y="1052"/>
                  </a:lnTo>
                  <a:lnTo>
                    <a:pt x="3144" y="1040"/>
                  </a:lnTo>
                  <a:lnTo>
                    <a:pt x="3180" y="1032"/>
                  </a:lnTo>
                  <a:lnTo>
                    <a:pt x="3216" y="1028"/>
                  </a:lnTo>
                  <a:lnTo>
                    <a:pt x="3216" y="1032"/>
                  </a:lnTo>
                  <a:lnTo>
                    <a:pt x="3268" y="1028"/>
                  </a:lnTo>
                  <a:lnTo>
                    <a:pt x="3292" y="1020"/>
                  </a:lnTo>
                  <a:lnTo>
                    <a:pt x="3344" y="1004"/>
                  </a:lnTo>
                  <a:lnTo>
                    <a:pt x="3380" y="984"/>
                  </a:lnTo>
                  <a:lnTo>
                    <a:pt x="3396" y="960"/>
                  </a:lnTo>
                  <a:lnTo>
                    <a:pt x="3408" y="948"/>
                  </a:lnTo>
                  <a:lnTo>
                    <a:pt x="3416" y="924"/>
                  </a:lnTo>
                  <a:lnTo>
                    <a:pt x="3408" y="920"/>
                  </a:lnTo>
                  <a:lnTo>
                    <a:pt x="3396" y="888"/>
                  </a:lnTo>
                  <a:lnTo>
                    <a:pt x="3372" y="872"/>
                  </a:lnTo>
                  <a:lnTo>
                    <a:pt x="3336" y="852"/>
                  </a:lnTo>
                  <a:lnTo>
                    <a:pt x="3300" y="840"/>
                  </a:lnTo>
                  <a:lnTo>
                    <a:pt x="3232" y="828"/>
                  </a:lnTo>
                  <a:lnTo>
                    <a:pt x="3196" y="828"/>
                  </a:lnTo>
                  <a:lnTo>
                    <a:pt x="3124" y="808"/>
                  </a:lnTo>
                  <a:lnTo>
                    <a:pt x="3088" y="808"/>
                  </a:lnTo>
                  <a:lnTo>
                    <a:pt x="2920" y="796"/>
                  </a:lnTo>
                  <a:lnTo>
                    <a:pt x="2796" y="772"/>
                  </a:lnTo>
                  <a:lnTo>
                    <a:pt x="2732" y="756"/>
                  </a:lnTo>
                  <a:lnTo>
                    <a:pt x="2708" y="748"/>
                  </a:lnTo>
                  <a:lnTo>
                    <a:pt x="2672" y="724"/>
                  </a:lnTo>
                  <a:lnTo>
                    <a:pt x="2640" y="712"/>
                  </a:lnTo>
                  <a:lnTo>
                    <a:pt x="2648" y="712"/>
                  </a:lnTo>
                  <a:lnTo>
                    <a:pt x="2636" y="708"/>
                  </a:lnTo>
                  <a:lnTo>
                    <a:pt x="2600" y="696"/>
                  </a:lnTo>
                  <a:lnTo>
                    <a:pt x="2568" y="672"/>
                  </a:lnTo>
                  <a:lnTo>
                    <a:pt x="2556" y="652"/>
                  </a:lnTo>
                  <a:lnTo>
                    <a:pt x="2544" y="628"/>
                  </a:lnTo>
                  <a:lnTo>
                    <a:pt x="2548" y="600"/>
                  </a:lnTo>
                  <a:lnTo>
                    <a:pt x="2564" y="580"/>
                  </a:lnTo>
                  <a:lnTo>
                    <a:pt x="2580" y="564"/>
                  </a:lnTo>
                  <a:lnTo>
                    <a:pt x="2624" y="532"/>
                  </a:lnTo>
                  <a:lnTo>
                    <a:pt x="2672" y="512"/>
                  </a:lnTo>
                  <a:lnTo>
                    <a:pt x="2732" y="496"/>
                  </a:lnTo>
                  <a:lnTo>
                    <a:pt x="2852" y="464"/>
                  </a:lnTo>
                  <a:lnTo>
                    <a:pt x="2884" y="452"/>
                  </a:lnTo>
                  <a:lnTo>
                    <a:pt x="2912" y="436"/>
                  </a:lnTo>
                  <a:lnTo>
                    <a:pt x="2932" y="416"/>
                  </a:lnTo>
                  <a:lnTo>
                    <a:pt x="2936" y="400"/>
                  </a:lnTo>
                  <a:lnTo>
                    <a:pt x="2936" y="388"/>
                  </a:lnTo>
                  <a:lnTo>
                    <a:pt x="2932" y="376"/>
                  </a:lnTo>
                  <a:lnTo>
                    <a:pt x="2920" y="356"/>
                  </a:lnTo>
                  <a:lnTo>
                    <a:pt x="2936" y="356"/>
                  </a:lnTo>
                  <a:lnTo>
                    <a:pt x="2972" y="368"/>
                  </a:lnTo>
                  <a:lnTo>
                    <a:pt x="2996" y="380"/>
                  </a:lnTo>
                  <a:lnTo>
                    <a:pt x="3004" y="388"/>
                  </a:lnTo>
                  <a:lnTo>
                    <a:pt x="3008" y="400"/>
                  </a:lnTo>
                  <a:lnTo>
                    <a:pt x="3004" y="412"/>
                  </a:lnTo>
                  <a:lnTo>
                    <a:pt x="2992" y="424"/>
                  </a:lnTo>
                  <a:lnTo>
                    <a:pt x="2956" y="448"/>
                  </a:lnTo>
                  <a:lnTo>
                    <a:pt x="2920" y="460"/>
                  </a:lnTo>
                  <a:lnTo>
                    <a:pt x="2884" y="472"/>
                  </a:lnTo>
                  <a:lnTo>
                    <a:pt x="2852" y="476"/>
                  </a:lnTo>
                  <a:lnTo>
                    <a:pt x="2808" y="484"/>
                  </a:lnTo>
                  <a:lnTo>
                    <a:pt x="2724" y="500"/>
                  </a:lnTo>
                  <a:lnTo>
                    <a:pt x="2688" y="520"/>
                  </a:lnTo>
                  <a:lnTo>
                    <a:pt x="2648" y="544"/>
                  </a:lnTo>
                  <a:lnTo>
                    <a:pt x="2616" y="576"/>
                  </a:lnTo>
                  <a:lnTo>
                    <a:pt x="2604" y="592"/>
                  </a:lnTo>
                  <a:lnTo>
                    <a:pt x="2600" y="612"/>
                  </a:lnTo>
                  <a:lnTo>
                    <a:pt x="2600" y="628"/>
                  </a:lnTo>
                  <a:lnTo>
                    <a:pt x="2604" y="648"/>
                  </a:lnTo>
                  <a:lnTo>
                    <a:pt x="2624" y="672"/>
                  </a:lnTo>
                  <a:lnTo>
                    <a:pt x="2652" y="700"/>
                  </a:lnTo>
                  <a:lnTo>
                    <a:pt x="2700" y="732"/>
                  </a:lnTo>
                  <a:lnTo>
                    <a:pt x="2780" y="760"/>
                  </a:lnTo>
                  <a:lnTo>
                    <a:pt x="2896" y="780"/>
                  </a:lnTo>
                  <a:lnTo>
                    <a:pt x="3040" y="784"/>
                  </a:lnTo>
                  <a:lnTo>
                    <a:pt x="3160" y="796"/>
                  </a:lnTo>
                  <a:lnTo>
                    <a:pt x="3252" y="808"/>
                  </a:lnTo>
                  <a:lnTo>
                    <a:pt x="3292" y="816"/>
                  </a:lnTo>
                  <a:lnTo>
                    <a:pt x="3396" y="832"/>
                  </a:lnTo>
                  <a:lnTo>
                    <a:pt x="3444" y="852"/>
                  </a:lnTo>
                  <a:lnTo>
                    <a:pt x="3488" y="876"/>
                  </a:lnTo>
                  <a:lnTo>
                    <a:pt x="3524" y="908"/>
                  </a:lnTo>
                  <a:lnTo>
                    <a:pt x="3528" y="920"/>
                  </a:lnTo>
                  <a:lnTo>
                    <a:pt x="3528" y="936"/>
                  </a:lnTo>
                  <a:lnTo>
                    <a:pt x="3528" y="948"/>
                  </a:lnTo>
                  <a:lnTo>
                    <a:pt x="3504" y="972"/>
                  </a:lnTo>
                  <a:lnTo>
                    <a:pt x="3488" y="992"/>
                  </a:lnTo>
                  <a:lnTo>
                    <a:pt x="3464" y="1004"/>
                  </a:lnTo>
                  <a:lnTo>
                    <a:pt x="3428" y="1008"/>
                  </a:lnTo>
                  <a:lnTo>
                    <a:pt x="3380" y="1016"/>
                  </a:lnTo>
                  <a:lnTo>
                    <a:pt x="3240" y="1040"/>
                  </a:lnTo>
                  <a:lnTo>
                    <a:pt x="3124" y="1052"/>
                  </a:lnTo>
                  <a:lnTo>
                    <a:pt x="3044" y="1068"/>
                  </a:lnTo>
                  <a:lnTo>
                    <a:pt x="3004" y="1088"/>
                  </a:lnTo>
                  <a:lnTo>
                    <a:pt x="2992" y="1092"/>
                  </a:lnTo>
                  <a:lnTo>
                    <a:pt x="2960" y="1112"/>
                  </a:lnTo>
                  <a:lnTo>
                    <a:pt x="2936" y="1124"/>
                  </a:lnTo>
                  <a:lnTo>
                    <a:pt x="2924" y="1144"/>
                  </a:lnTo>
                  <a:lnTo>
                    <a:pt x="2920" y="1168"/>
                  </a:lnTo>
                  <a:lnTo>
                    <a:pt x="2924" y="1184"/>
                  </a:lnTo>
                  <a:lnTo>
                    <a:pt x="2936" y="1204"/>
                  </a:lnTo>
                  <a:lnTo>
                    <a:pt x="2960" y="1220"/>
                  </a:lnTo>
                  <a:lnTo>
                    <a:pt x="3028" y="1256"/>
                  </a:lnTo>
                  <a:lnTo>
                    <a:pt x="3120" y="1288"/>
                  </a:lnTo>
                  <a:lnTo>
                    <a:pt x="3216" y="1304"/>
                  </a:lnTo>
                  <a:lnTo>
                    <a:pt x="3312" y="1324"/>
                  </a:lnTo>
                  <a:lnTo>
                    <a:pt x="3480" y="1348"/>
                  </a:lnTo>
                  <a:lnTo>
                    <a:pt x="3552" y="1352"/>
                  </a:lnTo>
                  <a:lnTo>
                    <a:pt x="3576" y="1352"/>
                  </a:lnTo>
                  <a:lnTo>
                    <a:pt x="3576" y="1348"/>
                  </a:lnTo>
                  <a:lnTo>
                    <a:pt x="3552" y="1348"/>
                  </a:lnTo>
                  <a:lnTo>
                    <a:pt x="3480" y="1340"/>
                  </a:lnTo>
                  <a:lnTo>
                    <a:pt x="3312" y="1316"/>
                  </a:lnTo>
                  <a:lnTo>
                    <a:pt x="3216" y="1304"/>
                  </a:lnTo>
                  <a:lnTo>
                    <a:pt x="3120" y="1280"/>
                  </a:lnTo>
                  <a:lnTo>
                    <a:pt x="3032" y="1252"/>
                  </a:lnTo>
                  <a:lnTo>
                    <a:pt x="2968" y="1220"/>
                  </a:lnTo>
                  <a:lnTo>
                    <a:pt x="2944" y="1204"/>
                  </a:lnTo>
                  <a:lnTo>
                    <a:pt x="2932" y="1180"/>
                  </a:lnTo>
                  <a:lnTo>
                    <a:pt x="2924" y="1168"/>
                  </a:lnTo>
                  <a:lnTo>
                    <a:pt x="2932" y="1148"/>
                  </a:lnTo>
                  <a:lnTo>
                    <a:pt x="2944" y="1132"/>
                  </a:lnTo>
                  <a:lnTo>
                    <a:pt x="2960" y="1112"/>
                  </a:lnTo>
                  <a:lnTo>
                    <a:pt x="2992" y="1100"/>
                  </a:lnTo>
                  <a:lnTo>
                    <a:pt x="3004" y="1092"/>
                  </a:lnTo>
                  <a:lnTo>
                    <a:pt x="3052" y="1076"/>
                  </a:lnTo>
                  <a:lnTo>
                    <a:pt x="3124" y="1056"/>
                  </a:lnTo>
                  <a:lnTo>
                    <a:pt x="3240" y="1044"/>
                  </a:lnTo>
                  <a:lnTo>
                    <a:pt x="3380" y="1020"/>
                  </a:lnTo>
                  <a:lnTo>
                    <a:pt x="3428" y="1016"/>
                  </a:lnTo>
                  <a:lnTo>
                    <a:pt x="3464" y="1008"/>
                  </a:lnTo>
                  <a:lnTo>
                    <a:pt x="3492" y="992"/>
                  </a:lnTo>
                  <a:lnTo>
                    <a:pt x="3512" y="980"/>
                  </a:lnTo>
                  <a:lnTo>
                    <a:pt x="3528" y="948"/>
                  </a:lnTo>
                  <a:lnTo>
                    <a:pt x="3536" y="936"/>
                  </a:lnTo>
                  <a:lnTo>
                    <a:pt x="3536" y="920"/>
                  </a:lnTo>
                  <a:lnTo>
                    <a:pt x="3524" y="896"/>
                  </a:lnTo>
                  <a:lnTo>
                    <a:pt x="3504" y="884"/>
                  </a:lnTo>
                  <a:lnTo>
                    <a:pt x="3480" y="864"/>
                  </a:lnTo>
                  <a:lnTo>
                    <a:pt x="3420" y="840"/>
                  </a:lnTo>
                  <a:lnTo>
                    <a:pt x="3360" y="820"/>
                  </a:lnTo>
                  <a:lnTo>
                    <a:pt x="3408" y="828"/>
                  </a:lnTo>
                  <a:lnTo>
                    <a:pt x="3476" y="832"/>
                  </a:lnTo>
                  <a:lnTo>
                    <a:pt x="3536" y="860"/>
                  </a:lnTo>
                  <a:lnTo>
                    <a:pt x="3560" y="876"/>
                  </a:lnTo>
                  <a:lnTo>
                    <a:pt x="3576" y="896"/>
                  </a:lnTo>
                  <a:lnTo>
                    <a:pt x="3576" y="888"/>
                  </a:lnTo>
                  <a:lnTo>
                    <a:pt x="3560" y="872"/>
                  </a:lnTo>
                  <a:lnTo>
                    <a:pt x="3536" y="852"/>
                  </a:lnTo>
                  <a:lnTo>
                    <a:pt x="3576" y="860"/>
                  </a:lnTo>
                  <a:lnTo>
                    <a:pt x="3576" y="852"/>
                  </a:lnTo>
                  <a:lnTo>
                    <a:pt x="3524" y="848"/>
                  </a:lnTo>
                  <a:lnTo>
                    <a:pt x="3464" y="828"/>
                  </a:lnTo>
                  <a:lnTo>
                    <a:pt x="3408" y="820"/>
                  </a:lnTo>
                  <a:lnTo>
                    <a:pt x="3336" y="816"/>
                  </a:lnTo>
                  <a:lnTo>
                    <a:pt x="3252" y="804"/>
                  </a:lnTo>
                  <a:lnTo>
                    <a:pt x="3172" y="792"/>
                  </a:lnTo>
                  <a:lnTo>
                    <a:pt x="3076" y="784"/>
                  </a:lnTo>
                  <a:lnTo>
                    <a:pt x="3028" y="772"/>
                  </a:lnTo>
                  <a:lnTo>
                    <a:pt x="2936" y="736"/>
                  </a:lnTo>
                  <a:lnTo>
                    <a:pt x="2888" y="708"/>
                  </a:lnTo>
                  <a:lnTo>
                    <a:pt x="2848" y="688"/>
                  </a:lnTo>
                  <a:lnTo>
                    <a:pt x="2816" y="652"/>
                  </a:lnTo>
                  <a:lnTo>
                    <a:pt x="2808" y="640"/>
                  </a:lnTo>
                  <a:lnTo>
                    <a:pt x="2808" y="624"/>
                  </a:lnTo>
                  <a:lnTo>
                    <a:pt x="2808" y="604"/>
                  </a:lnTo>
                  <a:lnTo>
                    <a:pt x="2824" y="580"/>
                  </a:lnTo>
                  <a:lnTo>
                    <a:pt x="2840" y="564"/>
                  </a:lnTo>
                  <a:lnTo>
                    <a:pt x="2864" y="532"/>
                  </a:lnTo>
                  <a:lnTo>
                    <a:pt x="2908" y="508"/>
                  </a:lnTo>
                  <a:lnTo>
                    <a:pt x="2960" y="488"/>
                  </a:lnTo>
                  <a:lnTo>
                    <a:pt x="3028" y="472"/>
                  </a:lnTo>
                  <a:lnTo>
                    <a:pt x="3132" y="460"/>
                  </a:lnTo>
                  <a:lnTo>
                    <a:pt x="3056" y="472"/>
                  </a:lnTo>
                  <a:lnTo>
                    <a:pt x="3004" y="488"/>
                  </a:lnTo>
                  <a:lnTo>
                    <a:pt x="2956" y="508"/>
                  </a:lnTo>
                  <a:lnTo>
                    <a:pt x="2924" y="532"/>
                  </a:lnTo>
                  <a:lnTo>
                    <a:pt x="2884" y="568"/>
                  </a:lnTo>
                  <a:lnTo>
                    <a:pt x="2872" y="580"/>
                  </a:lnTo>
                  <a:lnTo>
                    <a:pt x="2860" y="612"/>
                  </a:lnTo>
                  <a:lnTo>
                    <a:pt x="2864" y="640"/>
                  </a:lnTo>
                  <a:lnTo>
                    <a:pt x="2884" y="664"/>
                  </a:lnTo>
                  <a:lnTo>
                    <a:pt x="2908" y="688"/>
                  </a:lnTo>
                  <a:lnTo>
                    <a:pt x="2968" y="720"/>
                  </a:lnTo>
                  <a:lnTo>
                    <a:pt x="3020" y="736"/>
                  </a:lnTo>
                  <a:lnTo>
                    <a:pt x="3052" y="744"/>
                  </a:lnTo>
                  <a:lnTo>
                    <a:pt x="3160" y="772"/>
                  </a:lnTo>
                  <a:lnTo>
                    <a:pt x="3264" y="796"/>
                  </a:lnTo>
                  <a:lnTo>
                    <a:pt x="3348" y="808"/>
                  </a:lnTo>
                  <a:lnTo>
                    <a:pt x="3420" y="816"/>
                  </a:lnTo>
                  <a:lnTo>
                    <a:pt x="3524" y="816"/>
                  </a:lnTo>
                  <a:lnTo>
                    <a:pt x="3560" y="808"/>
                  </a:lnTo>
                  <a:lnTo>
                    <a:pt x="3576" y="820"/>
                  </a:lnTo>
                  <a:lnTo>
                    <a:pt x="3576" y="816"/>
                  </a:lnTo>
                  <a:lnTo>
                    <a:pt x="3560" y="804"/>
                  </a:lnTo>
                  <a:lnTo>
                    <a:pt x="3536" y="780"/>
                  </a:lnTo>
                  <a:lnTo>
                    <a:pt x="3536" y="760"/>
                  </a:lnTo>
                  <a:lnTo>
                    <a:pt x="3548" y="748"/>
                  </a:lnTo>
                  <a:lnTo>
                    <a:pt x="3572" y="736"/>
                  </a:lnTo>
                  <a:lnTo>
                    <a:pt x="3576" y="736"/>
                  </a:lnTo>
                  <a:lnTo>
                    <a:pt x="3576" y="732"/>
                  </a:lnTo>
                  <a:lnTo>
                    <a:pt x="3572" y="732"/>
                  </a:lnTo>
                  <a:lnTo>
                    <a:pt x="3476" y="712"/>
                  </a:lnTo>
                  <a:lnTo>
                    <a:pt x="3408" y="696"/>
                  </a:lnTo>
                  <a:lnTo>
                    <a:pt x="3368" y="672"/>
                  </a:lnTo>
                  <a:lnTo>
                    <a:pt x="3348" y="648"/>
                  </a:lnTo>
                  <a:lnTo>
                    <a:pt x="3344" y="616"/>
                  </a:lnTo>
                  <a:lnTo>
                    <a:pt x="3344" y="612"/>
                  </a:lnTo>
                  <a:lnTo>
                    <a:pt x="3356" y="588"/>
                  </a:lnTo>
                  <a:lnTo>
                    <a:pt x="3380" y="568"/>
                  </a:lnTo>
                  <a:lnTo>
                    <a:pt x="3408" y="548"/>
                  </a:lnTo>
                  <a:lnTo>
                    <a:pt x="3440" y="532"/>
                  </a:lnTo>
                  <a:lnTo>
                    <a:pt x="3512" y="512"/>
                  </a:lnTo>
                  <a:lnTo>
                    <a:pt x="3576" y="500"/>
                  </a:lnTo>
                  <a:lnTo>
                    <a:pt x="3576" y="496"/>
                  </a:lnTo>
                  <a:lnTo>
                    <a:pt x="3504" y="508"/>
                  </a:lnTo>
                  <a:lnTo>
                    <a:pt x="3432" y="532"/>
                  </a:lnTo>
                  <a:lnTo>
                    <a:pt x="3404" y="544"/>
                  </a:lnTo>
                  <a:lnTo>
                    <a:pt x="3372" y="564"/>
                  </a:lnTo>
                  <a:lnTo>
                    <a:pt x="3356" y="580"/>
                  </a:lnTo>
                  <a:lnTo>
                    <a:pt x="3336" y="604"/>
                  </a:lnTo>
                  <a:lnTo>
                    <a:pt x="3336" y="616"/>
                  </a:lnTo>
                  <a:lnTo>
                    <a:pt x="3336" y="628"/>
                  </a:lnTo>
                  <a:lnTo>
                    <a:pt x="3344" y="648"/>
                  </a:lnTo>
                  <a:lnTo>
                    <a:pt x="3360" y="672"/>
                  </a:lnTo>
                  <a:lnTo>
                    <a:pt x="3404" y="696"/>
                  </a:lnTo>
                  <a:lnTo>
                    <a:pt x="3464" y="712"/>
                  </a:lnTo>
                  <a:lnTo>
                    <a:pt x="3560" y="736"/>
                  </a:lnTo>
                  <a:lnTo>
                    <a:pt x="3540" y="744"/>
                  </a:lnTo>
                  <a:lnTo>
                    <a:pt x="3528" y="756"/>
                  </a:lnTo>
                  <a:lnTo>
                    <a:pt x="3528" y="768"/>
                  </a:lnTo>
                  <a:lnTo>
                    <a:pt x="3464" y="760"/>
                  </a:lnTo>
                  <a:lnTo>
                    <a:pt x="3312" y="744"/>
                  </a:lnTo>
                  <a:lnTo>
                    <a:pt x="3232" y="724"/>
                  </a:lnTo>
                  <a:lnTo>
                    <a:pt x="3168" y="700"/>
                  </a:lnTo>
                  <a:lnTo>
                    <a:pt x="3136" y="688"/>
                  </a:lnTo>
                  <a:lnTo>
                    <a:pt x="3112" y="672"/>
                  </a:lnTo>
                  <a:lnTo>
                    <a:pt x="3100" y="652"/>
                  </a:lnTo>
                  <a:lnTo>
                    <a:pt x="3088" y="636"/>
                  </a:lnTo>
                  <a:lnTo>
                    <a:pt x="3088" y="624"/>
                  </a:lnTo>
                  <a:lnTo>
                    <a:pt x="3096" y="604"/>
                  </a:lnTo>
                  <a:lnTo>
                    <a:pt x="3108" y="588"/>
                  </a:lnTo>
                  <a:lnTo>
                    <a:pt x="3144" y="548"/>
                  </a:lnTo>
                  <a:lnTo>
                    <a:pt x="3172" y="532"/>
                  </a:lnTo>
                  <a:lnTo>
                    <a:pt x="3216" y="520"/>
                  </a:lnTo>
                  <a:lnTo>
                    <a:pt x="3264" y="500"/>
                  </a:lnTo>
                  <a:lnTo>
                    <a:pt x="3324" y="488"/>
                  </a:lnTo>
                  <a:lnTo>
                    <a:pt x="3396" y="476"/>
                  </a:lnTo>
                  <a:lnTo>
                    <a:pt x="3480" y="464"/>
                  </a:lnTo>
                  <a:lnTo>
                    <a:pt x="3576" y="460"/>
                  </a:lnTo>
                  <a:lnTo>
                    <a:pt x="3576" y="452"/>
                  </a:lnTo>
                  <a:lnTo>
                    <a:pt x="3480" y="464"/>
                  </a:lnTo>
                  <a:lnTo>
                    <a:pt x="3396" y="472"/>
                  </a:lnTo>
                  <a:lnTo>
                    <a:pt x="3324" y="484"/>
                  </a:lnTo>
                  <a:lnTo>
                    <a:pt x="3256" y="496"/>
                  </a:lnTo>
                  <a:lnTo>
                    <a:pt x="3208" y="512"/>
                  </a:lnTo>
                  <a:lnTo>
                    <a:pt x="3172" y="532"/>
                  </a:lnTo>
                  <a:lnTo>
                    <a:pt x="3144" y="548"/>
                  </a:lnTo>
                  <a:lnTo>
                    <a:pt x="3120" y="568"/>
                  </a:lnTo>
                  <a:lnTo>
                    <a:pt x="3100" y="588"/>
                  </a:lnTo>
                  <a:lnTo>
                    <a:pt x="3088" y="604"/>
                  </a:lnTo>
                  <a:lnTo>
                    <a:pt x="3088" y="624"/>
                  </a:lnTo>
                  <a:lnTo>
                    <a:pt x="3088" y="636"/>
                  </a:lnTo>
                  <a:lnTo>
                    <a:pt x="3088" y="652"/>
                  </a:lnTo>
                  <a:lnTo>
                    <a:pt x="3100" y="664"/>
                  </a:lnTo>
                  <a:lnTo>
                    <a:pt x="3136" y="696"/>
                  </a:lnTo>
                  <a:lnTo>
                    <a:pt x="3184" y="712"/>
                  </a:lnTo>
                  <a:lnTo>
                    <a:pt x="3244" y="732"/>
                  </a:lnTo>
                  <a:lnTo>
                    <a:pt x="3380" y="756"/>
                  </a:lnTo>
                  <a:lnTo>
                    <a:pt x="3480" y="768"/>
                  </a:lnTo>
                  <a:lnTo>
                    <a:pt x="3372" y="760"/>
                  </a:lnTo>
                  <a:lnTo>
                    <a:pt x="3304" y="748"/>
                  </a:lnTo>
                  <a:lnTo>
                    <a:pt x="3240" y="736"/>
                  </a:lnTo>
                  <a:lnTo>
                    <a:pt x="3180" y="720"/>
                  </a:lnTo>
                  <a:lnTo>
                    <a:pt x="3120" y="700"/>
                  </a:lnTo>
                  <a:lnTo>
                    <a:pt x="3076" y="664"/>
                  </a:lnTo>
                  <a:lnTo>
                    <a:pt x="3056" y="648"/>
                  </a:lnTo>
                  <a:lnTo>
                    <a:pt x="3044" y="624"/>
                  </a:lnTo>
                  <a:lnTo>
                    <a:pt x="3044" y="612"/>
                  </a:lnTo>
                  <a:lnTo>
                    <a:pt x="3052" y="592"/>
                  </a:lnTo>
                  <a:lnTo>
                    <a:pt x="3056" y="576"/>
                  </a:lnTo>
                  <a:lnTo>
                    <a:pt x="3084" y="556"/>
                  </a:lnTo>
                  <a:lnTo>
                    <a:pt x="3120" y="524"/>
                  </a:lnTo>
                  <a:lnTo>
                    <a:pt x="3180" y="508"/>
                  </a:lnTo>
                  <a:lnTo>
                    <a:pt x="3264" y="488"/>
                  </a:lnTo>
                  <a:lnTo>
                    <a:pt x="3380" y="472"/>
                  </a:lnTo>
                  <a:lnTo>
                    <a:pt x="3576" y="440"/>
                  </a:lnTo>
                  <a:lnTo>
                    <a:pt x="3576" y="436"/>
                  </a:lnTo>
                  <a:lnTo>
                    <a:pt x="3380" y="464"/>
                  </a:lnTo>
                  <a:lnTo>
                    <a:pt x="3264" y="484"/>
                  </a:lnTo>
                  <a:lnTo>
                    <a:pt x="3172" y="500"/>
                  </a:lnTo>
                  <a:lnTo>
                    <a:pt x="3112" y="524"/>
                  </a:lnTo>
                  <a:lnTo>
                    <a:pt x="3076" y="548"/>
                  </a:lnTo>
                  <a:lnTo>
                    <a:pt x="3052" y="576"/>
                  </a:lnTo>
                  <a:lnTo>
                    <a:pt x="3044" y="592"/>
                  </a:lnTo>
                  <a:lnTo>
                    <a:pt x="3044" y="612"/>
                  </a:lnTo>
                  <a:lnTo>
                    <a:pt x="3044" y="628"/>
                  </a:lnTo>
                  <a:lnTo>
                    <a:pt x="3056" y="652"/>
                  </a:lnTo>
                  <a:lnTo>
                    <a:pt x="3084" y="676"/>
                  </a:lnTo>
                  <a:lnTo>
                    <a:pt x="3108" y="696"/>
                  </a:lnTo>
                  <a:lnTo>
                    <a:pt x="3144" y="708"/>
                  </a:lnTo>
                  <a:lnTo>
                    <a:pt x="3216" y="736"/>
                  </a:lnTo>
                  <a:lnTo>
                    <a:pt x="3300" y="756"/>
                  </a:lnTo>
                  <a:lnTo>
                    <a:pt x="3380" y="768"/>
                  </a:lnTo>
                  <a:lnTo>
                    <a:pt x="3452" y="772"/>
                  </a:lnTo>
                  <a:lnTo>
                    <a:pt x="3528" y="772"/>
                  </a:lnTo>
                  <a:lnTo>
                    <a:pt x="3540" y="784"/>
                  </a:lnTo>
                  <a:lnTo>
                    <a:pt x="3444" y="784"/>
                  </a:lnTo>
                  <a:lnTo>
                    <a:pt x="3276" y="768"/>
                  </a:lnTo>
                  <a:lnTo>
                    <a:pt x="3184" y="748"/>
                  </a:lnTo>
                  <a:lnTo>
                    <a:pt x="3100" y="732"/>
                  </a:lnTo>
                  <a:lnTo>
                    <a:pt x="3028" y="700"/>
                  </a:lnTo>
                  <a:lnTo>
                    <a:pt x="2996" y="696"/>
                  </a:lnTo>
                  <a:lnTo>
                    <a:pt x="2980" y="676"/>
                  </a:lnTo>
                  <a:lnTo>
                    <a:pt x="2960" y="652"/>
                  </a:lnTo>
                  <a:lnTo>
                    <a:pt x="2948" y="628"/>
                  </a:lnTo>
                  <a:lnTo>
                    <a:pt x="2944" y="600"/>
                  </a:lnTo>
                  <a:lnTo>
                    <a:pt x="2956" y="580"/>
                  </a:lnTo>
                  <a:lnTo>
                    <a:pt x="2968" y="564"/>
                  </a:lnTo>
                  <a:lnTo>
                    <a:pt x="2992" y="544"/>
                  </a:lnTo>
                  <a:lnTo>
                    <a:pt x="3028" y="532"/>
                  </a:lnTo>
                  <a:lnTo>
                    <a:pt x="3044" y="520"/>
                  </a:lnTo>
                  <a:lnTo>
                    <a:pt x="3100" y="500"/>
                  </a:lnTo>
                  <a:lnTo>
                    <a:pt x="3184" y="476"/>
                  </a:lnTo>
                  <a:lnTo>
                    <a:pt x="3304" y="452"/>
                  </a:lnTo>
                  <a:lnTo>
                    <a:pt x="3324" y="452"/>
                  </a:lnTo>
                  <a:lnTo>
                    <a:pt x="3420" y="440"/>
                  </a:lnTo>
                  <a:lnTo>
                    <a:pt x="3500" y="428"/>
                  </a:lnTo>
                  <a:lnTo>
                    <a:pt x="3576" y="416"/>
                  </a:lnTo>
                  <a:lnTo>
                    <a:pt x="3576" y="412"/>
                  </a:lnTo>
                  <a:lnTo>
                    <a:pt x="3468" y="428"/>
                  </a:lnTo>
                  <a:lnTo>
                    <a:pt x="3368" y="440"/>
                  </a:lnTo>
                  <a:lnTo>
                    <a:pt x="3416" y="428"/>
                  </a:lnTo>
                  <a:lnTo>
                    <a:pt x="3432" y="416"/>
                  </a:lnTo>
                  <a:lnTo>
                    <a:pt x="3452" y="400"/>
                  </a:lnTo>
                  <a:lnTo>
                    <a:pt x="3444" y="400"/>
                  </a:lnTo>
                  <a:lnTo>
                    <a:pt x="3576" y="392"/>
                  </a:lnTo>
                  <a:lnTo>
                    <a:pt x="3576" y="388"/>
                  </a:lnTo>
                  <a:lnTo>
                    <a:pt x="3432" y="392"/>
                  </a:lnTo>
                  <a:lnTo>
                    <a:pt x="3304" y="392"/>
                  </a:lnTo>
                  <a:lnTo>
                    <a:pt x="3108" y="380"/>
                  </a:lnTo>
                  <a:lnTo>
                    <a:pt x="3100" y="376"/>
                  </a:lnTo>
                  <a:lnTo>
                    <a:pt x="3100" y="380"/>
                  </a:lnTo>
                  <a:lnTo>
                    <a:pt x="2980" y="364"/>
                  </a:lnTo>
                  <a:lnTo>
                    <a:pt x="2936" y="356"/>
                  </a:lnTo>
                  <a:lnTo>
                    <a:pt x="2912" y="352"/>
                  </a:lnTo>
                  <a:lnTo>
                    <a:pt x="2864" y="328"/>
                  </a:lnTo>
                  <a:lnTo>
                    <a:pt x="2848" y="316"/>
                  </a:lnTo>
                  <a:lnTo>
                    <a:pt x="2840" y="296"/>
                  </a:lnTo>
                  <a:lnTo>
                    <a:pt x="2836" y="292"/>
                  </a:lnTo>
                  <a:lnTo>
                    <a:pt x="2840" y="284"/>
                  </a:lnTo>
                  <a:lnTo>
                    <a:pt x="2848" y="264"/>
                  </a:lnTo>
                  <a:lnTo>
                    <a:pt x="2872" y="248"/>
                  </a:lnTo>
                  <a:lnTo>
                    <a:pt x="2924" y="228"/>
                  </a:lnTo>
                  <a:lnTo>
                    <a:pt x="2992" y="204"/>
                  </a:lnTo>
                  <a:lnTo>
                    <a:pt x="3084" y="188"/>
                  </a:lnTo>
                  <a:lnTo>
                    <a:pt x="3216" y="168"/>
                  </a:lnTo>
                  <a:lnTo>
                    <a:pt x="3220" y="168"/>
                  </a:lnTo>
                  <a:lnTo>
                    <a:pt x="3268" y="168"/>
                  </a:lnTo>
                  <a:lnTo>
                    <a:pt x="3324" y="168"/>
                  </a:lnTo>
                  <a:lnTo>
                    <a:pt x="3444" y="156"/>
                  </a:lnTo>
                  <a:lnTo>
                    <a:pt x="3456" y="164"/>
                  </a:lnTo>
                  <a:lnTo>
                    <a:pt x="3456" y="156"/>
                  </a:lnTo>
                  <a:lnTo>
                    <a:pt x="3540" y="144"/>
                  </a:lnTo>
                  <a:lnTo>
                    <a:pt x="3576" y="140"/>
                  </a:lnTo>
                  <a:lnTo>
                    <a:pt x="3576" y="132"/>
                  </a:lnTo>
                  <a:lnTo>
                    <a:pt x="3540" y="140"/>
                  </a:lnTo>
                  <a:lnTo>
                    <a:pt x="3456" y="128"/>
                  </a:lnTo>
                  <a:lnTo>
                    <a:pt x="3396" y="108"/>
                  </a:lnTo>
                  <a:lnTo>
                    <a:pt x="3380" y="96"/>
                  </a:lnTo>
                  <a:lnTo>
                    <a:pt x="3360" y="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5" name="図形 24"/>
            <p:cNvSpPr>
              <a:spLocks/>
            </p:cNvSpPr>
            <p:nvPr/>
          </p:nvSpPr>
          <p:spPr bwMode="auto">
            <a:xfrm>
              <a:off x="2632" y="48"/>
              <a:ext cx="84" cy="36"/>
            </a:xfrm>
            <a:custGeom>
              <a:avLst/>
              <a:gdLst/>
              <a:ahLst/>
              <a:cxnLst>
                <a:cxn ang="0">
                  <a:pos x="0" y="0"/>
                </a:cxn>
                <a:cxn ang="0">
                  <a:pos x="56" y="0"/>
                </a:cxn>
                <a:cxn ang="0">
                  <a:pos x="68" y="20"/>
                </a:cxn>
                <a:cxn ang="0">
                  <a:pos x="84" y="36"/>
                </a:cxn>
                <a:cxn ang="0">
                  <a:pos x="36" y="20"/>
                </a:cxn>
                <a:cxn ang="0">
                  <a:pos x="0" y="0"/>
                </a:cxn>
              </a:cxnLst>
              <a:rect l="0" t="0" r="0" b="0"/>
              <a:pathLst>
                <a:path w="84" h="36">
                  <a:moveTo>
                    <a:pt x="0" y="0"/>
                  </a:moveTo>
                  <a:lnTo>
                    <a:pt x="56" y="0"/>
                  </a:lnTo>
                  <a:lnTo>
                    <a:pt x="68" y="20"/>
                  </a:lnTo>
                  <a:lnTo>
                    <a:pt x="84" y="36"/>
                  </a:lnTo>
                  <a:lnTo>
                    <a:pt x="36" y="20"/>
                  </a:lnTo>
                  <a:lnTo>
                    <a:pt x="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6" name="図形 25"/>
            <p:cNvSpPr>
              <a:spLocks/>
            </p:cNvSpPr>
            <p:nvPr/>
          </p:nvSpPr>
          <p:spPr bwMode="auto">
            <a:xfrm>
              <a:off x="4904" y="884"/>
              <a:ext cx="104" cy="84"/>
            </a:xfrm>
            <a:custGeom>
              <a:avLst/>
              <a:gdLst/>
              <a:ahLst/>
              <a:cxnLst>
                <a:cxn ang="0">
                  <a:pos x="36" y="12"/>
                </a:cxn>
                <a:cxn ang="0">
                  <a:pos x="36" y="0"/>
                </a:cxn>
                <a:cxn ang="0">
                  <a:pos x="68" y="4"/>
                </a:cxn>
                <a:cxn ang="0">
                  <a:pos x="92" y="16"/>
                </a:cxn>
                <a:cxn ang="0">
                  <a:pos x="104" y="28"/>
                </a:cxn>
                <a:cxn ang="0">
                  <a:pos x="104" y="40"/>
                </a:cxn>
                <a:cxn ang="0">
                  <a:pos x="100" y="60"/>
                </a:cxn>
                <a:cxn ang="0">
                  <a:pos x="100" y="64"/>
                </a:cxn>
                <a:cxn ang="0">
                  <a:pos x="80" y="72"/>
                </a:cxn>
                <a:cxn ang="0">
                  <a:pos x="56" y="84"/>
                </a:cxn>
                <a:cxn ang="0">
                  <a:pos x="0" y="84"/>
                </a:cxn>
                <a:cxn ang="0">
                  <a:pos x="20" y="64"/>
                </a:cxn>
                <a:cxn ang="0">
                  <a:pos x="32" y="40"/>
                </a:cxn>
                <a:cxn ang="0">
                  <a:pos x="36" y="12"/>
                </a:cxn>
              </a:cxnLst>
              <a:rect l="0" t="0" r="0" b="0"/>
              <a:pathLst>
                <a:path w="104" h="84">
                  <a:moveTo>
                    <a:pt x="36" y="12"/>
                  </a:moveTo>
                  <a:lnTo>
                    <a:pt x="36" y="0"/>
                  </a:lnTo>
                  <a:lnTo>
                    <a:pt x="68" y="4"/>
                  </a:lnTo>
                  <a:lnTo>
                    <a:pt x="92" y="16"/>
                  </a:lnTo>
                  <a:lnTo>
                    <a:pt x="104" y="28"/>
                  </a:lnTo>
                  <a:lnTo>
                    <a:pt x="104" y="40"/>
                  </a:lnTo>
                  <a:lnTo>
                    <a:pt x="100" y="60"/>
                  </a:lnTo>
                  <a:lnTo>
                    <a:pt x="100" y="64"/>
                  </a:lnTo>
                  <a:lnTo>
                    <a:pt x="80" y="72"/>
                  </a:lnTo>
                  <a:lnTo>
                    <a:pt x="56" y="84"/>
                  </a:lnTo>
                  <a:lnTo>
                    <a:pt x="0" y="84"/>
                  </a:lnTo>
                  <a:lnTo>
                    <a:pt x="20" y="64"/>
                  </a:lnTo>
                  <a:lnTo>
                    <a:pt x="32" y="40"/>
                  </a:lnTo>
                  <a:lnTo>
                    <a:pt x="36" y="1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7" name="図形 26"/>
            <p:cNvSpPr>
              <a:spLocks/>
            </p:cNvSpPr>
            <p:nvPr/>
          </p:nvSpPr>
          <p:spPr bwMode="auto">
            <a:xfrm>
              <a:off x="4828" y="864"/>
              <a:ext cx="248" cy="132"/>
            </a:xfrm>
            <a:custGeom>
              <a:avLst/>
              <a:gdLst/>
              <a:ahLst/>
              <a:cxnLst>
                <a:cxn ang="0">
                  <a:pos x="48" y="116"/>
                </a:cxn>
                <a:cxn ang="0">
                  <a:pos x="72" y="108"/>
                </a:cxn>
                <a:cxn ang="0">
                  <a:pos x="124" y="104"/>
                </a:cxn>
                <a:cxn ang="0">
                  <a:pos x="164" y="96"/>
                </a:cxn>
                <a:cxn ang="0">
                  <a:pos x="176" y="84"/>
                </a:cxn>
                <a:cxn ang="0">
                  <a:pos x="180" y="80"/>
                </a:cxn>
                <a:cxn ang="0">
                  <a:pos x="188" y="60"/>
                </a:cxn>
                <a:cxn ang="0">
                  <a:pos x="188" y="48"/>
                </a:cxn>
                <a:cxn ang="0">
                  <a:pos x="168" y="32"/>
                </a:cxn>
                <a:cxn ang="0">
                  <a:pos x="148" y="20"/>
                </a:cxn>
                <a:cxn ang="0">
                  <a:pos x="112" y="12"/>
                </a:cxn>
                <a:cxn ang="0">
                  <a:pos x="112" y="0"/>
                </a:cxn>
                <a:cxn ang="0">
                  <a:pos x="168" y="0"/>
                </a:cxn>
                <a:cxn ang="0">
                  <a:pos x="204" y="12"/>
                </a:cxn>
                <a:cxn ang="0">
                  <a:pos x="236" y="24"/>
                </a:cxn>
                <a:cxn ang="0">
                  <a:pos x="248" y="44"/>
                </a:cxn>
                <a:cxn ang="0">
                  <a:pos x="248" y="60"/>
                </a:cxn>
                <a:cxn ang="0">
                  <a:pos x="240" y="72"/>
                </a:cxn>
                <a:cxn ang="0">
                  <a:pos x="236" y="84"/>
                </a:cxn>
                <a:cxn ang="0">
                  <a:pos x="224" y="96"/>
                </a:cxn>
                <a:cxn ang="0">
                  <a:pos x="200" y="108"/>
                </a:cxn>
                <a:cxn ang="0">
                  <a:pos x="164" y="120"/>
                </a:cxn>
                <a:cxn ang="0">
                  <a:pos x="112" y="128"/>
                </a:cxn>
                <a:cxn ang="0">
                  <a:pos x="52" y="132"/>
                </a:cxn>
                <a:cxn ang="0">
                  <a:pos x="0" y="132"/>
                </a:cxn>
                <a:cxn ang="0">
                  <a:pos x="48" y="116"/>
                </a:cxn>
              </a:cxnLst>
              <a:rect l="0" t="0" r="0" b="0"/>
              <a:pathLst>
                <a:path w="248" h="132">
                  <a:moveTo>
                    <a:pt x="48" y="116"/>
                  </a:moveTo>
                  <a:lnTo>
                    <a:pt x="72" y="108"/>
                  </a:lnTo>
                  <a:lnTo>
                    <a:pt x="124" y="104"/>
                  </a:lnTo>
                  <a:lnTo>
                    <a:pt x="164" y="96"/>
                  </a:lnTo>
                  <a:lnTo>
                    <a:pt x="176" y="84"/>
                  </a:lnTo>
                  <a:lnTo>
                    <a:pt x="180" y="80"/>
                  </a:lnTo>
                  <a:lnTo>
                    <a:pt x="188" y="60"/>
                  </a:lnTo>
                  <a:lnTo>
                    <a:pt x="188" y="48"/>
                  </a:lnTo>
                  <a:lnTo>
                    <a:pt x="168" y="32"/>
                  </a:lnTo>
                  <a:lnTo>
                    <a:pt x="148" y="20"/>
                  </a:lnTo>
                  <a:lnTo>
                    <a:pt x="112" y="12"/>
                  </a:lnTo>
                  <a:lnTo>
                    <a:pt x="112" y="0"/>
                  </a:lnTo>
                  <a:lnTo>
                    <a:pt x="168" y="0"/>
                  </a:lnTo>
                  <a:lnTo>
                    <a:pt x="204" y="12"/>
                  </a:lnTo>
                  <a:lnTo>
                    <a:pt x="236" y="24"/>
                  </a:lnTo>
                  <a:lnTo>
                    <a:pt x="248" y="44"/>
                  </a:lnTo>
                  <a:lnTo>
                    <a:pt x="248" y="60"/>
                  </a:lnTo>
                  <a:lnTo>
                    <a:pt x="240" y="72"/>
                  </a:lnTo>
                  <a:lnTo>
                    <a:pt x="236" y="84"/>
                  </a:lnTo>
                  <a:lnTo>
                    <a:pt x="224" y="96"/>
                  </a:lnTo>
                  <a:lnTo>
                    <a:pt x="200" y="108"/>
                  </a:lnTo>
                  <a:lnTo>
                    <a:pt x="164" y="120"/>
                  </a:lnTo>
                  <a:lnTo>
                    <a:pt x="112" y="128"/>
                  </a:lnTo>
                  <a:lnTo>
                    <a:pt x="52" y="132"/>
                  </a:lnTo>
                  <a:lnTo>
                    <a:pt x="0" y="132"/>
                  </a:lnTo>
                  <a:lnTo>
                    <a:pt x="48"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28" name="図形 27"/>
            <p:cNvSpPr>
              <a:spLocks/>
            </p:cNvSpPr>
            <p:nvPr/>
          </p:nvSpPr>
          <p:spPr bwMode="auto">
            <a:xfrm>
              <a:off x="4772" y="1056"/>
              <a:ext cx="128" cy="176"/>
            </a:xfrm>
            <a:custGeom>
              <a:avLst/>
              <a:gdLst/>
              <a:ahLst/>
              <a:cxnLst>
                <a:cxn ang="0">
                  <a:pos x="0" y="116"/>
                </a:cxn>
                <a:cxn ang="0">
                  <a:pos x="0" y="100"/>
                </a:cxn>
                <a:cxn ang="0">
                  <a:pos x="8" y="68"/>
                </a:cxn>
                <a:cxn ang="0">
                  <a:pos x="32" y="44"/>
                </a:cxn>
                <a:cxn ang="0">
                  <a:pos x="56" y="24"/>
                </a:cxn>
                <a:cxn ang="0">
                  <a:pos x="84" y="12"/>
                </a:cxn>
                <a:cxn ang="0">
                  <a:pos x="128" y="0"/>
                </a:cxn>
                <a:cxn ang="0">
                  <a:pos x="84" y="32"/>
                </a:cxn>
                <a:cxn ang="0">
                  <a:pos x="60" y="56"/>
                </a:cxn>
                <a:cxn ang="0">
                  <a:pos x="36" y="88"/>
                </a:cxn>
                <a:cxn ang="0">
                  <a:pos x="36" y="112"/>
                </a:cxn>
                <a:cxn ang="0">
                  <a:pos x="48" y="140"/>
                </a:cxn>
                <a:cxn ang="0">
                  <a:pos x="68" y="160"/>
                </a:cxn>
                <a:cxn ang="0">
                  <a:pos x="84" y="176"/>
                </a:cxn>
                <a:cxn ang="0">
                  <a:pos x="36" y="148"/>
                </a:cxn>
                <a:cxn ang="0">
                  <a:pos x="0" y="116"/>
                </a:cxn>
              </a:cxnLst>
              <a:rect l="0" t="0" r="0" b="0"/>
              <a:pathLst>
                <a:path w="128" h="176">
                  <a:moveTo>
                    <a:pt x="0" y="116"/>
                  </a:moveTo>
                  <a:lnTo>
                    <a:pt x="0" y="100"/>
                  </a:lnTo>
                  <a:lnTo>
                    <a:pt x="8" y="68"/>
                  </a:lnTo>
                  <a:lnTo>
                    <a:pt x="32" y="44"/>
                  </a:lnTo>
                  <a:lnTo>
                    <a:pt x="56" y="24"/>
                  </a:lnTo>
                  <a:lnTo>
                    <a:pt x="84" y="12"/>
                  </a:lnTo>
                  <a:lnTo>
                    <a:pt x="128" y="0"/>
                  </a:lnTo>
                  <a:lnTo>
                    <a:pt x="84" y="32"/>
                  </a:lnTo>
                  <a:lnTo>
                    <a:pt x="60" y="56"/>
                  </a:lnTo>
                  <a:lnTo>
                    <a:pt x="36" y="88"/>
                  </a:lnTo>
                  <a:lnTo>
                    <a:pt x="36" y="112"/>
                  </a:lnTo>
                  <a:lnTo>
                    <a:pt x="48" y="140"/>
                  </a:lnTo>
                  <a:lnTo>
                    <a:pt x="68" y="160"/>
                  </a:lnTo>
                  <a:lnTo>
                    <a:pt x="84" y="176"/>
                  </a:lnTo>
                  <a:lnTo>
                    <a:pt x="36" y="148"/>
                  </a:lnTo>
                  <a:lnTo>
                    <a:pt x="0"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0" name="図形 29"/>
            <p:cNvSpPr>
              <a:spLocks/>
            </p:cNvSpPr>
            <p:nvPr/>
          </p:nvSpPr>
          <p:spPr bwMode="auto">
            <a:xfrm>
              <a:off x="4816" y="820"/>
              <a:ext cx="532" cy="492"/>
            </a:xfrm>
            <a:custGeom>
              <a:avLst/>
              <a:gdLst/>
              <a:ahLst/>
              <a:cxnLst>
                <a:cxn ang="0">
                  <a:pos x="524" y="68"/>
                </a:cxn>
                <a:cxn ang="0">
                  <a:pos x="532" y="80"/>
                </a:cxn>
                <a:cxn ang="0">
                  <a:pos x="524" y="92"/>
                </a:cxn>
                <a:cxn ang="0">
                  <a:pos x="524" y="112"/>
                </a:cxn>
                <a:cxn ang="0">
                  <a:pos x="512" y="128"/>
                </a:cxn>
                <a:cxn ang="0">
                  <a:pos x="488" y="148"/>
                </a:cxn>
                <a:cxn ang="0">
                  <a:pos x="460" y="164"/>
                </a:cxn>
                <a:cxn ang="0">
                  <a:pos x="408" y="184"/>
                </a:cxn>
                <a:cxn ang="0">
                  <a:pos x="356" y="188"/>
                </a:cxn>
                <a:cxn ang="0">
                  <a:pos x="248" y="212"/>
                </a:cxn>
                <a:cxn ang="0">
                  <a:pos x="188" y="236"/>
                </a:cxn>
                <a:cxn ang="0">
                  <a:pos x="136" y="260"/>
                </a:cxn>
                <a:cxn ang="0">
                  <a:pos x="108" y="300"/>
                </a:cxn>
                <a:cxn ang="0">
                  <a:pos x="96" y="316"/>
                </a:cxn>
                <a:cxn ang="0">
                  <a:pos x="88" y="336"/>
                </a:cxn>
                <a:cxn ang="0">
                  <a:pos x="96" y="348"/>
                </a:cxn>
                <a:cxn ang="0">
                  <a:pos x="100" y="364"/>
                </a:cxn>
                <a:cxn ang="0">
                  <a:pos x="112" y="384"/>
                </a:cxn>
                <a:cxn ang="0">
                  <a:pos x="136" y="412"/>
                </a:cxn>
                <a:cxn ang="0">
                  <a:pos x="180" y="436"/>
                </a:cxn>
                <a:cxn ang="0">
                  <a:pos x="236" y="460"/>
                </a:cxn>
                <a:cxn ang="0">
                  <a:pos x="308" y="492"/>
                </a:cxn>
                <a:cxn ang="0">
                  <a:pos x="180" y="460"/>
                </a:cxn>
                <a:cxn ang="0">
                  <a:pos x="84" y="436"/>
                </a:cxn>
                <a:cxn ang="0">
                  <a:pos x="52" y="420"/>
                </a:cxn>
                <a:cxn ang="0">
                  <a:pos x="24" y="396"/>
                </a:cxn>
                <a:cxn ang="0">
                  <a:pos x="4" y="360"/>
                </a:cxn>
                <a:cxn ang="0">
                  <a:pos x="0" y="348"/>
                </a:cxn>
                <a:cxn ang="0">
                  <a:pos x="0" y="328"/>
                </a:cxn>
                <a:cxn ang="0">
                  <a:pos x="4" y="316"/>
                </a:cxn>
                <a:cxn ang="0">
                  <a:pos x="24" y="292"/>
                </a:cxn>
                <a:cxn ang="0">
                  <a:pos x="60" y="256"/>
                </a:cxn>
                <a:cxn ang="0">
                  <a:pos x="88" y="244"/>
                </a:cxn>
                <a:cxn ang="0">
                  <a:pos x="132" y="224"/>
                </a:cxn>
                <a:cxn ang="0">
                  <a:pos x="228" y="200"/>
                </a:cxn>
                <a:cxn ang="0">
                  <a:pos x="308" y="188"/>
                </a:cxn>
                <a:cxn ang="0">
                  <a:pos x="372" y="176"/>
                </a:cxn>
                <a:cxn ang="0">
                  <a:pos x="420" y="164"/>
                </a:cxn>
                <a:cxn ang="0">
                  <a:pos x="460" y="148"/>
                </a:cxn>
                <a:cxn ang="0">
                  <a:pos x="472" y="136"/>
                </a:cxn>
                <a:cxn ang="0">
                  <a:pos x="484" y="116"/>
                </a:cxn>
                <a:cxn ang="0">
                  <a:pos x="484" y="92"/>
                </a:cxn>
                <a:cxn ang="0">
                  <a:pos x="472" y="64"/>
                </a:cxn>
                <a:cxn ang="0">
                  <a:pos x="464" y="52"/>
                </a:cxn>
                <a:cxn ang="0">
                  <a:pos x="440" y="32"/>
                </a:cxn>
                <a:cxn ang="0">
                  <a:pos x="396" y="12"/>
                </a:cxn>
                <a:cxn ang="0">
                  <a:pos x="332" y="0"/>
                </a:cxn>
                <a:cxn ang="0">
                  <a:pos x="380" y="0"/>
                </a:cxn>
                <a:cxn ang="0">
                  <a:pos x="436" y="12"/>
                </a:cxn>
                <a:cxn ang="0">
                  <a:pos x="488" y="32"/>
                </a:cxn>
                <a:cxn ang="0">
                  <a:pos x="512" y="52"/>
                </a:cxn>
                <a:cxn ang="0">
                  <a:pos x="524" y="68"/>
                </a:cxn>
              </a:cxnLst>
              <a:rect l="0" t="0" r="0" b="0"/>
              <a:pathLst>
                <a:path w="532" h="492">
                  <a:moveTo>
                    <a:pt x="524" y="68"/>
                  </a:moveTo>
                  <a:lnTo>
                    <a:pt x="532" y="80"/>
                  </a:lnTo>
                  <a:lnTo>
                    <a:pt x="524" y="92"/>
                  </a:lnTo>
                  <a:lnTo>
                    <a:pt x="524" y="112"/>
                  </a:lnTo>
                  <a:lnTo>
                    <a:pt x="512" y="128"/>
                  </a:lnTo>
                  <a:lnTo>
                    <a:pt x="488" y="148"/>
                  </a:lnTo>
                  <a:lnTo>
                    <a:pt x="460" y="164"/>
                  </a:lnTo>
                  <a:lnTo>
                    <a:pt x="408" y="184"/>
                  </a:lnTo>
                  <a:lnTo>
                    <a:pt x="356" y="188"/>
                  </a:lnTo>
                  <a:lnTo>
                    <a:pt x="248" y="212"/>
                  </a:lnTo>
                  <a:lnTo>
                    <a:pt x="188" y="236"/>
                  </a:lnTo>
                  <a:lnTo>
                    <a:pt x="136" y="260"/>
                  </a:lnTo>
                  <a:lnTo>
                    <a:pt x="108" y="300"/>
                  </a:lnTo>
                  <a:lnTo>
                    <a:pt x="96" y="316"/>
                  </a:lnTo>
                  <a:lnTo>
                    <a:pt x="88" y="336"/>
                  </a:lnTo>
                  <a:lnTo>
                    <a:pt x="96" y="348"/>
                  </a:lnTo>
                  <a:lnTo>
                    <a:pt x="100" y="364"/>
                  </a:lnTo>
                  <a:lnTo>
                    <a:pt x="112" y="384"/>
                  </a:lnTo>
                  <a:lnTo>
                    <a:pt x="136" y="412"/>
                  </a:lnTo>
                  <a:lnTo>
                    <a:pt x="180" y="436"/>
                  </a:lnTo>
                  <a:lnTo>
                    <a:pt x="236" y="460"/>
                  </a:lnTo>
                  <a:lnTo>
                    <a:pt x="308" y="492"/>
                  </a:lnTo>
                  <a:lnTo>
                    <a:pt x="180" y="460"/>
                  </a:lnTo>
                  <a:lnTo>
                    <a:pt x="84" y="436"/>
                  </a:lnTo>
                  <a:lnTo>
                    <a:pt x="52" y="420"/>
                  </a:lnTo>
                  <a:lnTo>
                    <a:pt x="24" y="396"/>
                  </a:lnTo>
                  <a:lnTo>
                    <a:pt x="4" y="360"/>
                  </a:lnTo>
                  <a:lnTo>
                    <a:pt x="0" y="348"/>
                  </a:lnTo>
                  <a:lnTo>
                    <a:pt x="0" y="328"/>
                  </a:lnTo>
                  <a:lnTo>
                    <a:pt x="4" y="316"/>
                  </a:lnTo>
                  <a:lnTo>
                    <a:pt x="24" y="292"/>
                  </a:lnTo>
                  <a:lnTo>
                    <a:pt x="60" y="256"/>
                  </a:lnTo>
                  <a:lnTo>
                    <a:pt x="88" y="244"/>
                  </a:lnTo>
                  <a:lnTo>
                    <a:pt x="132" y="224"/>
                  </a:lnTo>
                  <a:lnTo>
                    <a:pt x="228" y="200"/>
                  </a:lnTo>
                  <a:lnTo>
                    <a:pt x="308" y="188"/>
                  </a:lnTo>
                  <a:lnTo>
                    <a:pt x="372" y="176"/>
                  </a:lnTo>
                  <a:lnTo>
                    <a:pt x="420" y="164"/>
                  </a:lnTo>
                  <a:lnTo>
                    <a:pt x="460" y="148"/>
                  </a:lnTo>
                  <a:lnTo>
                    <a:pt x="472" y="136"/>
                  </a:lnTo>
                  <a:lnTo>
                    <a:pt x="484" y="116"/>
                  </a:lnTo>
                  <a:lnTo>
                    <a:pt x="484" y="92"/>
                  </a:lnTo>
                  <a:lnTo>
                    <a:pt x="472" y="64"/>
                  </a:lnTo>
                  <a:lnTo>
                    <a:pt x="464" y="52"/>
                  </a:lnTo>
                  <a:lnTo>
                    <a:pt x="440" y="32"/>
                  </a:lnTo>
                  <a:lnTo>
                    <a:pt x="396" y="12"/>
                  </a:lnTo>
                  <a:lnTo>
                    <a:pt x="332" y="0"/>
                  </a:lnTo>
                  <a:lnTo>
                    <a:pt x="380" y="0"/>
                  </a:lnTo>
                  <a:lnTo>
                    <a:pt x="436" y="12"/>
                  </a:lnTo>
                  <a:lnTo>
                    <a:pt x="488" y="32"/>
                  </a:lnTo>
                  <a:lnTo>
                    <a:pt x="512" y="52"/>
                  </a:lnTo>
                  <a:lnTo>
                    <a:pt x="524" y="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1" name="図形 30"/>
            <p:cNvSpPr>
              <a:spLocks/>
            </p:cNvSpPr>
            <p:nvPr/>
          </p:nvSpPr>
          <p:spPr bwMode="auto">
            <a:xfrm>
              <a:off x="4724" y="816"/>
              <a:ext cx="576" cy="352"/>
            </a:xfrm>
            <a:custGeom>
              <a:avLst/>
              <a:gdLst/>
              <a:ahLst/>
              <a:cxnLst>
                <a:cxn ang="0">
                  <a:pos x="576" y="96"/>
                </a:cxn>
                <a:cxn ang="0">
                  <a:pos x="564" y="140"/>
                </a:cxn>
                <a:cxn ang="0">
                  <a:pos x="512" y="168"/>
                </a:cxn>
                <a:cxn ang="0">
                  <a:pos x="400" y="188"/>
                </a:cxn>
                <a:cxn ang="0">
                  <a:pos x="224" y="228"/>
                </a:cxn>
                <a:cxn ang="0">
                  <a:pos x="192" y="236"/>
                </a:cxn>
                <a:cxn ang="0">
                  <a:pos x="108" y="260"/>
                </a:cxn>
                <a:cxn ang="0">
                  <a:pos x="56" y="308"/>
                </a:cxn>
                <a:cxn ang="0">
                  <a:pos x="44" y="352"/>
                </a:cxn>
                <a:cxn ang="0">
                  <a:pos x="20" y="284"/>
                </a:cxn>
                <a:cxn ang="0">
                  <a:pos x="56" y="248"/>
                </a:cxn>
                <a:cxn ang="0">
                  <a:pos x="132" y="216"/>
                </a:cxn>
                <a:cxn ang="0">
                  <a:pos x="356" y="176"/>
                </a:cxn>
                <a:cxn ang="0">
                  <a:pos x="460" y="152"/>
                </a:cxn>
                <a:cxn ang="0">
                  <a:pos x="496" y="120"/>
                </a:cxn>
                <a:cxn ang="0">
                  <a:pos x="500" y="92"/>
                </a:cxn>
                <a:cxn ang="0">
                  <a:pos x="484" y="60"/>
                </a:cxn>
                <a:cxn ang="0">
                  <a:pos x="400" y="24"/>
                </a:cxn>
                <a:cxn ang="0">
                  <a:pos x="260" y="16"/>
                </a:cxn>
                <a:cxn ang="0">
                  <a:pos x="212" y="32"/>
                </a:cxn>
                <a:cxn ang="0">
                  <a:pos x="344" y="24"/>
                </a:cxn>
                <a:cxn ang="0">
                  <a:pos x="440" y="44"/>
                </a:cxn>
                <a:cxn ang="0">
                  <a:pos x="488" y="80"/>
                </a:cxn>
                <a:cxn ang="0">
                  <a:pos x="500" y="104"/>
                </a:cxn>
                <a:cxn ang="0">
                  <a:pos x="484" y="132"/>
                </a:cxn>
                <a:cxn ang="0">
                  <a:pos x="416" y="164"/>
                </a:cxn>
                <a:cxn ang="0">
                  <a:pos x="228" y="188"/>
                </a:cxn>
                <a:cxn ang="0">
                  <a:pos x="92" y="224"/>
                </a:cxn>
                <a:cxn ang="0">
                  <a:pos x="32" y="252"/>
                </a:cxn>
                <a:cxn ang="0">
                  <a:pos x="8" y="304"/>
                </a:cxn>
                <a:cxn ang="0">
                  <a:pos x="12" y="248"/>
                </a:cxn>
                <a:cxn ang="0">
                  <a:pos x="60" y="204"/>
                </a:cxn>
                <a:cxn ang="0">
                  <a:pos x="156" y="188"/>
                </a:cxn>
                <a:cxn ang="0">
                  <a:pos x="272" y="176"/>
                </a:cxn>
                <a:cxn ang="0">
                  <a:pos x="328" y="144"/>
                </a:cxn>
                <a:cxn ang="0">
                  <a:pos x="352" y="120"/>
                </a:cxn>
                <a:cxn ang="0">
                  <a:pos x="352" y="84"/>
                </a:cxn>
                <a:cxn ang="0">
                  <a:pos x="308" y="56"/>
                </a:cxn>
                <a:cxn ang="0">
                  <a:pos x="216" y="44"/>
                </a:cxn>
                <a:cxn ang="0">
                  <a:pos x="304" y="0"/>
                </a:cxn>
                <a:cxn ang="0">
                  <a:pos x="440" y="12"/>
                </a:cxn>
                <a:cxn ang="0">
                  <a:pos x="520" y="36"/>
                </a:cxn>
                <a:cxn ang="0">
                  <a:pos x="556" y="68"/>
                </a:cxn>
              </a:cxnLst>
              <a:rect l="0" t="0" r="0" b="0"/>
              <a:pathLst>
                <a:path w="576" h="352">
                  <a:moveTo>
                    <a:pt x="556" y="68"/>
                  </a:moveTo>
                  <a:lnTo>
                    <a:pt x="576" y="96"/>
                  </a:lnTo>
                  <a:lnTo>
                    <a:pt x="568" y="120"/>
                  </a:lnTo>
                  <a:lnTo>
                    <a:pt x="564" y="140"/>
                  </a:lnTo>
                  <a:lnTo>
                    <a:pt x="544" y="152"/>
                  </a:lnTo>
                  <a:lnTo>
                    <a:pt x="512" y="168"/>
                  </a:lnTo>
                  <a:lnTo>
                    <a:pt x="464" y="180"/>
                  </a:lnTo>
                  <a:lnTo>
                    <a:pt x="400" y="188"/>
                  </a:lnTo>
                  <a:lnTo>
                    <a:pt x="320" y="200"/>
                  </a:lnTo>
                  <a:lnTo>
                    <a:pt x="224" y="228"/>
                  </a:lnTo>
                  <a:lnTo>
                    <a:pt x="216" y="228"/>
                  </a:lnTo>
                  <a:lnTo>
                    <a:pt x="192" y="236"/>
                  </a:lnTo>
                  <a:lnTo>
                    <a:pt x="144" y="248"/>
                  </a:lnTo>
                  <a:lnTo>
                    <a:pt x="108" y="260"/>
                  </a:lnTo>
                  <a:lnTo>
                    <a:pt x="72" y="284"/>
                  </a:lnTo>
                  <a:lnTo>
                    <a:pt x="56" y="308"/>
                  </a:lnTo>
                  <a:lnTo>
                    <a:pt x="44" y="332"/>
                  </a:lnTo>
                  <a:lnTo>
                    <a:pt x="44" y="352"/>
                  </a:lnTo>
                  <a:lnTo>
                    <a:pt x="12" y="308"/>
                  </a:lnTo>
                  <a:lnTo>
                    <a:pt x="20" y="284"/>
                  </a:lnTo>
                  <a:lnTo>
                    <a:pt x="32" y="260"/>
                  </a:lnTo>
                  <a:lnTo>
                    <a:pt x="56" y="248"/>
                  </a:lnTo>
                  <a:lnTo>
                    <a:pt x="92" y="228"/>
                  </a:lnTo>
                  <a:lnTo>
                    <a:pt x="132" y="216"/>
                  </a:lnTo>
                  <a:lnTo>
                    <a:pt x="236" y="192"/>
                  </a:lnTo>
                  <a:lnTo>
                    <a:pt x="356" y="176"/>
                  </a:lnTo>
                  <a:lnTo>
                    <a:pt x="416" y="168"/>
                  </a:lnTo>
                  <a:lnTo>
                    <a:pt x="460" y="152"/>
                  </a:lnTo>
                  <a:lnTo>
                    <a:pt x="484" y="140"/>
                  </a:lnTo>
                  <a:lnTo>
                    <a:pt x="496" y="120"/>
                  </a:lnTo>
                  <a:lnTo>
                    <a:pt x="508" y="104"/>
                  </a:lnTo>
                  <a:lnTo>
                    <a:pt x="500" y="92"/>
                  </a:lnTo>
                  <a:lnTo>
                    <a:pt x="496" y="72"/>
                  </a:lnTo>
                  <a:lnTo>
                    <a:pt x="484" y="60"/>
                  </a:lnTo>
                  <a:lnTo>
                    <a:pt x="448" y="36"/>
                  </a:lnTo>
                  <a:lnTo>
                    <a:pt x="400" y="24"/>
                  </a:lnTo>
                  <a:lnTo>
                    <a:pt x="352" y="16"/>
                  </a:lnTo>
                  <a:lnTo>
                    <a:pt x="260" y="16"/>
                  </a:lnTo>
                  <a:lnTo>
                    <a:pt x="212" y="24"/>
                  </a:lnTo>
                  <a:lnTo>
                    <a:pt x="212" y="32"/>
                  </a:lnTo>
                  <a:lnTo>
                    <a:pt x="252" y="24"/>
                  </a:lnTo>
                  <a:lnTo>
                    <a:pt x="344" y="24"/>
                  </a:lnTo>
                  <a:lnTo>
                    <a:pt x="392" y="32"/>
                  </a:lnTo>
                  <a:lnTo>
                    <a:pt x="440" y="44"/>
                  </a:lnTo>
                  <a:lnTo>
                    <a:pt x="476" y="60"/>
                  </a:lnTo>
                  <a:lnTo>
                    <a:pt x="488" y="80"/>
                  </a:lnTo>
                  <a:lnTo>
                    <a:pt x="500" y="92"/>
                  </a:lnTo>
                  <a:lnTo>
                    <a:pt x="500" y="104"/>
                  </a:lnTo>
                  <a:lnTo>
                    <a:pt x="496" y="120"/>
                  </a:lnTo>
                  <a:lnTo>
                    <a:pt x="484" y="132"/>
                  </a:lnTo>
                  <a:lnTo>
                    <a:pt x="452" y="152"/>
                  </a:lnTo>
                  <a:lnTo>
                    <a:pt x="416" y="164"/>
                  </a:lnTo>
                  <a:lnTo>
                    <a:pt x="356" y="176"/>
                  </a:lnTo>
                  <a:lnTo>
                    <a:pt x="228" y="188"/>
                  </a:lnTo>
                  <a:lnTo>
                    <a:pt x="132" y="212"/>
                  </a:lnTo>
                  <a:lnTo>
                    <a:pt x="92" y="224"/>
                  </a:lnTo>
                  <a:lnTo>
                    <a:pt x="56" y="240"/>
                  </a:lnTo>
                  <a:lnTo>
                    <a:pt x="32" y="252"/>
                  </a:lnTo>
                  <a:lnTo>
                    <a:pt x="20" y="272"/>
                  </a:lnTo>
                  <a:lnTo>
                    <a:pt x="8" y="304"/>
                  </a:lnTo>
                  <a:lnTo>
                    <a:pt x="0" y="276"/>
                  </a:lnTo>
                  <a:lnTo>
                    <a:pt x="12" y="248"/>
                  </a:lnTo>
                  <a:lnTo>
                    <a:pt x="32" y="224"/>
                  </a:lnTo>
                  <a:lnTo>
                    <a:pt x="60" y="204"/>
                  </a:lnTo>
                  <a:lnTo>
                    <a:pt x="96" y="188"/>
                  </a:lnTo>
                  <a:lnTo>
                    <a:pt x="156" y="188"/>
                  </a:lnTo>
                  <a:lnTo>
                    <a:pt x="224" y="180"/>
                  </a:lnTo>
                  <a:lnTo>
                    <a:pt x="272" y="176"/>
                  </a:lnTo>
                  <a:lnTo>
                    <a:pt x="304" y="164"/>
                  </a:lnTo>
                  <a:lnTo>
                    <a:pt x="328" y="144"/>
                  </a:lnTo>
                  <a:lnTo>
                    <a:pt x="344" y="132"/>
                  </a:lnTo>
                  <a:lnTo>
                    <a:pt x="352" y="120"/>
                  </a:lnTo>
                  <a:lnTo>
                    <a:pt x="356" y="108"/>
                  </a:lnTo>
                  <a:lnTo>
                    <a:pt x="352" y="84"/>
                  </a:lnTo>
                  <a:lnTo>
                    <a:pt x="340" y="72"/>
                  </a:lnTo>
                  <a:lnTo>
                    <a:pt x="308" y="56"/>
                  </a:lnTo>
                  <a:lnTo>
                    <a:pt x="272" y="44"/>
                  </a:lnTo>
                  <a:lnTo>
                    <a:pt x="216" y="44"/>
                  </a:lnTo>
                  <a:lnTo>
                    <a:pt x="204" y="4"/>
                  </a:lnTo>
                  <a:lnTo>
                    <a:pt x="304" y="0"/>
                  </a:lnTo>
                  <a:lnTo>
                    <a:pt x="380" y="0"/>
                  </a:lnTo>
                  <a:lnTo>
                    <a:pt x="440" y="12"/>
                  </a:lnTo>
                  <a:lnTo>
                    <a:pt x="488" y="24"/>
                  </a:lnTo>
                  <a:lnTo>
                    <a:pt x="520" y="36"/>
                  </a:lnTo>
                  <a:lnTo>
                    <a:pt x="544" y="56"/>
                  </a:lnTo>
                  <a:lnTo>
                    <a:pt x="556" y="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2" name="図形 31"/>
            <p:cNvSpPr>
              <a:spLocks/>
            </p:cNvSpPr>
            <p:nvPr/>
          </p:nvSpPr>
          <p:spPr bwMode="auto">
            <a:xfrm>
              <a:off x="5232" y="848"/>
              <a:ext cx="292" cy="196"/>
            </a:xfrm>
            <a:custGeom>
              <a:avLst/>
              <a:gdLst/>
              <a:ahLst/>
              <a:cxnLst>
                <a:cxn ang="0">
                  <a:pos x="116" y="184"/>
                </a:cxn>
                <a:cxn ang="0">
                  <a:pos x="80" y="184"/>
                </a:cxn>
                <a:cxn ang="0">
                  <a:pos x="0" y="196"/>
                </a:cxn>
                <a:cxn ang="0">
                  <a:pos x="12" y="192"/>
                </a:cxn>
                <a:cxn ang="0">
                  <a:pos x="36" y="180"/>
                </a:cxn>
                <a:cxn ang="0">
                  <a:pos x="92" y="172"/>
                </a:cxn>
                <a:cxn ang="0">
                  <a:pos x="156" y="148"/>
                </a:cxn>
                <a:cxn ang="0">
                  <a:pos x="200" y="132"/>
                </a:cxn>
                <a:cxn ang="0">
                  <a:pos x="228" y="108"/>
                </a:cxn>
                <a:cxn ang="0">
                  <a:pos x="240" y="88"/>
                </a:cxn>
                <a:cxn ang="0">
                  <a:pos x="248" y="72"/>
                </a:cxn>
                <a:cxn ang="0">
                  <a:pos x="240" y="60"/>
                </a:cxn>
                <a:cxn ang="0">
                  <a:pos x="236" y="40"/>
                </a:cxn>
                <a:cxn ang="0">
                  <a:pos x="216" y="24"/>
                </a:cxn>
                <a:cxn ang="0">
                  <a:pos x="180" y="0"/>
                </a:cxn>
                <a:cxn ang="0">
                  <a:pos x="216" y="4"/>
                </a:cxn>
                <a:cxn ang="0">
                  <a:pos x="240" y="12"/>
                </a:cxn>
                <a:cxn ang="0">
                  <a:pos x="260" y="28"/>
                </a:cxn>
                <a:cxn ang="0">
                  <a:pos x="280" y="40"/>
                </a:cxn>
                <a:cxn ang="0">
                  <a:pos x="292" y="64"/>
                </a:cxn>
                <a:cxn ang="0">
                  <a:pos x="292" y="76"/>
                </a:cxn>
                <a:cxn ang="0">
                  <a:pos x="292" y="84"/>
                </a:cxn>
                <a:cxn ang="0">
                  <a:pos x="284" y="108"/>
                </a:cxn>
                <a:cxn ang="0">
                  <a:pos x="260" y="132"/>
                </a:cxn>
                <a:cxn ang="0">
                  <a:pos x="228" y="148"/>
                </a:cxn>
                <a:cxn ang="0">
                  <a:pos x="200" y="160"/>
                </a:cxn>
                <a:cxn ang="0">
                  <a:pos x="140" y="180"/>
                </a:cxn>
                <a:cxn ang="0">
                  <a:pos x="116" y="184"/>
                </a:cxn>
              </a:cxnLst>
              <a:rect l="0" t="0" r="0" b="0"/>
              <a:pathLst>
                <a:path w="292" h="196">
                  <a:moveTo>
                    <a:pt x="116" y="184"/>
                  </a:moveTo>
                  <a:lnTo>
                    <a:pt x="80" y="184"/>
                  </a:lnTo>
                  <a:lnTo>
                    <a:pt x="0" y="196"/>
                  </a:lnTo>
                  <a:lnTo>
                    <a:pt x="12" y="192"/>
                  </a:lnTo>
                  <a:lnTo>
                    <a:pt x="36" y="180"/>
                  </a:lnTo>
                  <a:lnTo>
                    <a:pt x="92" y="172"/>
                  </a:lnTo>
                  <a:lnTo>
                    <a:pt x="156" y="148"/>
                  </a:lnTo>
                  <a:lnTo>
                    <a:pt x="200" y="132"/>
                  </a:lnTo>
                  <a:lnTo>
                    <a:pt x="228" y="108"/>
                  </a:lnTo>
                  <a:lnTo>
                    <a:pt x="240" y="88"/>
                  </a:lnTo>
                  <a:lnTo>
                    <a:pt x="248" y="72"/>
                  </a:lnTo>
                  <a:lnTo>
                    <a:pt x="240" y="60"/>
                  </a:lnTo>
                  <a:lnTo>
                    <a:pt x="236" y="40"/>
                  </a:lnTo>
                  <a:lnTo>
                    <a:pt x="216" y="24"/>
                  </a:lnTo>
                  <a:lnTo>
                    <a:pt x="180" y="0"/>
                  </a:lnTo>
                  <a:lnTo>
                    <a:pt x="216" y="4"/>
                  </a:lnTo>
                  <a:lnTo>
                    <a:pt x="240" y="12"/>
                  </a:lnTo>
                  <a:lnTo>
                    <a:pt x="260" y="28"/>
                  </a:lnTo>
                  <a:lnTo>
                    <a:pt x="280" y="40"/>
                  </a:lnTo>
                  <a:lnTo>
                    <a:pt x="292" y="64"/>
                  </a:lnTo>
                  <a:lnTo>
                    <a:pt x="292" y="76"/>
                  </a:lnTo>
                  <a:lnTo>
                    <a:pt x="292" y="84"/>
                  </a:lnTo>
                  <a:lnTo>
                    <a:pt x="284" y="108"/>
                  </a:lnTo>
                  <a:lnTo>
                    <a:pt x="260" y="132"/>
                  </a:lnTo>
                  <a:lnTo>
                    <a:pt x="228" y="148"/>
                  </a:lnTo>
                  <a:lnTo>
                    <a:pt x="200" y="160"/>
                  </a:lnTo>
                  <a:lnTo>
                    <a:pt x="140" y="180"/>
                  </a:lnTo>
                  <a:lnTo>
                    <a:pt x="116" y="1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3" name="図形 32"/>
            <p:cNvSpPr>
              <a:spLocks/>
            </p:cNvSpPr>
            <p:nvPr/>
          </p:nvSpPr>
          <p:spPr bwMode="auto">
            <a:xfrm>
              <a:off x="5384" y="832"/>
              <a:ext cx="192" cy="196"/>
            </a:xfrm>
            <a:custGeom>
              <a:avLst/>
              <a:gdLst/>
              <a:ahLst/>
              <a:cxnLst>
                <a:cxn ang="0">
                  <a:pos x="192" y="88"/>
                </a:cxn>
                <a:cxn ang="0">
                  <a:pos x="192" y="92"/>
                </a:cxn>
                <a:cxn ang="0">
                  <a:pos x="188" y="112"/>
                </a:cxn>
                <a:cxn ang="0">
                  <a:pos x="176" y="128"/>
                </a:cxn>
                <a:cxn ang="0">
                  <a:pos x="156" y="148"/>
                </a:cxn>
                <a:cxn ang="0">
                  <a:pos x="128" y="164"/>
                </a:cxn>
                <a:cxn ang="0">
                  <a:pos x="72" y="184"/>
                </a:cxn>
                <a:cxn ang="0">
                  <a:pos x="52" y="188"/>
                </a:cxn>
                <a:cxn ang="0">
                  <a:pos x="12" y="196"/>
                </a:cxn>
                <a:cxn ang="0">
                  <a:pos x="48" y="184"/>
                </a:cxn>
                <a:cxn ang="0">
                  <a:pos x="88" y="164"/>
                </a:cxn>
                <a:cxn ang="0">
                  <a:pos x="128" y="136"/>
                </a:cxn>
                <a:cxn ang="0">
                  <a:pos x="140" y="116"/>
                </a:cxn>
                <a:cxn ang="0">
                  <a:pos x="144" y="100"/>
                </a:cxn>
                <a:cxn ang="0">
                  <a:pos x="144" y="92"/>
                </a:cxn>
                <a:cxn ang="0">
                  <a:pos x="144" y="80"/>
                </a:cxn>
                <a:cxn ang="0">
                  <a:pos x="128" y="52"/>
                </a:cxn>
                <a:cxn ang="0">
                  <a:pos x="116" y="40"/>
                </a:cxn>
                <a:cxn ang="0">
                  <a:pos x="88" y="28"/>
                </a:cxn>
                <a:cxn ang="0">
                  <a:pos x="60" y="16"/>
                </a:cxn>
                <a:cxn ang="0">
                  <a:pos x="16" y="8"/>
                </a:cxn>
                <a:cxn ang="0">
                  <a:pos x="0" y="0"/>
                </a:cxn>
                <a:cxn ang="0">
                  <a:pos x="48" y="8"/>
                </a:cxn>
                <a:cxn ang="0">
                  <a:pos x="108" y="20"/>
                </a:cxn>
                <a:cxn ang="0">
                  <a:pos x="132" y="32"/>
                </a:cxn>
                <a:cxn ang="0">
                  <a:pos x="164" y="44"/>
                </a:cxn>
                <a:cxn ang="0">
                  <a:pos x="180" y="64"/>
                </a:cxn>
                <a:cxn ang="0">
                  <a:pos x="192" y="88"/>
                </a:cxn>
              </a:cxnLst>
              <a:rect l="0" t="0" r="0" b="0"/>
              <a:pathLst>
                <a:path w="192" h="196">
                  <a:moveTo>
                    <a:pt x="192" y="88"/>
                  </a:moveTo>
                  <a:lnTo>
                    <a:pt x="192" y="92"/>
                  </a:lnTo>
                  <a:lnTo>
                    <a:pt x="188" y="112"/>
                  </a:lnTo>
                  <a:lnTo>
                    <a:pt x="176" y="128"/>
                  </a:lnTo>
                  <a:lnTo>
                    <a:pt x="156" y="148"/>
                  </a:lnTo>
                  <a:lnTo>
                    <a:pt x="128" y="164"/>
                  </a:lnTo>
                  <a:lnTo>
                    <a:pt x="72" y="184"/>
                  </a:lnTo>
                  <a:lnTo>
                    <a:pt x="52" y="188"/>
                  </a:lnTo>
                  <a:lnTo>
                    <a:pt x="12" y="196"/>
                  </a:lnTo>
                  <a:lnTo>
                    <a:pt x="48" y="184"/>
                  </a:lnTo>
                  <a:lnTo>
                    <a:pt x="88" y="164"/>
                  </a:lnTo>
                  <a:lnTo>
                    <a:pt x="128" y="136"/>
                  </a:lnTo>
                  <a:lnTo>
                    <a:pt x="140" y="116"/>
                  </a:lnTo>
                  <a:lnTo>
                    <a:pt x="144" y="100"/>
                  </a:lnTo>
                  <a:lnTo>
                    <a:pt x="144" y="92"/>
                  </a:lnTo>
                  <a:lnTo>
                    <a:pt x="144" y="80"/>
                  </a:lnTo>
                  <a:lnTo>
                    <a:pt x="128" y="52"/>
                  </a:lnTo>
                  <a:lnTo>
                    <a:pt x="116" y="40"/>
                  </a:lnTo>
                  <a:lnTo>
                    <a:pt x="88" y="28"/>
                  </a:lnTo>
                  <a:lnTo>
                    <a:pt x="60" y="16"/>
                  </a:lnTo>
                  <a:lnTo>
                    <a:pt x="16" y="8"/>
                  </a:lnTo>
                  <a:lnTo>
                    <a:pt x="0" y="0"/>
                  </a:lnTo>
                  <a:lnTo>
                    <a:pt x="48" y="8"/>
                  </a:lnTo>
                  <a:lnTo>
                    <a:pt x="108" y="20"/>
                  </a:lnTo>
                  <a:lnTo>
                    <a:pt x="132" y="32"/>
                  </a:lnTo>
                  <a:lnTo>
                    <a:pt x="164" y="44"/>
                  </a:lnTo>
                  <a:lnTo>
                    <a:pt x="180" y="64"/>
                  </a:lnTo>
                  <a:lnTo>
                    <a:pt x="192" y="8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4" name="図形 33"/>
            <p:cNvSpPr>
              <a:spLocks/>
            </p:cNvSpPr>
            <p:nvPr/>
          </p:nvSpPr>
          <p:spPr bwMode="auto">
            <a:xfrm>
              <a:off x="4880" y="756"/>
              <a:ext cx="624" cy="580"/>
            </a:xfrm>
            <a:custGeom>
              <a:avLst/>
              <a:gdLst/>
              <a:ahLst/>
              <a:cxnLst>
                <a:cxn ang="0">
                  <a:pos x="408" y="60"/>
                </a:cxn>
                <a:cxn ang="0">
                  <a:pos x="516" y="84"/>
                </a:cxn>
                <a:cxn ang="0">
                  <a:pos x="576" y="128"/>
                </a:cxn>
                <a:cxn ang="0">
                  <a:pos x="592" y="164"/>
                </a:cxn>
                <a:cxn ang="0">
                  <a:pos x="576" y="200"/>
                </a:cxn>
                <a:cxn ang="0">
                  <a:pos x="504" y="240"/>
                </a:cxn>
                <a:cxn ang="0">
                  <a:pos x="396" y="264"/>
                </a:cxn>
                <a:cxn ang="0">
                  <a:pos x="344" y="288"/>
                </a:cxn>
                <a:cxn ang="0">
                  <a:pos x="248" y="320"/>
                </a:cxn>
                <a:cxn ang="0">
                  <a:pos x="172" y="376"/>
                </a:cxn>
                <a:cxn ang="0">
                  <a:pos x="152" y="404"/>
                </a:cxn>
                <a:cxn ang="0">
                  <a:pos x="152" y="428"/>
                </a:cxn>
                <a:cxn ang="0">
                  <a:pos x="196" y="484"/>
                </a:cxn>
                <a:cxn ang="0">
                  <a:pos x="308" y="520"/>
                </a:cxn>
                <a:cxn ang="0">
                  <a:pos x="624" y="580"/>
                </a:cxn>
                <a:cxn ang="0">
                  <a:pos x="420" y="556"/>
                </a:cxn>
                <a:cxn ang="0">
                  <a:pos x="220" y="512"/>
                </a:cxn>
                <a:cxn ang="0">
                  <a:pos x="124" y="460"/>
                </a:cxn>
                <a:cxn ang="0">
                  <a:pos x="92" y="412"/>
                </a:cxn>
                <a:cxn ang="0">
                  <a:pos x="92" y="380"/>
                </a:cxn>
                <a:cxn ang="0">
                  <a:pos x="140" y="332"/>
                </a:cxn>
                <a:cxn ang="0">
                  <a:pos x="212" y="296"/>
                </a:cxn>
                <a:cxn ang="0">
                  <a:pos x="308" y="276"/>
                </a:cxn>
                <a:cxn ang="0">
                  <a:pos x="460" y="228"/>
                </a:cxn>
                <a:cxn ang="0">
                  <a:pos x="496" y="204"/>
                </a:cxn>
                <a:cxn ang="0">
                  <a:pos x="516" y="152"/>
                </a:cxn>
                <a:cxn ang="0">
                  <a:pos x="492" y="120"/>
                </a:cxn>
                <a:cxn ang="0">
                  <a:pos x="408" y="72"/>
                </a:cxn>
                <a:cxn ang="0">
                  <a:pos x="308" y="52"/>
                </a:cxn>
                <a:cxn ang="0">
                  <a:pos x="44" y="52"/>
                </a:cxn>
                <a:cxn ang="0">
                  <a:pos x="0" y="0"/>
                </a:cxn>
                <a:cxn ang="0">
                  <a:pos x="112" y="28"/>
                </a:cxn>
                <a:cxn ang="0">
                  <a:pos x="376" y="60"/>
                </a:cxn>
              </a:cxnLst>
              <a:rect l="0" t="0" r="0" b="0"/>
              <a:pathLst>
                <a:path w="624" h="580">
                  <a:moveTo>
                    <a:pt x="376" y="60"/>
                  </a:moveTo>
                  <a:lnTo>
                    <a:pt x="408" y="60"/>
                  </a:lnTo>
                  <a:lnTo>
                    <a:pt x="472" y="72"/>
                  </a:lnTo>
                  <a:lnTo>
                    <a:pt x="516" y="84"/>
                  </a:lnTo>
                  <a:lnTo>
                    <a:pt x="544" y="104"/>
                  </a:lnTo>
                  <a:lnTo>
                    <a:pt x="576" y="128"/>
                  </a:lnTo>
                  <a:lnTo>
                    <a:pt x="592" y="156"/>
                  </a:lnTo>
                  <a:lnTo>
                    <a:pt x="592" y="164"/>
                  </a:lnTo>
                  <a:lnTo>
                    <a:pt x="588" y="180"/>
                  </a:lnTo>
                  <a:lnTo>
                    <a:pt x="576" y="200"/>
                  </a:lnTo>
                  <a:lnTo>
                    <a:pt x="552" y="216"/>
                  </a:lnTo>
                  <a:lnTo>
                    <a:pt x="504" y="240"/>
                  </a:lnTo>
                  <a:lnTo>
                    <a:pt x="436" y="260"/>
                  </a:lnTo>
                  <a:lnTo>
                    <a:pt x="396" y="264"/>
                  </a:lnTo>
                  <a:lnTo>
                    <a:pt x="364" y="276"/>
                  </a:lnTo>
                  <a:lnTo>
                    <a:pt x="344" y="288"/>
                  </a:lnTo>
                  <a:lnTo>
                    <a:pt x="296" y="300"/>
                  </a:lnTo>
                  <a:lnTo>
                    <a:pt x="248" y="320"/>
                  </a:lnTo>
                  <a:lnTo>
                    <a:pt x="208" y="344"/>
                  </a:lnTo>
                  <a:lnTo>
                    <a:pt x="172" y="376"/>
                  </a:lnTo>
                  <a:lnTo>
                    <a:pt x="160" y="388"/>
                  </a:lnTo>
                  <a:lnTo>
                    <a:pt x="152" y="404"/>
                  </a:lnTo>
                  <a:lnTo>
                    <a:pt x="148" y="416"/>
                  </a:lnTo>
                  <a:lnTo>
                    <a:pt x="152" y="428"/>
                  </a:lnTo>
                  <a:lnTo>
                    <a:pt x="164" y="460"/>
                  </a:lnTo>
                  <a:lnTo>
                    <a:pt x="196" y="484"/>
                  </a:lnTo>
                  <a:lnTo>
                    <a:pt x="244" y="500"/>
                  </a:lnTo>
                  <a:lnTo>
                    <a:pt x="308" y="520"/>
                  </a:lnTo>
                  <a:lnTo>
                    <a:pt x="424" y="544"/>
                  </a:lnTo>
                  <a:lnTo>
                    <a:pt x="624" y="580"/>
                  </a:lnTo>
                  <a:lnTo>
                    <a:pt x="520" y="572"/>
                  </a:lnTo>
                  <a:lnTo>
                    <a:pt x="420" y="556"/>
                  </a:lnTo>
                  <a:lnTo>
                    <a:pt x="304" y="536"/>
                  </a:lnTo>
                  <a:lnTo>
                    <a:pt x="220" y="512"/>
                  </a:lnTo>
                  <a:lnTo>
                    <a:pt x="160" y="484"/>
                  </a:lnTo>
                  <a:lnTo>
                    <a:pt x="124" y="460"/>
                  </a:lnTo>
                  <a:lnTo>
                    <a:pt x="96" y="428"/>
                  </a:lnTo>
                  <a:lnTo>
                    <a:pt x="92" y="412"/>
                  </a:lnTo>
                  <a:lnTo>
                    <a:pt x="92" y="400"/>
                  </a:lnTo>
                  <a:lnTo>
                    <a:pt x="92" y="380"/>
                  </a:lnTo>
                  <a:lnTo>
                    <a:pt x="112" y="348"/>
                  </a:lnTo>
                  <a:lnTo>
                    <a:pt x="140" y="332"/>
                  </a:lnTo>
                  <a:lnTo>
                    <a:pt x="176" y="312"/>
                  </a:lnTo>
                  <a:lnTo>
                    <a:pt x="212" y="296"/>
                  </a:lnTo>
                  <a:lnTo>
                    <a:pt x="280" y="284"/>
                  </a:lnTo>
                  <a:lnTo>
                    <a:pt x="308" y="276"/>
                  </a:lnTo>
                  <a:lnTo>
                    <a:pt x="408" y="252"/>
                  </a:lnTo>
                  <a:lnTo>
                    <a:pt x="460" y="228"/>
                  </a:lnTo>
                  <a:lnTo>
                    <a:pt x="492" y="212"/>
                  </a:lnTo>
                  <a:lnTo>
                    <a:pt x="496" y="204"/>
                  </a:lnTo>
                  <a:lnTo>
                    <a:pt x="516" y="176"/>
                  </a:lnTo>
                  <a:lnTo>
                    <a:pt x="516" y="152"/>
                  </a:lnTo>
                  <a:lnTo>
                    <a:pt x="504" y="132"/>
                  </a:lnTo>
                  <a:lnTo>
                    <a:pt x="492" y="120"/>
                  </a:lnTo>
                  <a:lnTo>
                    <a:pt x="456" y="96"/>
                  </a:lnTo>
                  <a:lnTo>
                    <a:pt x="408" y="72"/>
                  </a:lnTo>
                  <a:lnTo>
                    <a:pt x="364" y="60"/>
                  </a:lnTo>
                  <a:lnTo>
                    <a:pt x="308" y="52"/>
                  </a:lnTo>
                  <a:lnTo>
                    <a:pt x="196" y="48"/>
                  </a:lnTo>
                  <a:lnTo>
                    <a:pt x="44" y="52"/>
                  </a:lnTo>
                  <a:lnTo>
                    <a:pt x="24" y="24"/>
                  </a:lnTo>
                  <a:lnTo>
                    <a:pt x="0" y="0"/>
                  </a:lnTo>
                  <a:lnTo>
                    <a:pt x="36" y="12"/>
                  </a:lnTo>
                  <a:lnTo>
                    <a:pt x="112" y="28"/>
                  </a:lnTo>
                  <a:lnTo>
                    <a:pt x="224" y="48"/>
                  </a:lnTo>
                  <a:lnTo>
                    <a:pt x="376" y="6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5" name="図形 34"/>
            <p:cNvSpPr>
              <a:spLocks/>
            </p:cNvSpPr>
            <p:nvPr/>
          </p:nvSpPr>
          <p:spPr bwMode="auto">
            <a:xfrm>
              <a:off x="5696" y="768"/>
              <a:ext cx="1" cy="4"/>
            </a:xfrm>
            <a:custGeom>
              <a:avLst/>
              <a:gdLst/>
              <a:ahLst/>
              <a:cxnLst>
                <a:cxn ang="0">
                  <a:pos x="0" y="4"/>
                </a:cxn>
                <a:cxn ang="0">
                  <a:pos x="0" y="0"/>
                </a:cxn>
                <a:cxn ang="0">
                  <a:pos x="0" y="4"/>
                </a:cxn>
              </a:cxnLst>
              <a:rect l="0" t="0" r="0" b="0"/>
              <a:pathLst>
                <a:path h="4">
                  <a:moveTo>
                    <a:pt x="0" y="4"/>
                  </a:moveTo>
                  <a:lnTo>
                    <a:pt x="0" y="0"/>
                  </a:lnTo>
                  <a:lnTo>
                    <a:pt x="0"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6" name="図形 35"/>
            <p:cNvSpPr>
              <a:spLocks/>
            </p:cNvSpPr>
            <p:nvPr/>
          </p:nvSpPr>
          <p:spPr bwMode="auto">
            <a:xfrm>
              <a:off x="4924" y="472"/>
              <a:ext cx="276" cy="308"/>
            </a:xfrm>
            <a:custGeom>
              <a:avLst/>
              <a:gdLst/>
              <a:ahLst/>
              <a:cxnLst>
                <a:cxn ang="0">
                  <a:pos x="48" y="152"/>
                </a:cxn>
                <a:cxn ang="0">
                  <a:pos x="52" y="176"/>
                </a:cxn>
                <a:cxn ang="0">
                  <a:pos x="68" y="204"/>
                </a:cxn>
                <a:cxn ang="0">
                  <a:pos x="96" y="228"/>
                </a:cxn>
                <a:cxn ang="0">
                  <a:pos x="132" y="240"/>
                </a:cxn>
                <a:cxn ang="0">
                  <a:pos x="204" y="276"/>
                </a:cxn>
                <a:cxn ang="0">
                  <a:pos x="276" y="308"/>
                </a:cxn>
                <a:cxn ang="0">
                  <a:pos x="200" y="284"/>
                </a:cxn>
                <a:cxn ang="0">
                  <a:pos x="104" y="248"/>
                </a:cxn>
                <a:cxn ang="0">
                  <a:pos x="60" y="228"/>
                </a:cxn>
                <a:cxn ang="0">
                  <a:pos x="24" y="204"/>
                </a:cxn>
                <a:cxn ang="0">
                  <a:pos x="0" y="176"/>
                </a:cxn>
                <a:cxn ang="0">
                  <a:pos x="0" y="156"/>
                </a:cxn>
                <a:cxn ang="0">
                  <a:pos x="0" y="140"/>
                </a:cxn>
                <a:cxn ang="0">
                  <a:pos x="4" y="120"/>
                </a:cxn>
                <a:cxn ang="0">
                  <a:pos x="16" y="104"/>
                </a:cxn>
                <a:cxn ang="0">
                  <a:pos x="36" y="76"/>
                </a:cxn>
                <a:cxn ang="0">
                  <a:pos x="68" y="60"/>
                </a:cxn>
                <a:cxn ang="0">
                  <a:pos x="108" y="36"/>
                </a:cxn>
                <a:cxn ang="0">
                  <a:pos x="168" y="16"/>
                </a:cxn>
                <a:cxn ang="0">
                  <a:pos x="240" y="0"/>
                </a:cxn>
                <a:cxn ang="0">
                  <a:pos x="248" y="0"/>
                </a:cxn>
                <a:cxn ang="0">
                  <a:pos x="188" y="16"/>
                </a:cxn>
                <a:cxn ang="0">
                  <a:pos x="140" y="40"/>
                </a:cxn>
                <a:cxn ang="0">
                  <a:pos x="104" y="64"/>
                </a:cxn>
                <a:cxn ang="0">
                  <a:pos x="80" y="92"/>
                </a:cxn>
                <a:cxn ang="0">
                  <a:pos x="60" y="116"/>
                </a:cxn>
                <a:cxn ang="0">
                  <a:pos x="52" y="132"/>
                </a:cxn>
                <a:cxn ang="0">
                  <a:pos x="48" y="152"/>
                </a:cxn>
              </a:cxnLst>
              <a:rect l="0" t="0" r="0" b="0"/>
              <a:pathLst>
                <a:path w="276" h="308">
                  <a:moveTo>
                    <a:pt x="48" y="152"/>
                  </a:moveTo>
                  <a:lnTo>
                    <a:pt x="52" y="176"/>
                  </a:lnTo>
                  <a:lnTo>
                    <a:pt x="68" y="204"/>
                  </a:lnTo>
                  <a:lnTo>
                    <a:pt x="96" y="228"/>
                  </a:lnTo>
                  <a:lnTo>
                    <a:pt x="132" y="240"/>
                  </a:lnTo>
                  <a:lnTo>
                    <a:pt x="204" y="276"/>
                  </a:lnTo>
                  <a:lnTo>
                    <a:pt x="276" y="308"/>
                  </a:lnTo>
                  <a:lnTo>
                    <a:pt x="200" y="284"/>
                  </a:lnTo>
                  <a:lnTo>
                    <a:pt x="104" y="248"/>
                  </a:lnTo>
                  <a:lnTo>
                    <a:pt x="60" y="228"/>
                  </a:lnTo>
                  <a:lnTo>
                    <a:pt x="24" y="204"/>
                  </a:lnTo>
                  <a:lnTo>
                    <a:pt x="0" y="176"/>
                  </a:lnTo>
                  <a:lnTo>
                    <a:pt x="0" y="156"/>
                  </a:lnTo>
                  <a:lnTo>
                    <a:pt x="0" y="140"/>
                  </a:lnTo>
                  <a:lnTo>
                    <a:pt x="4" y="120"/>
                  </a:lnTo>
                  <a:lnTo>
                    <a:pt x="16" y="104"/>
                  </a:lnTo>
                  <a:lnTo>
                    <a:pt x="36" y="76"/>
                  </a:lnTo>
                  <a:lnTo>
                    <a:pt x="68" y="60"/>
                  </a:lnTo>
                  <a:lnTo>
                    <a:pt x="108" y="36"/>
                  </a:lnTo>
                  <a:lnTo>
                    <a:pt x="168" y="16"/>
                  </a:lnTo>
                  <a:lnTo>
                    <a:pt x="240" y="0"/>
                  </a:lnTo>
                  <a:lnTo>
                    <a:pt x="248" y="0"/>
                  </a:lnTo>
                  <a:lnTo>
                    <a:pt x="188" y="16"/>
                  </a:lnTo>
                  <a:lnTo>
                    <a:pt x="140" y="40"/>
                  </a:lnTo>
                  <a:lnTo>
                    <a:pt x="104" y="64"/>
                  </a:lnTo>
                  <a:lnTo>
                    <a:pt x="80" y="92"/>
                  </a:lnTo>
                  <a:lnTo>
                    <a:pt x="60" y="116"/>
                  </a:lnTo>
                  <a:lnTo>
                    <a:pt x="52" y="132"/>
                  </a:lnTo>
                  <a:lnTo>
                    <a:pt x="48" y="1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7" name="図形 36"/>
            <p:cNvSpPr>
              <a:spLocks/>
            </p:cNvSpPr>
            <p:nvPr/>
          </p:nvSpPr>
          <p:spPr bwMode="auto">
            <a:xfrm>
              <a:off x="5032" y="448"/>
              <a:ext cx="696" cy="360"/>
            </a:xfrm>
            <a:custGeom>
              <a:avLst/>
              <a:gdLst/>
              <a:ahLst/>
              <a:cxnLst>
                <a:cxn ang="0">
                  <a:pos x="164" y="76"/>
                </a:cxn>
                <a:cxn ang="0">
                  <a:pos x="128" y="96"/>
                </a:cxn>
                <a:cxn ang="0">
                  <a:pos x="104" y="116"/>
                </a:cxn>
                <a:cxn ang="0">
                  <a:pos x="84" y="132"/>
                </a:cxn>
                <a:cxn ang="0">
                  <a:pos x="80" y="152"/>
                </a:cxn>
                <a:cxn ang="0">
                  <a:pos x="80" y="180"/>
                </a:cxn>
                <a:cxn ang="0">
                  <a:pos x="92" y="204"/>
                </a:cxn>
                <a:cxn ang="0">
                  <a:pos x="116" y="228"/>
                </a:cxn>
                <a:cxn ang="0">
                  <a:pos x="132" y="248"/>
                </a:cxn>
                <a:cxn ang="0">
                  <a:pos x="164" y="260"/>
                </a:cxn>
                <a:cxn ang="0">
                  <a:pos x="236" y="288"/>
                </a:cxn>
                <a:cxn ang="0">
                  <a:pos x="328" y="308"/>
                </a:cxn>
                <a:cxn ang="0">
                  <a:pos x="424" y="324"/>
                </a:cxn>
                <a:cxn ang="0">
                  <a:pos x="592" y="344"/>
                </a:cxn>
                <a:cxn ang="0">
                  <a:pos x="676" y="344"/>
                </a:cxn>
                <a:cxn ang="0">
                  <a:pos x="688" y="356"/>
                </a:cxn>
                <a:cxn ang="0">
                  <a:pos x="696" y="360"/>
                </a:cxn>
                <a:cxn ang="0">
                  <a:pos x="648" y="360"/>
                </a:cxn>
                <a:cxn ang="0">
                  <a:pos x="544" y="360"/>
                </a:cxn>
                <a:cxn ang="0">
                  <a:pos x="472" y="356"/>
                </a:cxn>
                <a:cxn ang="0">
                  <a:pos x="388" y="344"/>
                </a:cxn>
                <a:cxn ang="0">
                  <a:pos x="292" y="320"/>
                </a:cxn>
                <a:cxn ang="0">
                  <a:pos x="188" y="296"/>
                </a:cxn>
                <a:cxn ang="0">
                  <a:pos x="164" y="284"/>
                </a:cxn>
                <a:cxn ang="0">
                  <a:pos x="108" y="264"/>
                </a:cxn>
                <a:cxn ang="0">
                  <a:pos x="44" y="240"/>
                </a:cxn>
                <a:cxn ang="0">
                  <a:pos x="20" y="216"/>
                </a:cxn>
                <a:cxn ang="0">
                  <a:pos x="8" y="192"/>
                </a:cxn>
                <a:cxn ang="0">
                  <a:pos x="0" y="164"/>
                </a:cxn>
                <a:cxn ang="0">
                  <a:pos x="12" y="132"/>
                </a:cxn>
                <a:cxn ang="0">
                  <a:pos x="24" y="120"/>
                </a:cxn>
                <a:cxn ang="0">
                  <a:pos x="68" y="84"/>
                </a:cxn>
                <a:cxn ang="0">
                  <a:pos x="104" y="60"/>
                </a:cxn>
                <a:cxn ang="0">
                  <a:pos x="152" y="40"/>
                </a:cxn>
                <a:cxn ang="0">
                  <a:pos x="220" y="24"/>
                </a:cxn>
                <a:cxn ang="0">
                  <a:pos x="296" y="12"/>
                </a:cxn>
                <a:cxn ang="0">
                  <a:pos x="436" y="0"/>
                </a:cxn>
                <a:cxn ang="0">
                  <a:pos x="316" y="24"/>
                </a:cxn>
                <a:cxn ang="0">
                  <a:pos x="232" y="48"/>
                </a:cxn>
                <a:cxn ang="0">
                  <a:pos x="164" y="76"/>
                </a:cxn>
              </a:cxnLst>
              <a:rect l="0" t="0" r="0" b="0"/>
              <a:pathLst>
                <a:path w="696" h="360">
                  <a:moveTo>
                    <a:pt x="164" y="76"/>
                  </a:moveTo>
                  <a:lnTo>
                    <a:pt x="128" y="96"/>
                  </a:lnTo>
                  <a:lnTo>
                    <a:pt x="104" y="116"/>
                  </a:lnTo>
                  <a:lnTo>
                    <a:pt x="84" y="132"/>
                  </a:lnTo>
                  <a:lnTo>
                    <a:pt x="80" y="152"/>
                  </a:lnTo>
                  <a:lnTo>
                    <a:pt x="80" y="180"/>
                  </a:lnTo>
                  <a:lnTo>
                    <a:pt x="92" y="204"/>
                  </a:lnTo>
                  <a:lnTo>
                    <a:pt x="116" y="228"/>
                  </a:lnTo>
                  <a:lnTo>
                    <a:pt x="132" y="248"/>
                  </a:lnTo>
                  <a:lnTo>
                    <a:pt x="164" y="260"/>
                  </a:lnTo>
                  <a:lnTo>
                    <a:pt x="236" y="288"/>
                  </a:lnTo>
                  <a:lnTo>
                    <a:pt x="328" y="308"/>
                  </a:lnTo>
                  <a:lnTo>
                    <a:pt x="424" y="324"/>
                  </a:lnTo>
                  <a:lnTo>
                    <a:pt x="592" y="344"/>
                  </a:lnTo>
                  <a:lnTo>
                    <a:pt x="676" y="344"/>
                  </a:lnTo>
                  <a:lnTo>
                    <a:pt x="688" y="356"/>
                  </a:lnTo>
                  <a:lnTo>
                    <a:pt x="696" y="360"/>
                  </a:lnTo>
                  <a:lnTo>
                    <a:pt x="648" y="360"/>
                  </a:lnTo>
                  <a:lnTo>
                    <a:pt x="544" y="360"/>
                  </a:lnTo>
                  <a:lnTo>
                    <a:pt x="472" y="356"/>
                  </a:lnTo>
                  <a:lnTo>
                    <a:pt x="388" y="344"/>
                  </a:lnTo>
                  <a:lnTo>
                    <a:pt x="292" y="320"/>
                  </a:lnTo>
                  <a:lnTo>
                    <a:pt x="188" y="296"/>
                  </a:lnTo>
                  <a:lnTo>
                    <a:pt x="164" y="284"/>
                  </a:lnTo>
                  <a:lnTo>
                    <a:pt x="108" y="264"/>
                  </a:lnTo>
                  <a:lnTo>
                    <a:pt x="44" y="240"/>
                  </a:lnTo>
                  <a:lnTo>
                    <a:pt x="20" y="216"/>
                  </a:lnTo>
                  <a:lnTo>
                    <a:pt x="8" y="192"/>
                  </a:lnTo>
                  <a:lnTo>
                    <a:pt x="0" y="164"/>
                  </a:lnTo>
                  <a:lnTo>
                    <a:pt x="12" y="132"/>
                  </a:lnTo>
                  <a:lnTo>
                    <a:pt x="24" y="120"/>
                  </a:lnTo>
                  <a:lnTo>
                    <a:pt x="68" y="84"/>
                  </a:lnTo>
                  <a:lnTo>
                    <a:pt x="104" y="60"/>
                  </a:lnTo>
                  <a:lnTo>
                    <a:pt x="152" y="40"/>
                  </a:lnTo>
                  <a:lnTo>
                    <a:pt x="220" y="24"/>
                  </a:lnTo>
                  <a:lnTo>
                    <a:pt x="296" y="12"/>
                  </a:lnTo>
                  <a:lnTo>
                    <a:pt x="436" y="0"/>
                  </a:lnTo>
                  <a:lnTo>
                    <a:pt x="316" y="24"/>
                  </a:lnTo>
                  <a:lnTo>
                    <a:pt x="232" y="48"/>
                  </a:lnTo>
                  <a:lnTo>
                    <a:pt x="164" y="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8" name="図形 37"/>
            <p:cNvSpPr>
              <a:spLocks/>
            </p:cNvSpPr>
            <p:nvPr/>
          </p:nvSpPr>
          <p:spPr bwMode="auto">
            <a:xfrm>
              <a:off x="4772" y="400"/>
              <a:ext cx="840" cy="384"/>
            </a:xfrm>
            <a:custGeom>
              <a:avLst/>
              <a:gdLst/>
              <a:ahLst/>
              <a:cxnLst>
                <a:cxn ang="0">
                  <a:pos x="840" y="0"/>
                </a:cxn>
                <a:cxn ang="0">
                  <a:pos x="828" y="12"/>
                </a:cxn>
                <a:cxn ang="0">
                  <a:pos x="812" y="24"/>
                </a:cxn>
                <a:cxn ang="0">
                  <a:pos x="764" y="36"/>
                </a:cxn>
                <a:cxn ang="0">
                  <a:pos x="700" y="48"/>
                </a:cxn>
                <a:cxn ang="0">
                  <a:pos x="564" y="52"/>
                </a:cxn>
                <a:cxn ang="0">
                  <a:pos x="464" y="60"/>
                </a:cxn>
                <a:cxn ang="0">
                  <a:pos x="392" y="72"/>
                </a:cxn>
                <a:cxn ang="0">
                  <a:pos x="316" y="84"/>
                </a:cxn>
                <a:cxn ang="0">
                  <a:pos x="260" y="100"/>
                </a:cxn>
                <a:cxn ang="0">
                  <a:pos x="212" y="124"/>
                </a:cxn>
                <a:cxn ang="0">
                  <a:pos x="180" y="148"/>
                </a:cxn>
                <a:cxn ang="0">
                  <a:pos x="164" y="168"/>
                </a:cxn>
                <a:cxn ang="0">
                  <a:pos x="152" y="192"/>
                </a:cxn>
                <a:cxn ang="0">
                  <a:pos x="144" y="212"/>
                </a:cxn>
                <a:cxn ang="0">
                  <a:pos x="144" y="228"/>
                </a:cxn>
                <a:cxn ang="0">
                  <a:pos x="152" y="248"/>
                </a:cxn>
                <a:cxn ang="0">
                  <a:pos x="176" y="276"/>
                </a:cxn>
                <a:cxn ang="0">
                  <a:pos x="212" y="300"/>
                </a:cxn>
                <a:cxn ang="0">
                  <a:pos x="256" y="324"/>
                </a:cxn>
                <a:cxn ang="0">
                  <a:pos x="356" y="360"/>
                </a:cxn>
                <a:cxn ang="0">
                  <a:pos x="436" y="384"/>
                </a:cxn>
                <a:cxn ang="0">
                  <a:pos x="292" y="380"/>
                </a:cxn>
                <a:cxn ang="0">
                  <a:pos x="176" y="356"/>
                </a:cxn>
                <a:cxn ang="0">
                  <a:pos x="96" y="324"/>
                </a:cxn>
                <a:cxn ang="0">
                  <a:pos x="48" y="300"/>
                </a:cxn>
                <a:cxn ang="0">
                  <a:pos x="20" y="272"/>
                </a:cxn>
                <a:cxn ang="0">
                  <a:pos x="8" y="248"/>
                </a:cxn>
                <a:cxn ang="0">
                  <a:pos x="0" y="228"/>
                </a:cxn>
                <a:cxn ang="0">
                  <a:pos x="0" y="212"/>
                </a:cxn>
                <a:cxn ang="0">
                  <a:pos x="8" y="192"/>
                </a:cxn>
                <a:cxn ang="0">
                  <a:pos x="20" y="176"/>
                </a:cxn>
                <a:cxn ang="0">
                  <a:pos x="48" y="144"/>
                </a:cxn>
                <a:cxn ang="0">
                  <a:pos x="84" y="120"/>
                </a:cxn>
                <a:cxn ang="0">
                  <a:pos x="128" y="108"/>
                </a:cxn>
                <a:cxn ang="0">
                  <a:pos x="212" y="84"/>
                </a:cxn>
                <a:cxn ang="0">
                  <a:pos x="256" y="76"/>
                </a:cxn>
                <a:cxn ang="0">
                  <a:pos x="268" y="76"/>
                </a:cxn>
                <a:cxn ang="0">
                  <a:pos x="284" y="72"/>
                </a:cxn>
                <a:cxn ang="0">
                  <a:pos x="292" y="72"/>
                </a:cxn>
                <a:cxn ang="0">
                  <a:pos x="292" y="76"/>
                </a:cxn>
                <a:cxn ang="0">
                  <a:pos x="404" y="64"/>
                </a:cxn>
                <a:cxn ang="0">
                  <a:pos x="424" y="60"/>
                </a:cxn>
                <a:cxn ang="0">
                  <a:pos x="528" y="48"/>
                </a:cxn>
                <a:cxn ang="0">
                  <a:pos x="604" y="36"/>
                </a:cxn>
                <a:cxn ang="0">
                  <a:pos x="652" y="24"/>
                </a:cxn>
                <a:cxn ang="0">
                  <a:pos x="664" y="12"/>
                </a:cxn>
                <a:cxn ang="0">
                  <a:pos x="672" y="4"/>
                </a:cxn>
                <a:cxn ang="0">
                  <a:pos x="664" y="0"/>
                </a:cxn>
                <a:cxn ang="0">
                  <a:pos x="840" y="0"/>
                </a:cxn>
              </a:cxnLst>
              <a:rect l="0" t="0" r="0" b="0"/>
              <a:pathLst>
                <a:path w="840" h="384">
                  <a:moveTo>
                    <a:pt x="840" y="0"/>
                  </a:moveTo>
                  <a:lnTo>
                    <a:pt x="828" y="12"/>
                  </a:lnTo>
                  <a:lnTo>
                    <a:pt x="812" y="24"/>
                  </a:lnTo>
                  <a:lnTo>
                    <a:pt x="764" y="36"/>
                  </a:lnTo>
                  <a:lnTo>
                    <a:pt x="700" y="48"/>
                  </a:lnTo>
                  <a:lnTo>
                    <a:pt x="564" y="52"/>
                  </a:lnTo>
                  <a:lnTo>
                    <a:pt x="464" y="60"/>
                  </a:lnTo>
                  <a:lnTo>
                    <a:pt x="392" y="72"/>
                  </a:lnTo>
                  <a:lnTo>
                    <a:pt x="316" y="84"/>
                  </a:lnTo>
                  <a:lnTo>
                    <a:pt x="260" y="100"/>
                  </a:lnTo>
                  <a:lnTo>
                    <a:pt x="212" y="124"/>
                  </a:lnTo>
                  <a:lnTo>
                    <a:pt x="180" y="148"/>
                  </a:lnTo>
                  <a:lnTo>
                    <a:pt x="164" y="168"/>
                  </a:lnTo>
                  <a:lnTo>
                    <a:pt x="152" y="192"/>
                  </a:lnTo>
                  <a:lnTo>
                    <a:pt x="144" y="212"/>
                  </a:lnTo>
                  <a:lnTo>
                    <a:pt x="144" y="228"/>
                  </a:lnTo>
                  <a:lnTo>
                    <a:pt x="152" y="248"/>
                  </a:lnTo>
                  <a:lnTo>
                    <a:pt x="176" y="276"/>
                  </a:lnTo>
                  <a:lnTo>
                    <a:pt x="212" y="300"/>
                  </a:lnTo>
                  <a:lnTo>
                    <a:pt x="256" y="324"/>
                  </a:lnTo>
                  <a:lnTo>
                    <a:pt x="356" y="360"/>
                  </a:lnTo>
                  <a:lnTo>
                    <a:pt x="436" y="384"/>
                  </a:lnTo>
                  <a:lnTo>
                    <a:pt x="292" y="380"/>
                  </a:lnTo>
                  <a:lnTo>
                    <a:pt x="176" y="356"/>
                  </a:lnTo>
                  <a:lnTo>
                    <a:pt x="96" y="324"/>
                  </a:lnTo>
                  <a:lnTo>
                    <a:pt x="48" y="300"/>
                  </a:lnTo>
                  <a:lnTo>
                    <a:pt x="20" y="272"/>
                  </a:lnTo>
                  <a:lnTo>
                    <a:pt x="8" y="248"/>
                  </a:lnTo>
                  <a:lnTo>
                    <a:pt x="0" y="228"/>
                  </a:lnTo>
                  <a:lnTo>
                    <a:pt x="0" y="212"/>
                  </a:lnTo>
                  <a:lnTo>
                    <a:pt x="8" y="192"/>
                  </a:lnTo>
                  <a:lnTo>
                    <a:pt x="20" y="176"/>
                  </a:lnTo>
                  <a:lnTo>
                    <a:pt x="48" y="144"/>
                  </a:lnTo>
                  <a:lnTo>
                    <a:pt x="84" y="120"/>
                  </a:lnTo>
                  <a:lnTo>
                    <a:pt x="128" y="108"/>
                  </a:lnTo>
                  <a:lnTo>
                    <a:pt x="212" y="84"/>
                  </a:lnTo>
                  <a:lnTo>
                    <a:pt x="256" y="76"/>
                  </a:lnTo>
                  <a:lnTo>
                    <a:pt x="268" y="76"/>
                  </a:lnTo>
                  <a:lnTo>
                    <a:pt x="284" y="72"/>
                  </a:lnTo>
                  <a:lnTo>
                    <a:pt x="292" y="72"/>
                  </a:lnTo>
                  <a:lnTo>
                    <a:pt x="292" y="76"/>
                  </a:lnTo>
                  <a:lnTo>
                    <a:pt x="404" y="64"/>
                  </a:lnTo>
                  <a:lnTo>
                    <a:pt x="424" y="60"/>
                  </a:lnTo>
                  <a:lnTo>
                    <a:pt x="528" y="48"/>
                  </a:lnTo>
                  <a:lnTo>
                    <a:pt x="604" y="36"/>
                  </a:lnTo>
                  <a:lnTo>
                    <a:pt x="652" y="24"/>
                  </a:lnTo>
                  <a:lnTo>
                    <a:pt x="664" y="12"/>
                  </a:lnTo>
                  <a:lnTo>
                    <a:pt x="672" y="4"/>
                  </a:lnTo>
                  <a:lnTo>
                    <a:pt x="664" y="0"/>
                  </a:lnTo>
                  <a:lnTo>
                    <a:pt x="84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39" name="図形 38"/>
            <p:cNvSpPr>
              <a:spLocks/>
            </p:cNvSpPr>
            <p:nvPr/>
          </p:nvSpPr>
          <p:spPr bwMode="auto">
            <a:xfrm>
              <a:off x="5256" y="392"/>
              <a:ext cx="180" cy="56"/>
            </a:xfrm>
            <a:custGeom>
              <a:avLst/>
              <a:gdLst/>
              <a:ahLst/>
              <a:cxnLst>
                <a:cxn ang="0">
                  <a:pos x="176" y="8"/>
                </a:cxn>
                <a:cxn ang="0">
                  <a:pos x="180" y="12"/>
                </a:cxn>
                <a:cxn ang="0">
                  <a:pos x="176" y="20"/>
                </a:cxn>
                <a:cxn ang="0">
                  <a:pos x="152" y="32"/>
                </a:cxn>
                <a:cxn ang="0">
                  <a:pos x="96" y="44"/>
                </a:cxn>
                <a:cxn ang="0">
                  <a:pos x="0" y="56"/>
                </a:cxn>
                <a:cxn ang="0">
                  <a:pos x="68" y="36"/>
                </a:cxn>
                <a:cxn ang="0">
                  <a:pos x="84" y="24"/>
                </a:cxn>
                <a:cxn ang="0">
                  <a:pos x="92" y="12"/>
                </a:cxn>
                <a:cxn ang="0">
                  <a:pos x="92" y="8"/>
                </a:cxn>
                <a:cxn ang="0">
                  <a:pos x="92" y="0"/>
                </a:cxn>
                <a:cxn ang="0">
                  <a:pos x="176" y="8"/>
                </a:cxn>
              </a:cxnLst>
              <a:rect l="0" t="0" r="0" b="0"/>
              <a:pathLst>
                <a:path w="180" h="56">
                  <a:moveTo>
                    <a:pt x="176" y="8"/>
                  </a:moveTo>
                  <a:lnTo>
                    <a:pt x="180" y="12"/>
                  </a:lnTo>
                  <a:lnTo>
                    <a:pt x="176" y="20"/>
                  </a:lnTo>
                  <a:lnTo>
                    <a:pt x="152" y="32"/>
                  </a:lnTo>
                  <a:lnTo>
                    <a:pt x="96" y="44"/>
                  </a:lnTo>
                  <a:lnTo>
                    <a:pt x="0" y="56"/>
                  </a:lnTo>
                  <a:lnTo>
                    <a:pt x="68" y="36"/>
                  </a:lnTo>
                  <a:lnTo>
                    <a:pt x="84" y="24"/>
                  </a:lnTo>
                  <a:lnTo>
                    <a:pt x="92" y="12"/>
                  </a:lnTo>
                  <a:lnTo>
                    <a:pt x="92" y="8"/>
                  </a:lnTo>
                  <a:lnTo>
                    <a:pt x="92" y="0"/>
                  </a:lnTo>
                  <a:lnTo>
                    <a:pt x="176"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0" name="図形 39"/>
            <p:cNvSpPr>
              <a:spLocks/>
            </p:cNvSpPr>
            <p:nvPr/>
          </p:nvSpPr>
          <p:spPr bwMode="auto">
            <a:xfrm>
              <a:off x="5100" y="388"/>
              <a:ext cx="248" cy="76"/>
            </a:xfrm>
            <a:custGeom>
              <a:avLst/>
              <a:gdLst/>
              <a:ahLst/>
              <a:cxnLst>
                <a:cxn ang="0">
                  <a:pos x="240" y="4"/>
                </a:cxn>
                <a:cxn ang="0">
                  <a:pos x="248" y="16"/>
                </a:cxn>
                <a:cxn ang="0">
                  <a:pos x="236" y="28"/>
                </a:cxn>
                <a:cxn ang="0">
                  <a:pos x="212" y="40"/>
                </a:cxn>
                <a:cxn ang="0">
                  <a:pos x="164" y="60"/>
                </a:cxn>
                <a:cxn ang="0">
                  <a:pos x="76" y="72"/>
                </a:cxn>
                <a:cxn ang="0">
                  <a:pos x="0" y="76"/>
                </a:cxn>
                <a:cxn ang="0">
                  <a:pos x="64" y="72"/>
                </a:cxn>
                <a:cxn ang="0">
                  <a:pos x="112" y="60"/>
                </a:cxn>
                <a:cxn ang="0">
                  <a:pos x="152" y="48"/>
                </a:cxn>
                <a:cxn ang="0">
                  <a:pos x="176" y="36"/>
                </a:cxn>
                <a:cxn ang="0">
                  <a:pos x="188" y="16"/>
                </a:cxn>
                <a:cxn ang="0">
                  <a:pos x="188" y="4"/>
                </a:cxn>
                <a:cxn ang="0">
                  <a:pos x="180" y="0"/>
                </a:cxn>
                <a:cxn ang="0">
                  <a:pos x="240" y="4"/>
                </a:cxn>
              </a:cxnLst>
              <a:rect l="0" t="0" r="0" b="0"/>
              <a:pathLst>
                <a:path w="248" h="76">
                  <a:moveTo>
                    <a:pt x="240" y="4"/>
                  </a:moveTo>
                  <a:lnTo>
                    <a:pt x="248" y="16"/>
                  </a:lnTo>
                  <a:lnTo>
                    <a:pt x="236" y="28"/>
                  </a:lnTo>
                  <a:lnTo>
                    <a:pt x="212" y="40"/>
                  </a:lnTo>
                  <a:lnTo>
                    <a:pt x="164" y="60"/>
                  </a:lnTo>
                  <a:lnTo>
                    <a:pt x="76" y="72"/>
                  </a:lnTo>
                  <a:lnTo>
                    <a:pt x="0" y="76"/>
                  </a:lnTo>
                  <a:lnTo>
                    <a:pt x="64" y="72"/>
                  </a:lnTo>
                  <a:lnTo>
                    <a:pt x="112" y="60"/>
                  </a:lnTo>
                  <a:lnTo>
                    <a:pt x="152" y="48"/>
                  </a:lnTo>
                  <a:lnTo>
                    <a:pt x="176" y="36"/>
                  </a:lnTo>
                  <a:lnTo>
                    <a:pt x="188" y="16"/>
                  </a:lnTo>
                  <a:lnTo>
                    <a:pt x="188" y="4"/>
                  </a:lnTo>
                  <a:lnTo>
                    <a:pt x="180" y="0"/>
                  </a:lnTo>
                  <a:lnTo>
                    <a:pt x="240"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1" name="図形 40"/>
            <p:cNvSpPr>
              <a:spLocks/>
            </p:cNvSpPr>
            <p:nvPr/>
          </p:nvSpPr>
          <p:spPr bwMode="auto">
            <a:xfrm>
              <a:off x="5092" y="368"/>
              <a:ext cx="188" cy="96"/>
            </a:xfrm>
            <a:custGeom>
              <a:avLst/>
              <a:gdLst/>
              <a:ahLst/>
              <a:cxnLst>
                <a:cxn ang="0">
                  <a:pos x="176" y="20"/>
                </a:cxn>
                <a:cxn ang="0">
                  <a:pos x="188" y="24"/>
                </a:cxn>
                <a:cxn ang="0">
                  <a:pos x="188" y="36"/>
                </a:cxn>
                <a:cxn ang="0">
                  <a:pos x="184" y="48"/>
                </a:cxn>
                <a:cxn ang="0">
                  <a:pos x="164" y="60"/>
                </a:cxn>
                <a:cxn ang="0">
                  <a:pos x="128" y="72"/>
                </a:cxn>
                <a:cxn ang="0">
                  <a:pos x="72" y="84"/>
                </a:cxn>
                <a:cxn ang="0">
                  <a:pos x="0" y="96"/>
                </a:cxn>
                <a:cxn ang="0">
                  <a:pos x="32" y="84"/>
                </a:cxn>
                <a:cxn ang="0">
                  <a:pos x="56" y="72"/>
                </a:cxn>
                <a:cxn ang="0">
                  <a:pos x="80" y="56"/>
                </a:cxn>
                <a:cxn ang="0">
                  <a:pos x="84" y="32"/>
                </a:cxn>
                <a:cxn ang="0">
                  <a:pos x="84" y="20"/>
                </a:cxn>
                <a:cxn ang="0">
                  <a:pos x="80" y="12"/>
                </a:cxn>
                <a:cxn ang="0">
                  <a:pos x="68" y="0"/>
                </a:cxn>
                <a:cxn ang="0">
                  <a:pos x="176" y="20"/>
                </a:cxn>
              </a:cxnLst>
              <a:rect l="0" t="0" r="0" b="0"/>
              <a:pathLst>
                <a:path w="188" h="96">
                  <a:moveTo>
                    <a:pt x="176" y="20"/>
                  </a:moveTo>
                  <a:lnTo>
                    <a:pt x="188" y="24"/>
                  </a:lnTo>
                  <a:lnTo>
                    <a:pt x="188" y="36"/>
                  </a:lnTo>
                  <a:lnTo>
                    <a:pt x="184" y="48"/>
                  </a:lnTo>
                  <a:lnTo>
                    <a:pt x="164" y="60"/>
                  </a:lnTo>
                  <a:lnTo>
                    <a:pt x="128" y="72"/>
                  </a:lnTo>
                  <a:lnTo>
                    <a:pt x="72" y="84"/>
                  </a:lnTo>
                  <a:lnTo>
                    <a:pt x="0" y="96"/>
                  </a:lnTo>
                  <a:lnTo>
                    <a:pt x="32" y="84"/>
                  </a:lnTo>
                  <a:lnTo>
                    <a:pt x="56" y="72"/>
                  </a:lnTo>
                  <a:lnTo>
                    <a:pt x="80" y="56"/>
                  </a:lnTo>
                  <a:lnTo>
                    <a:pt x="84" y="32"/>
                  </a:lnTo>
                  <a:lnTo>
                    <a:pt x="84" y="20"/>
                  </a:lnTo>
                  <a:lnTo>
                    <a:pt x="80" y="12"/>
                  </a:lnTo>
                  <a:lnTo>
                    <a:pt x="68" y="0"/>
                  </a:lnTo>
                  <a:lnTo>
                    <a:pt x="176" y="2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2" name="図形 41"/>
            <p:cNvSpPr>
              <a:spLocks/>
            </p:cNvSpPr>
            <p:nvPr/>
          </p:nvSpPr>
          <p:spPr bwMode="auto">
            <a:xfrm>
              <a:off x="4544" y="144"/>
              <a:ext cx="188" cy="120"/>
            </a:xfrm>
            <a:custGeom>
              <a:avLst/>
              <a:gdLst/>
              <a:ahLst/>
              <a:cxnLst>
                <a:cxn ang="0">
                  <a:pos x="188" y="0"/>
                </a:cxn>
                <a:cxn ang="0">
                  <a:pos x="148" y="0"/>
                </a:cxn>
                <a:cxn ang="0">
                  <a:pos x="120" y="8"/>
                </a:cxn>
                <a:cxn ang="0">
                  <a:pos x="76" y="32"/>
                </a:cxn>
                <a:cxn ang="0">
                  <a:pos x="52" y="48"/>
                </a:cxn>
                <a:cxn ang="0">
                  <a:pos x="48" y="56"/>
                </a:cxn>
                <a:cxn ang="0">
                  <a:pos x="48" y="72"/>
                </a:cxn>
                <a:cxn ang="0">
                  <a:pos x="48" y="84"/>
                </a:cxn>
                <a:cxn ang="0">
                  <a:pos x="60" y="96"/>
                </a:cxn>
                <a:cxn ang="0">
                  <a:pos x="76" y="108"/>
                </a:cxn>
                <a:cxn ang="0">
                  <a:pos x="112" y="120"/>
                </a:cxn>
                <a:cxn ang="0">
                  <a:pos x="72" y="116"/>
                </a:cxn>
                <a:cxn ang="0">
                  <a:pos x="36" y="104"/>
                </a:cxn>
                <a:cxn ang="0">
                  <a:pos x="16" y="92"/>
                </a:cxn>
                <a:cxn ang="0">
                  <a:pos x="4" y="84"/>
                </a:cxn>
                <a:cxn ang="0">
                  <a:pos x="0" y="60"/>
                </a:cxn>
                <a:cxn ang="0">
                  <a:pos x="4" y="56"/>
                </a:cxn>
                <a:cxn ang="0">
                  <a:pos x="16" y="32"/>
                </a:cxn>
                <a:cxn ang="0">
                  <a:pos x="36" y="20"/>
                </a:cxn>
                <a:cxn ang="0">
                  <a:pos x="88" y="8"/>
                </a:cxn>
                <a:cxn ang="0">
                  <a:pos x="148" y="0"/>
                </a:cxn>
                <a:cxn ang="0">
                  <a:pos x="188" y="0"/>
                </a:cxn>
              </a:cxnLst>
              <a:rect l="0" t="0" r="0" b="0"/>
              <a:pathLst>
                <a:path w="188" h="120">
                  <a:moveTo>
                    <a:pt x="188" y="0"/>
                  </a:moveTo>
                  <a:lnTo>
                    <a:pt x="148" y="0"/>
                  </a:lnTo>
                  <a:lnTo>
                    <a:pt x="120" y="8"/>
                  </a:lnTo>
                  <a:lnTo>
                    <a:pt x="76" y="32"/>
                  </a:lnTo>
                  <a:lnTo>
                    <a:pt x="52" y="48"/>
                  </a:lnTo>
                  <a:lnTo>
                    <a:pt x="48" y="56"/>
                  </a:lnTo>
                  <a:lnTo>
                    <a:pt x="48" y="72"/>
                  </a:lnTo>
                  <a:lnTo>
                    <a:pt x="48" y="84"/>
                  </a:lnTo>
                  <a:lnTo>
                    <a:pt x="60" y="96"/>
                  </a:lnTo>
                  <a:lnTo>
                    <a:pt x="76" y="108"/>
                  </a:lnTo>
                  <a:lnTo>
                    <a:pt x="112" y="120"/>
                  </a:lnTo>
                  <a:lnTo>
                    <a:pt x="72" y="116"/>
                  </a:lnTo>
                  <a:lnTo>
                    <a:pt x="36" y="104"/>
                  </a:lnTo>
                  <a:lnTo>
                    <a:pt x="16" y="92"/>
                  </a:lnTo>
                  <a:lnTo>
                    <a:pt x="4" y="84"/>
                  </a:lnTo>
                  <a:lnTo>
                    <a:pt x="0" y="60"/>
                  </a:lnTo>
                  <a:lnTo>
                    <a:pt x="4" y="56"/>
                  </a:lnTo>
                  <a:lnTo>
                    <a:pt x="16" y="32"/>
                  </a:lnTo>
                  <a:lnTo>
                    <a:pt x="36" y="20"/>
                  </a:lnTo>
                  <a:lnTo>
                    <a:pt x="88" y="8"/>
                  </a:lnTo>
                  <a:lnTo>
                    <a:pt x="148" y="0"/>
                  </a:lnTo>
                  <a:lnTo>
                    <a:pt x="18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3" name="図形 42"/>
            <p:cNvSpPr>
              <a:spLocks/>
            </p:cNvSpPr>
            <p:nvPr/>
          </p:nvSpPr>
          <p:spPr bwMode="auto">
            <a:xfrm>
              <a:off x="4472" y="140"/>
              <a:ext cx="184" cy="132"/>
            </a:xfrm>
            <a:custGeom>
              <a:avLst/>
              <a:gdLst/>
              <a:ahLst/>
              <a:cxnLst>
                <a:cxn ang="0">
                  <a:pos x="76" y="88"/>
                </a:cxn>
                <a:cxn ang="0">
                  <a:pos x="84" y="96"/>
                </a:cxn>
                <a:cxn ang="0">
                  <a:pos x="100" y="108"/>
                </a:cxn>
                <a:cxn ang="0">
                  <a:pos x="132" y="120"/>
                </a:cxn>
                <a:cxn ang="0">
                  <a:pos x="172" y="132"/>
                </a:cxn>
                <a:cxn ang="0">
                  <a:pos x="124" y="120"/>
                </a:cxn>
                <a:cxn ang="0">
                  <a:pos x="64" y="108"/>
                </a:cxn>
                <a:cxn ang="0">
                  <a:pos x="16" y="88"/>
                </a:cxn>
                <a:cxn ang="0">
                  <a:pos x="4" y="76"/>
                </a:cxn>
                <a:cxn ang="0">
                  <a:pos x="0" y="64"/>
                </a:cxn>
                <a:cxn ang="0">
                  <a:pos x="0" y="60"/>
                </a:cxn>
                <a:cxn ang="0">
                  <a:pos x="12" y="40"/>
                </a:cxn>
                <a:cxn ang="0">
                  <a:pos x="36" y="24"/>
                </a:cxn>
                <a:cxn ang="0">
                  <a:pos x="88" y="12"/>
                </a:cxn>
                <a:cxn ang="0">
                  <a:pos x="120" y="4"/>
                </a:cxn>
                <a:cxn ang="0">
                  <a:pos x="184" y="0"/>
                </a:cxn>
                <a:cxn ang="0">
                  <a:pos x="148" y="4"/>
                </a:cxn>
                <a:cxn ang="0">
                  <a:pos x="112" y="16"/>
                </a:cxn>
                <a:cxn ang="0">
                  <a:pos x="88" y="28"/>
                </a:cxn>
                <a:cxn ang="0">
                  <a:pos x="72" y="52"/>
                </a:cxn>
                <a:cxn ang="0">
                  <a:pos x="72" y="64"/>
                </a:cxn>
                <a:cxn ang="0">
                  <a:pos x="76" y="88"/>
                </a:cxn>
              </a:cxnLst>
              <a:rect l="0" t="0" r="0" b="0"/>
              <a:pathLst>
                <a:path w="184" h="132">
                  <a:moveTo>
                    <a:pt x="76" y="88"/>
                  </a:moveTo>
                  <a:lnTo>
                    <a:pt x="84" y="96"/>
                  </a:lnTo>
                  <a:lnTo>
                    <a:pt x="100" y="108"/>
                  </a:lnTo>
                  <a:lnTo>
                    <a:pt x="132" y="120"/>
                  </a:lnTo>
                  <a:lnTo>
                    <a:pt x="172" y="132"/>
                  </a:lnTo>
                  <a:lnTo>
                    <a:pt x="124" y="120"/>
                  </a:lnTo>
                  <a:lnTo>
                    <a:pt x="64" y="108"/>
                  </a:lnTo>
                  <a:lnTo>
                    <a:pt x="16" y="88"/>
                  </a:lnTo>
                  <a:lnTo>
                    <a:pt x="4" y="76"/>
                  </a:lnTo>
                  <a:lnTo>
                    <a:pt x="0" y="64"/>
                  </a:lnTo>
                  <a:lnTo>
                    <a:pt x="0" y="60"/>
                  </a:lnTo>
                  <a:lnTo>
                    <a:pt x="12" y="40"/>
                  </a:lnTo>
                  <a:lnTo>
                    <a:pt x="36" y="24"/>
                  </a:lnTo>
                  <a:lnTo>
                    <a:pt x="88" y="12"/>
                  </a:lnTo>
                  <a:lnTo>
                    <a:pt x="120" y="4"/>
                  </a:lnTo>
                  <a:lnTo>
                    <a:pt x="184" y="0"/>
                  </a:lnTo>
                  <a:lnTo>
                    <a:pt x="148" y="4"/>
                  </a:lnTo>
                  <a:lnTo>
                    <a:pt x="112" y="16"/>
                  </a:lnTo>
                  <a:lnTo>
                    <a:pt x="88" y="28"/>
                  </a:lnTo>
                  <a:lnTo>
                    <a:pt x="72" y="52"/>
                  </a:lnTo>
                  <a:lnTo>
                    <a:pt x="72" y="64"/>
                  </a:lnTo>
                  <a:lnTo>
                    <a:pt x="76" y="8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4" name="図形 43"/>
            <p:cNvSpPr>
              <a:spLocks/>
            </p:cNvSpPr>
            <p:nvPr/>
          </p:nvSpPr>
          <p:spPr bwMode="auto">
            <a:xfrm>
              <a:off x="4664" y="140"/>
              <a:ext cx="4" cy="1"/>
            </a:xfrm>
            <a:custGeom>
              <a:avLst/>
              <a:gdLst/>
              <a:ahLst/>
              <a:cxnLst>
                <a:cxn ang="0">
                  <a:pos x="0" y="0"/>
                </a:cxn>
                <a:cxn ang="0">
                  <a:pos x="4" y="0"/>
                </a:cxn>
                <a:cxn ang="0">
                  <a:pos x="0" y="0"/>
                </a:cxn>
              </a:cxnLst>
              <a:rect l="0" t="0" r="0" b="0"/>
              <a:pathLst>
                <a:path w="4">
                  <a:moveTo>
                    <a:pt x="0" y="0"/>
                  </a:moveTo>
                  <a:lnTo>
                    <a:pt x="4" y="0"/>
                  </a:lnTo>
                  <a:lnTo>
                    <a:pt x="0"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5" name="図形 44"/>
            <p:cNvSpPr>
              <a:spLocks/>
            </p:cNvSpPr>
            <p:nvPr/>
          </p:nvSpPr>
          <p:spPr bwMode="auto">
            <a:xfrm>
              <a:off x="4348" y="128"/>
              <a:ext cx="316" cy="148"/>
            </a:xfrm>
            <a:custGeom>
              <a:avLst/>
              <a:gdLst/>
              <a:ahLst/>
              <a:cxnLst>
                <a:cxn ang="0">
                  <a:pos x="292" y="4"/>
                </a:cxn>
                <a:cxn ang="0">
                  <a:pos x="316" y="4"/>
                </a:cxn>
                <a:cxn ang="0">
                  <a:pos x="316" y="12"/>
                </a:cxn>
                <a:cxn ang="0">
                  <a:pos x="244" y="12"/>
                </a:cxn>
                <a:cxn ang="0">
                  <a:pos x="212" y="16"/>
                </a:cxn>
                <a:cxn ang="0">
                  <a:pos x="184" y="24"/>
                </a:cxn>
                <a:cxn ang="0">
                  <a:pos x="160" y="28"/>
                </a:cxn>
                <a:cxn ang="0">
                  <a:pos x="128" y="52"/>
                </a:cxn>
                <a:cxn ang="0">
                  <a:pos x="124" y="64"/>
                </a:cxn>
                <a:cxn ang="0">
                  <a:pos x="116" y="76"/>
                </a:cxn>
                <a:cxn ang="0">
                  <a:pos x="124" y="88"/>
                </a:cxn>
                <a:cxn ang="0">
                  <a:pos x="136" y="108"/>
                </a:cxn>
                <a:cxn ang="0">
                  <a:pos x="184" y="120"/>
                </a:cxn>
                <a:cxn ang="0">
                  <a:pos x="236" y="136"/>
                </a:cxn>
                <a:cxn ang="0">
                  <a:pos x="292" y="144"/>
                </a:cxn>
                <a:cxn ang="0">
                  <a:pos x="208" y="148"/>
                </a:cxn>
                <a:cxn ang="0">
                  <a:pos x="172" y="148"/>
                </a:cxn>
                <a:cxn ang="0">
                  <a:pos x="148" y="148"/>
                </a:cxn>
                <a:cxn ang="0">
                  <a:pos x="124" y="144"/>
                </a:cxn>
                <a:cxn ang="0">
                  <a:pos x="68" y="124"/>
                </a:cxn>
                <a:cxn ang="0">
                  <a:pos x="20" y="108"/>
                </a:cxn>
                <a:cxn ang="0">
                  <a:pos x="8" y="96"/>
                </a:cxn>
                <a:cxn ang="0">
                  <a:pos x="0" y="76"/>
                </a:cxn>
                <a:cxn ang="0">
                  <a:pos x="0" y="64"/>
                </a:cxn>
                <a:cxn ang="0">
                  <a:pos x="12" y="48"/>
                </a:cxn>
                <a:cxn ang="0">
                  <a:pos x="24" y="28"/>
                </a:cxn>
                <a:cxn ang="0">
                  <a:pos x="48" y="16"/>
                </a:cxn>
                <a:cxn ang="0">
                  <a:pos x="84" y="12"/>
                </a:cxn>
                <a:cxn ang="0">
                  <a:pos x="136" y="0"/>
                </a:cxn>
                <a:cxn ang="0">
                  <a:pos x="172" y="0"/>
                </a:cxn>
                <a:cxn ang="0">
                  <a:pos x="220" y="0"/>
                </a:cxn>
                <a:cxn ang="0">
                  <a:pos x="292" y="4"/>
                </a:cxn>
              </a:cxnLst>
              <a:rect l="0" t="0" r="0" b="0"/>
              <a:pathLst>
                <a:path w="316" h="148">
                  <a:moveTo>
                    <a:pt x="292" y="4"/>
                  </a:moveTo>
                  <a:lnTo>
                    <a:pt x="316" y="4"/>
                  </a:lnTo>
                  <a:lnTo>
                    <a:pt x="316" y="12"/>
                  </a:lnTo>
                  <a:lnTo>
                    <a:pt x="244" y="12"/>
                  </a:lnTo>
                  <a:lnTo>
                    <a:pt x="212" y="16"/>
                  </a:lnTo>
                  <a:lnTo>
                    <a:pt x="184" y="24"/>
                  </a:lnTo>
                  <a:lnTo>
                    <a:pt x="160" y="28"/>
                  </a:lnTo>
                  <a:lnTo>
                    <a:pt x="128" y="52"/>
                  </a:lnTo>
                  <a:lnTo>
                    <a:pt x="124" y="64"/>
                  </a:lnTo>
                  <a:lnTo>
                    <a:pt x="116" y="76"/>
                  </a:lnTo>
                  <a:lnTo>
                    <a:pt x="124" y="88"/>
                  </a:lnTo>
                  <a:lnTo>
                    <a:pt x="136" y="108"/>
                  </a:lnTo>
                  <a:lnTo>
                    <a:pt x="184" y="120"/>
                  </a:lnTo>
                  <a:lnTo>
                    <a:pt x="236" y="136"/>
                  </a:lnTo>
                  <a:lnTo>
                    <a:pt x="292" y="144"/>
                  </a:lnTo>
                  <a:lnTo>
                    <a:pt x="208" y="148"/>
                  </a:lnTo>
                  <a:lnTo>
                    <a:pt x="172" y="148"/>
                  </a:lnTo>
                  <a:lnTo>
                    <a:pt x="148" y="148"/>
                  </a:lnTo>
                  <a:lnTo>
                    <a:pt x="124" y="144"/>
                  </a:lnTo>
                  <a:lnTo>
                    <a:pt x="68" y="124"/>
                  </a:lnTo>
                  <a:lnTo>
                    <a:pt x="20" y="108"/>
                  </a:lnTo>
                  <a:lnTo>
                    <a:pt x="8" y="96"/>
                  </a:lnTo>
                  <a:lnTo>
                    <a:pt x="0" y="76"/>
                  </a:lnTo>
                  <a:lnTo>
                    <a:pt x="0" y="64"/>
                  </a:lnTo>
                  <a:lnTo>
                    <a:pt x="12" y="48"/>
                  </a:lnTo>
                  <a:lnTo>
                    <a:pt x="24" y="28"/>
                  </a:lnTo>
                  <a:lnTo>
                    <a:pt x="48" y="16"/>
                  </a:lnTo>
                  <a:lnTo>
                    <a:pt x="84" y="12"/>
                  </a:lnTo>
                  <a:lnTo>
                    <a:pt x="136" y="0"/>
                  </a:lnTo>
                  <a:lnTo>
                    <a:pt x="172" y="0"/>
                  </a:lnTo>
                  <a:lnTo>
                    <a:pt x="220" y="0"/>
                  </a:lnTo>
                  <a:lnTo>
                    <a:pt x="292" y="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6" name="図形 45"/>
            <p:cNvSpPr>
              <a:spLocks/>
            </p:cNvSpPr>
            <p:nvPr/>
          </p:nvSpPr>
          <p:spPr bwMode="auto">
            <a:xfrm>
              <a:off x="4272" y="116"/>
              <a:ext cx="288" cy="168"/>
            </a:xfrm>
            <a:custGeom>
              <a:avLst/>
              <a:gdLst/>
              <a:ahLst/>
              <a:cxnLst>
                <a:cxn ang="0">
                  <a:pos x="264" y="0"/>
                </a:cxn>
                <a:cxn ang="0">
                  <a:pos x="284" y="0"/>
                </a:cxn>
                <a:cxn ang="0">
                  <a:pos x="288" y="4"/>
                </a:cxn>
                <a:cxn ang="0">
                  <a:pos x="228" y="4"/>
                </a:cxn>
                <a:cxn ang="0">
                  <a:pos x="212" y="12"/>
                </a:cxn>
                <a:cxn ang="0">
                  <a:pos x="156" y="16"/>
                </a:cxn>
                <a:cxn ang="0">
                  <a:pos x="124" y="28"/>
                </a:cxn>
                <a:cxn ang="0">
                  <a:pos x="100" y="40"/>
                </a:cxn>
                <a:cxn ang="0">
                  <a:pos x="84" y="52"/>
                </a:cxn>
                <a:cxn ang="0">
                  <a:pos x="72" y="76"/>
                </a:cxn>
                <a:cxn ang="0">
                  <a:pos x="72" y="88"/>
                </a:cxn>
                <a:cxn ang="0">
                  <a:pos x="76" y="108"/>
                </a:cxn>
                <a:cxn ang="0">
                  <a:pos x="88" y="120"/>
                </a:cxn>
                <a:cxn ang="0">
                  <a:pos x="144" y="144"/>
                </a:cxn>
                <a:cxn ang="0">
                  <a:pos x="192" y="156"/>
                </a:cxn>
                <a:cxn ang="0">
                  <a:pos x="224" y="160"/>
                </a:cxn>
                <a:cxn ang="0">
                  <a:pos x="228" y="168"/>
                </a:cxn>
                <a:cxn ang="0">
                  <a:pos x="180" y="168"/>
                </a:cxn>
                <a:cxn ang="0">
                  <a:pos x="148" y="160"/>
                </a:cxn>
                <a:cxn ang="0">
                  <a:pos x="88" y="144"/>
                </a:cxn>
                <a:cxn ang="0">
                  <a:pos x="52" y="132"/>
                </a:cxn>
                <a:cxn ang="0">
                  <a:pos x="28" y="120"/>
                </a:cxn>
                <a:cxn ang="0">
                  <a:pos x="4" y="100"/>
                </a:cxn>
                <a:cxn ang="0">
                  <a:pos x="0" y="76"/>
                </a:cxn>
                <a:cxn ang="0">
                  <a:pos x="0" y="64"/>
                </a:cxn>
                <a:cxn ang="0">
                  <a:pos x="16" y="40"/>
                </a:cxn>
                <a:cxn ang="0">
                  <a:pos x="36" y="24"/>
                </a:cxn>
                <a:cxn ang="0">
                  <a:pos x="64" y="12"/>
                </a:cxn>
                <a:cxn ang="0">
                  <a:pos x="108" y="4"/>
                </a:cxn>
                <a:cxn ang="0">
                  <a:pos x="156" y="0"/>
                </a:cxn>
                <a:cxn ang="0">
                  <a:pos x="184" y="0"/>
                </a:cxn>
                <a:cxn ang="0">
                  <a:pos x="264" y="0"/>
                </a:cxn>
              </a:cxnLst>
              <a:rect l="0" t="0" r="0" b="0"/>
              <a:pathLst>
                <a:path w="288" h="168">
                  <a:moveTo>
                    <a:pt x="264" y="0"/>
                  </a:moveTo>
                  <a:lnTo>
                    <a:pt x="284" y="0"/>
                  </a:lnTo>
                  <a:lnTo>
                    <a:pt x="288" y="4"/>
                  </a:lnTo>
                  <a:lnTo>
                    <a:pt x="228" y="4"/>
                  </a:lnTo>
                  <a:lnTo>
                    <a:pt x="212" y="12"/>
                  </a:lnTo>
                  <a:lnTo>
                    <a:pt x="156" y="16"/>
                  </a:lnTo>
                  <a:lnTo>
                    <a:pt x="124" y="28"/>
                  </a:lnTo>
                  <a:lnTo>
                    <a:pt x="100" y="40"/>
                  </a:lnTo>
                  <a:lnTo>
                    <a:pt x="84" y="52"/>
                  </a:lnTo>
                  <a:lnTo>
                    <a:pt x="72" y="76"/>
                  </a:lnTo>
                  <a:lnTo>
                    <a:pt x="72" y="88"/>
                  </a:lnTo>
                  <a:lnTo>
                    <a:pt x="76" y="108"/>
                  </a:lnTo>
                  <a:lnTo>
                    <a:pt x="88" y="120"/>
                  </a:lnTo>
                  <a:lnTo>
                    <a:pt x="144" y="144"/>
                  </a:lnTo>
                  <a:lnTo>
                    <a:pt x="192" y="156"/>
                  </a:lnTo>
                  <a:lnTo>
                    <a:pt x="224" y="160"/>
                  </a:lnTo>
                  <a:lnTo>
                    <a:pt x="228" y="168"/>
                  </a:lnTo>
                  <a:lnTo>
                    <a:pt x="180" y="168"/>
                  </a:lnTo>
                  <a:lnTo>
                    <a:pt x="148" y="160"/>
                  </a:lnTo>
                  <a:lnTo>
                    <a:pt x="88" y="144"/>
                  </a:lnTo>
                  <a:lnTo>
                    <a:pt x="52" y="132"/>
                  </a:lnTo>
                  <a:lnTo>
                    <a:pt x="28" y="120"/>
                  </a:lnTo>
                  <a:lnTo>
                    <a:pt x="4" y="100"/>
                  </a:lnTo>
                  <a:lnTo>
                    <a:pt x="0" y="76"/>
                  </a:lnTo>
                  <a:lnTo>
                    <a:pt x="0" y="64"/>
                  </a:lnTo>
                  <a:lnTo>
                    <a:pt x="16" y="40"/>
                  </a:lnTo>
                  <a:lnTo>
                    <a:pt x="36" y="24"/>
                  </a:lnTo>
                  <a:lnTo>
                    <a:pt x="64" y="12"/>
                  </a:lnTo>
                  <a:lnTo>
                    <a:pt x="108" y="4"/>
                  </a:lnTo>
                  <a:lnTo>
                    <a:pt x="156" y="0"/>
                  </a:lnTo>
                  <a:lnTo>
                    <a:pt x="184" y="0"/>
                  </a:lnTo>
                  <a:lnTo>
                    <a:pt x="264"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7" name="図形 46"/>
            <p:cNvSpPr>
              <a:spLocks/>
            </p:cNvSpPr>
            <p:nvPr/>
          </p:nvSpPr>
          <p:spPr bwMode="auto">
            <a:xfrm>
              <a:off x="4348" y="284"/>
              <a:ext cx="248" cy="212"/>
            </a:xfrm>
            <a:custGeom>
              <a:avLst/>
              <a:gdLst/>
              <a:ahLst/>
              <a:cxnLst>
                <a:cxn ang="0">
                  <a:pos x="8" y="200"/>
                </a:cxn>
                <a:cxn ang="0">
                  <a:pos x="8" y="192"/>
                </a:cxn>
                <a:cxn ang="0">
                  <a:pos x="104" y="164"/>
                </a:cxn>
                <a:cxn ang="0">
                  <a:pos x="140" y="140"/>
                </a:cxn>
                <a:cxn ang="0">
                  <a:pos x="152" y="120"/>
                </a:cxn>
                <a:cxn ang="0">
                  <a:pos x="160" y="108"/>
                </a:cxn>
                <a:cxn ang="0">
                  <a:pos x="160" y="84"/>
                </a:cxn>
                <a:cxn ang="0">
                  <a:pos x="152" y="68"/>
                </a:cxn>
                <a:cxn ang="0">
                  <a:pos x="140" y="48"/>
                </a:cxn>
                <a:cxn ang="0">
                  <a:pos x="96" y="20"/>
                </a:cxn>
                <a:cxn ang="0">
                  <a:pos x="48" y="0"/>
                </a:cxn>
                <a:cxn ang="0">
                  <a:pos x="84" y="8"/>
                </a:cxn>
                <a:cxn ang="0">
                  <a:pos x="140" y="12"/>
                </a:cxn>
                <a:cxn ang="0">
                  <a:pos x="196" y="32"/>
                </a:cxn>
                <a:cxn ang="0">
                  <a:pos x="220" y="48"/>
                </a:cxn>
                <a:cxn ang="0">
                  <a:pos x="244" y="68"/>
                </a:cxn>
                <a:cxn ang="0">
                  <a:pos x="248" y="84"/>
                </a:cxn>
                <a:cxn ang="0">
                  <a:pos x="248" y="96"/>
                </a:cxn>
                <a:cxn ang="0">
                  <a:pos x="248" y="116"/>
                </a:cxn>
                <a:cxn ang="0">
                  <a:pos x="232" y="140"/>
                </a:cxn>
                <a:cxn ang="0">
                  <a:pos x="200" y="156"/>
                </a:cxn>
                <a:cxn ang="0">
                  <a:pos x="140" y="180"/>
                </a:cxn>
                <a:cxn ang="0">
                  <a:pos x="80" y="200"/>
                </a:cxn>
                <a:cxn ang="0">
                  <a:pos x="0" y="212"/>
                </a:cxn>
                <a:cxn ang="0">
                  <a:pos x="8" y="200"/>
                </a:cxn>
              </a:cxnLst>
              <a:rect l="0" t="0" r="0" b="0"/>
              <a:pathLst>
                <a:path w="248" h="212">
                  <a:moveTo>
                    <a:pt x="8" y="200"/>
                  </a:moveTo>
                  <a:lnTo>
                    <a:pt x="8" y="192"/>
                  </a:lnTo>
                  <a:lnTo>
                    <a:pt x="104" y="164"/>
                  </a:lnTo>
                  <a:lnTo>
                    <a:pt x="140" y="140"/>
                  </a:lnTo>
                  <a:lnTo>
                    <a:pt x="152" y="120"/>
                  </a:lnTo>
                  <a:lnTo>
                    <a:pt x="160" y="108"/>
                  </a:lnTo>
                  <a:lnTo>
                    <a:pt x="160" y="84"/>
                  </a:lnTo>
                  <a:lnTo>
                    <a:pt x="152" y="68"/>
                  </a:lnTo>
                  <a:lnTo>
                    <a:pt x="140" y="48"/>
                  </a:lnTo>
                  <a:lnTo>
                    <a:pt x="96" y="20"/>
                  </a:lnTo>
                  <a:lnTo>
                    <a:pt x="48" y="0"/>
                  </a:lnTo>
                  <a:lnTo>
                    <a:pt x="84" y="8"/>
                  </a:lnTo>
                  <a:lnTo>
                    <a:pt x="140" y="12"/>
                  </a:lnTo>
                  <a:lnTo>
                    <a:pt x="196" y="32"/>
                  </a:lnTo>
                  <a:lnTo>
                    <a:pt x="220" y="48"/>
                  </a:lnTo>
                  <a:lnTo>
                    <a:pt x="244" y="68"/>
                  </a:lnTo>
                  <a:lnTo>
                    <a:pt x="248" y="84"/>
                  </a:lnTo>
                  <a:lnTo>
                    <a:pt x="248" y="96"/>
                  </a:lnTo>
                  <a:lnTo>
                    <a:pt x="248" y="116"/>
                  </a:lnTo>
                  <a:lnTo>
                    <a:pt x="232" y="140"/>
                  </a:lnTo>
                  <a:lnTo>
                    <a:pt x="200" y="156"/>
                  </a:lnTo>
                  <a:lnTo>
                    <a:pt x="140" y="180"/>
                  </a:lnTo>
                  <a:lnTo>
                    <a:pt x="80" y="200"/>
                  </a:lnTo>
                  <a:lnTo>
                    <a:pt x="0" y="212"/>
                  </a:lnTo>
                  <a:lnTo>
                    <a:pt x="8" y="2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8" name="図形 47"/>
            <p:cNvSpPr>
              <a:spLocks/>
            </p:cNvSpPr>
            <p:nvPr/>
          </p:nvSpPr>
          <p:spPr bwMode="auto">
            <a:xfrm>
              <a:off x="4224" y="96"/>
              <a:ext cx="284" cy="188"/>
            </a:xfrm>
            <a:custGeom>
              <a:avLst/>
              <a:gdLst/>
              <a:ahLst/>
              <a:cxnLst>
                <a:cxn ang="0">
                  <a:pos x="208" y="0"/>
                </a:cxn>
                <a:cxn ang="0">
                  <a:pos x="284" y="12"/>
                </a:cxn>
                <a:cxn ang="0">
                  <a:pos x="220" y="12"/>
                </a:cxn>
                <a:cxn ang="0">
                  <a:pos x="204" y="12"/>
                </a:cxn>
                <a:cxn ang="0">
                  <a:pos x="148" y="20"/>
                </a:cxn>
                <a:cxn ang="0">
                  <a:pos x="112" y="32"/>
                </a:cxn>
                <a:cxn ang="0">
                  <a:pos x="84" y="44"/>
                </a:cxn>
                <a:cxn ang="0">
                  <a:pos x="64" y="56"/>
                </a:cxn>
                <a:cxn ang="0">
                  <a:pos x="40" y="84"/>
                </a:cxn>
                <a:cxn ang="0">
                  <a:pos x="40" y="96"/>
                </a:cxn>
                <a:cxn ang="0">
                  <a:pos x="48" y="116"/>
                </a:cxn>
                <a:cxn ang="0">
                  <a:pos x="64" y="132"/>
                </a:cxn>
                <a:cxn ang="0">
                  <a:pos x="84" y="144"/>
                </a:cxn>
                <a:cxn ang="0">
                  <a:pos x="112" y="156"/>
                </a:cxn>
                <a:cxn ang="0">
                  <a:pos x="168" y="176"/>
                </a:cxn>
                <a:cxn ang="0">
                  <a:pos x="208" y="188"/>
                </a:cxn>
                <a:cxn ang="0">
                  <a:pos x="160" y="188"/>
                </a:cxn>
                <a:cxn ang="0">
                  <a:pos x="156" y="188"/>
                </a:cxn>
                <a:cxn ang="0">
                  <a:pos x="156" y="180"/>
                </a:cxn>
                <a:cxn ang="0">
                  <a:pos x="96" y="168"/>
                </a:cxn>
                <a:cxn ang="0">
                  <a:pos x="48" y="152"/>
                </a:cxn>
                <a:cxn ang="0">
                  <a:pos x="24" y="140"/>
                </a:cxn>
                <a:cxn ang="0">
                  <a:pos x="4" y="120"/>
                </a:cxn>
                <a:cxn ang="0">
                  <a:pos x="0" y="104"/>
                </a:cxn>
                <a:cxn ang="0">
                  <a:pos x="0" y="92"/>
                </a:cxn>
                <a:cxn ang="0">
                  <a:pos x="12" y="60"/>
                </a:cxn>
                <a:cxn ang="0">
                  <a:pos x="40" y="36"/>
                </a:cxn>
                <a:cxn ang="0">
                  <a:pos x="72" y="24"/>
                </a:cxn>
                <a:cxn ang="0">
                  <a:pos x="108" y="12"/>
                </a:cxn>
                <a:cxn ang="0">
                  <a:pos x="180" y="8"/>
                </a:cxn>
                <a:cxn ang="0">
                  <a:pos x="208" y="0"/>
                </a:cxn>
              </a:cxnLst>
              <a:rect l="0" t="0" r="0" b="0"/>
              <a:pathLst>
                <a:path w="284" h="188">
                  <a:moveTo>
                    <a:pt x="208" y="0"/>
                  </a:moveTo>
                  <a:lnTo>
                    <a:pt x="284" y="12"/>
                  </a:lnTo>
                  <a:lnTo>
                    <a:pt x="220" y="12"/>
                  </a:lnTo>
                  <a:lnTo>
                    <a:pt x="204" y="12"/>
                  </a:lnTo>
                  <a:lnTo>
                    <a:pt x="148" y="20"/>
                  </a:lnTo>
                  <a:lnTo>
                    <a:pt x="112" y="32"/>
                  </a:lnTo>
                  <a:lnTo>
                    <a:pt x="84" y="44"/>
                  </a:lnTo>
                  <a:lnTo>
                    <a:pt x="64" y="56"/>
                  </a:lnTo>
                  <a:lnTo>
                    <a:pt x="40" y="84"/>
                  </a:lnTo>
                  <a:lnTo>
                    <a:pt x="40" y="96"/>
                  </a:lnTo>
                  <a:lnTo>
                    <a:pt x="48" y="116"/>
                  </a:lnTo>
                  <a:lnTo>
                    <a:pt x="64" y="132"/>
                  </a:lnTo>
                  <a:lnTo>
                    <a:pt x="84" y="144"/>
                  </a:lnTo>
                  <a:lnTo>
                    <a:pt x="112" y="156"/>
                  </a:lnTo>
                  <a:lnTo>
                    <a:pt x="168" y="176"/>
                  </a:lnTo>
                  <a:lnTo>
                    <a:pt x="208" y="188"/>
                  </a:lnTo>
                  <a:lnTo>
                    <a:pt x="160" y="188"/>
                  </a:lnTo>
                  <a:lnTo>
                    <a:pt x="156" y="188"/>
                  </a:lnTo>
                  <a:lnTo>
                    <a:pt x="156" y="180"/>
                  </a:lnTo>
                  <a:lnTo>
                    <a:pt x="96" y="168"/>
                  </a:lnTo>
                  <a:lnTo>
                    <a:pt x="48" y="152"/>
                  </a:lnTo>
                  <a:lnTo>
                    <a:pt x="24" y="140"/>
                  </a:lnTo>
                  <a:lnTo>
                    <a:pt x="4" y="120"/>
                  </a:lnTo>
                  <a:lnTo>
                    <a:pt x="0" y="104"/>
                  </a:lnTo>
                  <a:lnTo>
                    <a:pt x="0" y="92"/>
                  </a:lnTo>
                  <a:lnTo>
                    <a:pt x="12" y="60"/>
                  </a:lnTo>
                  <a:lnTo>
                    <a:pt x="40" y="36"/>
                  </a:lnTo>
                  <a:lnTo>
                    <a:pt x="72" y="24"/>
                  </a:lnTo>
                  <a:lnTo>
                    <a:pt x="108" y="12"/>
                  </a:lnTo>
                  <a:lnTo>
                    <a:pt x="180" y="8"/>
                  </a:lnTo>
                  <a:lnTo>
                    <a:pt x="20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49" name="図形 48"/>
            <p:cNvSpPr>
              <a:spLocks/>
            </p:cNvSpPr>
            <p:nvPr/>
          </p:nvSpPr>
          <p:spPr bwMode="auto">
            <a:xfrm>
              <a:off x="4160" y="92"/>
              <a:ext cx="248" cy="180"/>
            </a:xfrm>
            <a:custGeom>
              <a:avLst/>
              <a:gdLst/>
              <a:ahLst/>
              <a:cxnLst>
                <a:cxn ang="0">
                  <a:pos x="196" y="0"/>
                </a:cxn>
                <a:cxn ang="0">
                  <a:pos x="248" y="4"/>
                </a:cxn>
                <a:cxn ang="0">
                  <a:pos x="200" y="4"/>
                </a:cxn>
                <a:cxn ang="0">
                  <a:pos x="140" y="24"/>
                </a:cxn>
                <a:cxn ang="0">
                  <a:pos x="112" y="28"/>
                </a:cxn>
                <a:cxn ang="0">
                  <a:pos x="88" y="48"/>
                </a:cxn>
                <a:cxn ang="0">
                  <a:pos x="68" y="72"/>
                </a:cxn>
                <a:cxn ang="0">
                  <a:pos x="56" y="96"/>
                </a:cxn>
                <a:cxn ang="0">
                  <a:pos x="56" y="108"/>
                </a:cxn>
                <a:cxn ang="0">
                  <a:pos x="64" y="124"/>
                </a:cxn>
                <a:cxn ang="0">
                  <a:pos x="76" y="144"/>
                </a:cxn>
                <a:cxn ang="0">
                  <a:pos x="100" y="148"/>
                </a:cxn>
                <a:cxn ang="0">
                  <a:pos x="128" y="168"/>
                </a:cxn>
                <a:cxn ang="0">
                  <a:pos x="172" y="180"/>
                </a:cxn>
                <a:cxn ang="0">
                  <a:pos x="128" y="180"/>
                </a:cxn>
                <a:cxn ang="0">
                  <a:pos x="80" y="160"/>
                </a:cxn>
                <a:cxn ang="0">
                  <a:pos x="48" y="144"/>
                </a:cxn>
                <a:cxn ang="0">
                  <a:pos x="32" y="132"/>
                </a:cxn>
                <a:cxn ang="0">
                  <a:pos x="24" y="132"/>
                </a:cxn>
                <a:cxn ang="0">
                  <a:pos x="12" y="108"/>
                </a:cxn>
                <a:cxn ang="0">
                  <a:pos x="12" y="100"/>
                </a:cxn>
                <a:cxn ang="0">
                  <a:pos x="0" y="76"/>
                </a:cxn>
                <a:cxn ang="0">
                  <a:pos x="8" y="72"/>
                </a:cxn>
                <a:cxn ang="0">
                  <a:pos x="24" y="48"/>
                </a:cxn>
                <a:cxn ang="0">
                  <a:pos x="48" y="28"/>
                </a:cxn>
                <a:cxn ang="0">
                  <a:pos x="80" y="16"/>
                </a:cxn>
                <a:cxn ang="0">
                  <a:pos x="112" y="12"/>
                </a:cxn>
                <a:cxn ang="0">
                  <a:pos x="172" y="4"/>
                </a:cxn>
                <a:cxn ang="0">
                  <a:pos x="196" y="0"/>
                </a:cxn>
              </a:cxnLst>
              <a:rect l="0" t="0" r="0" b="0"/>
              <a:pathLst>
                <a:path w="248" h="180">
                  <a:moveTo>
                    <a:pt x="196" y="0"/>
                  </a:moveTo>
                  <a:lnTo>
                    <a:pt x="248" y="4"/>
                  </a:lnTo>
                  <a:lnTo>
                    <a:pt x="200" y="4"/>
                  </a:lnTo>
                  <a:lnTo>
                    <a:pt x="140" y="24"/>
                  </a:lnTo>
                  <a:lnTo>
                    <a:pt x="112" y="28"/>
                  </a:lnTo>
                  <a:lnTo>
                    <a:pt x="88" y="48"/>
                  </a:lnTo>
                  <a:lnTo>
                    <a:pt x="68" y="72"/>
                  </a:lnTo>
                  <a:lnTo>
                    <a:pt x="56" y="96"/>
                  </a:lnTo>
                  <a:lnTo>
                    <a:pt x="56" y="108"/>
                  </a:lnTo>
                  <a:lnTo>
                    <a:pt x="64" y="124"/>
                  </a:lnTo>
                  <a:lnTo>
                    <a:pt x="76" y="144"/>
                  </a:lnTo>
                  <a:lnTo>
                    <a:pt x="100" y="148"/>
                  </a:lnTo>
                  <a:lnTo>
                    <a:pt x="128" y="168"/>
                  </a:lnTo>
                  <a:lnTo>
                    <a:pt x="172" y="180"/>
                  </a:lnTo>
                  <a:lnTo>
                    <a:pt x="128" y="180"/>
                  </a:lnTo>
                  <a:lnTo>
                    <a:pt x="80" y="160"/>
                  </a:lnTo>
                  <a:lnTo>
                    <a:pt x="48" y="144"/>
                  </a:lnTo>
                  <a:lnTo>
                    <a:pt x="32" y="132"/>
                  </a:lnTo>
                  <a:lnTo>
                    <a:pt x="24" y="132"/>
                  </a:lnTo>
                  <a:lnTo>
                    <a:pt x="12" y="108"/>
                  </a:lnTo>
                  <a:lnTo>
                    <a:pt x="12" y="100"/>
                  </a:lnTo>
                  <a:lnTo>
                    <a:pt x="0" y="76"/>
                  </a:lnTo>
                  <a:lnTo>
                    <a:pt x="8" y="72"/>
                  </a:lnTo>
                  <a:lnTo>
                    <a:pt x="24" y="48"/>
                  </a:lnTo>
                  <a:lnTo>
                    <a:pt x="48" y="28"/>
                  </a:lnTo>
                  <a:lnTo>
                    <a:pt x="80" y="16"/>
                  </a:lnTo>
                  <a:lnTo>
                    <a:pt x="112" y="12"/>
                  </a:lnTo>
                  <a:lnTo>
                    <a:pt x="172" y="4"/>
                  </a:lnTo>
                  <a:lnTo>
                    <a:pt x="196"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0" name="図形 49"/>
            <p:cNvSpPr>
              <a:spLocks/>
            </p:cNvSpPr>
            <p:nvPr/>
          </p:nvSpPr>
          <p:spPr bwMode="auto">
            <a:xfrm>
              <a:off x="4184" y="228"/>
              <a:ext cx="88" cy="44"/>
            </a:xfrm>
            <a:custGeom>
              <a:avLst/>
              <a:gdLst/>
              <a:ahLst/>
              <a:cxnLst>
                <a:cxn ang="0">
                  <a:pos x="8" y="0"/>
                </a:cxn>
                <a:cxn ang="0">
                  <a:pos x="32" y="20"/>
                </a:cxn>
                <a:cxn ang="0">
                  <a:pos x="88" y="44"/>
                </a:cxn>
                <a:cxn ang="0">
                  <a:pos x="0" y="36"/>
                </a:cxn>
                <a:cxn ang="0">
                  <a:pos x="8" y="36"/>
                </a:cxn>
                <a:cxn ang="0">
                  <a:pos x="8" y="20"/>
                </a:cxn>
                <a:cxn ang="0">
                  <a:pos x="8" y="0"/>
                </a:cxn>
              </a:cxnLst>
              <a:rect l="0" t="0" r="0" b="0"/>
              <a:pathLst>
                <a:path w="88" h="44">
                  <a:moveTo>
                    <a:pt x="8" y="0"/>
                  </a:moveTo>
                  <a:lnTo>
                    <a:pt x="32" y="20"/>
                  </a:lnTo>
                  <a:lnTo>
                    <a:pt x="88" y="44"/>
                  </a:lnTo>
                  <a:lnTo>
                    <a:pt x="0" y="36"/>
                  </a:lnTo>
                  <a:lnTo>
                    <a:pt x="8" y="36"/>
                  </a:lnTo>
                  <a:lnTo>
                    <a:pt x="8" y="20"/>
                  </a:lnTo>
                  <a:lnTo>
                    <a:pt x="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1" name="図形 50"/>
            <p:cNvSpPr>
              <a:spLocks/>
            </p:cNvSpPr>
            <p:nvPr/>
          </p:nvSpPr>
          <p:spPr bwMode="auto">
            <a:xfrm>
              <a:off x="4108" y="96"/>
              <a:ext cx="180" cy="92"/>
            </a:xfrm>
            <a:custGeom>
              <a:avLst/>
              <a:gdLst/>
              <a:ahLst/>
              <a:cxnLst>
                <a:cxn ang="0">
                  <a:pos x="12" y="36"/>
                </a:cxn>
                <a:cxn ang="0">
                  <a:pos x="16" y="36"/>
                </a:cxn>
                <a:cxn ang="0">
                  <a:pos x="24" y="32"/>
                </a:cxn>
                <a:cxn ang="0">
                  <a:pos x="52" y="12"/>
                </a:cxn>
                <a:cxn ang="0">
                  <a:pos x="100" y="8"/>
                </a:cxn>
                <a:cxn ang="0">
                  <a:pos x="180" y="0"/>
                </a:cxn>
                <a:cxn ang="0">
                  <a:pos x="144" y="8"/>
                </a:cxn>
                <a:cxn ang="0">
                  <a:pos x="108" y="20"/>
                </a:cxn>
                <a:cxn ang="0">
                  <a:pos x="76" y="36"/>
                </a:cxn>
                <a:cxn ang="0">
                  <a:pos x="52" y="60"/>
                </a:cxn>
                <a:cxn ang="0">
                  <a:pos x="52" y="72"/>
                </a:cxn>
                <a:cxn ang="0">
                  <a:pos x="52" y="92"/>
                </a:cxn>
                <a:cxn ang="0">
                  <a:pos x="28" y="72"/>
                </a:cxn>
                <a:cxn ang="0">
                  <a:pos x="0" y="60"/>
                </a:cxn>
                <a:cxn ang="0">
                  <a:pos x="12" y="36"/>
                </a:cxn>
              </a:cxnLst>
              <a:rect l="0" t="0" r="0" b="0"/>
              <a:pathLst>
                <a:path w="180" h="92">
                  <a:moveTo>
                    <a:pt x="12" y="36"/>
                  </a:moveTo>
                  <a:lnTo>
                    <a:pt x="16" y="36"/>
                  </a:lnTo>
                  <a:lnTo>
                    <a:pt x="24" y="32"/>
                  </a:lnTo>
                  <a:lnTo>
                    <a:pt x="52" y="12"/>
                  </a:lnTo>
                  <a:lnTo>
                    <a:pt x="100" y="8"/>
                  </a:lnTo>
                  <a:lnTo>
                    <a:pt x="180" y="0"/>
                  </a:lnTo>
                  <a:lnTo>
                    <a:pt x="144" y="8"/>
                  </a:lnTo>
                  <a:lnTo>
                    <a:pt x="108" y="20"/>
                  </a:lnTo>
                  <a:lnTo>
                    <a:pt x="76" y="36"/>
                  </a:lnTo>
                  <a:lnTo>
                    <a:pt x="52" y="60"/>
                  </a:lnTo>
                  <a:lnTo>
                    <a:pt x="52" y="72"/>
                  </a:lnTo>
                  <a:lnTo>
                    <a:pt x="52" y="92"/>
                  </a:lnTo>
                  <a:lnTo>
                    <a:pt x="28" y="72"/>
                  </a:lnTo>
                  <a:lnTo>
                    <a:pt x="0" y="60"/>
                  </a:lnTo>
                  <a:lnTo>
                    <a:pt x="12" y="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2" name="図形 51"/>
            <p:cNvSpPr>
              <a:spLocks/>
            </p:cNvSpPr>
            <p:nvPr/>
          </p:nvSpPr>
          <p:spPr bwMode="auto">
            <a:xfrm>
              <a:off x="4040" y="140"/>
              <a:ext cx="72" cy="12"/>
            </a:xfrm>
            <a:custGeom>
              <a:avLst/>
              <a:gdLst/>
              <a:ahLst/>
              <a:cxnLst>
                <a:cxn ang="0">
                  <a:pos x="8" y="0"/>
                </a:cxn>
                <a:cxn ang="0">
                  <a:pos x="72" y="0"/>
                </a:cxn>
                <a:cxn ang="0">
                  <a:pos x="60" y="12"/>
                </a:cxn>
                <a:cxn ang="0">
                  <a:pos x="0" y="0"/>
                </a:cxn>
                <a:cxn ang="0">
                  <a:pos x="8" y="0"/>
                </a:cxn>
              </a:cxnLst>
              <a:rect l="0" t="0" r="0" b="0"/>
              <a:pathLst>
                <a:path w="72" h="12">
                  <a:moveTo>
                    <a:pt x="8" y="0"/>
                  </a:moveTo>
                  <a:lnTo>
                    <a:pt x="72" y="0"/>
                  </a:lnTo>
                  <a:lnTo>
                    <a:pt x="60" y="12"/>
                  </a:lnTo>
                  <a:lnTo>
                    <a:pt x="0" y="0"/>
                  </a:lnTo>
                  <a:lnTo>
                    <a:pt x="8" y="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3" name="図形 52"/>
            <p:cNvSpPr>
              <a:spLocks/>
            </p:cNvSpPr>
            <p:nvPr/>
          </p:nvSpPr>
          <p:spPr bwMode="auto">
            <a:xfrm>
              <a:off x="3056" y="264"/>
              <a:ext cx="152" cy="100"/>
            </a:xfrm>
            <a:custGeom>
              <a:avLst/>
              <a:gdLst/>
              <a:ahLst/>
              <a:cxnLst>
                <a:cxn ang="0">
                  <a:pos x="28" y="100"/>
                </a:cxn>
                <a:cxn ang="0">
                  <a:pos x="4" y="76"/>
                </a:cxn>
                <a:cxn ang="0">
                  <a:pos x="0" y="44"/>
                </a:cxn>
                <a:cxn ang="0">
                  <a:pos x="0" y="20"/>
                </a:cxn>
                <a:cxn ang="0">
                  <a:pos x="4" y="0"/>
                </a:cxn>
                <a:cxn ang="0">
                  <a:pos x="52" y="0"/>
                </a:cxn>
                <a:cxn ang="0">
                  <a:pos x="100" y="8"/>
                </a:cxn>
                <a:cxn ang="0">
                  <a:pos x="120" y="12"/>
                </a:cxn>
                <a:cxn ang="0">
                  <a:pos x="140" y="20"/>
                </a:cxn>
                <a:cxn ang="0">
                  <a:pos x="144" y="32"/>
                </a:cxn>
                <a:cxn ang="0">
                  <a:pos x="152" y="44"/>
                </a:cxn>
                <a:cxn ang="0">
                  <a:pos x="144" y="52"/>
                </a:cxn>
                <a:cxn ang="0">
                  <a:pos x="132" y="68"/>
                </a:cxn>
                <a:cxn ang="0">
                  <a:pos x="120" y="80"/>
                </a:cxn>
                <a:cxn ang="0">
                  <a:pos x="96" y="88"/>
                </a:cxn>
                <a:cxn ang="0">
                  <a:pos x="64" y="92"/>
                </a:cxn>
                <a:cxn ang="0">
                  <a:pos x="28" y="100"/>
                </a:cxn>
              </a:cxnLst>
              <a:rect l="0" t="0" r="0" b="0"/>
              <a:pathLst>
                <a:path w="152" h="100">
                  <a:moveTo>
                    <a:pt x="28" y="100"/>
                  </a:moveTo>
                  <a:lnTo>
                    <a:pt x="4" y="76"/>
                  </a:lnTo>
                  <a:lnTo>
                    <a:pt x="0" y="44"/>
                  </a:lnTo>
                  <a:lnTo>
                    <a:pt x="0" y="20"/>
                  </a:lnTo>
                  <a:lnTo>
                    <a:pt x="4" y="0"/>
                  </a:lnTo>
                  <a:lnTo>
                    <a:pt x="52" y="0"/>
                  </a:lnTo>
                  <a:lnTo>
                    <a:pt x="100" y="8"/>
                  </a:lnTo>
                  <a:lnTo>
                    <a:pt x="120" y="12"/>
                  </a:lnTo>
                  <a:lnTo>
                    <a:pt x="140" y="20"/>
                  </a:lnTo>
                  <a:lnTo>
                    <a:pt x="144" y="32"/>
                  </a:lnTo>
                  <a:lnTo>
                    <a:pt x="152" y="44"/>
                  </a:lnTo>
                  <a:lnTo>
                    <a:pt x="144" y="52"/>
                  </a:lnTo>
                  <a:lnTo>
                    <a:pt x="132" y="68"/>
                  </a:lnTo>
                  <a:lnTo>
                    <a:pt x="120" y="80"/>
                  </a:lnTo>
                  <a:lnTo>
                    <a:pt x="96" y="88"/>
                  </a:lnTo>
                  <a:lnTo>
                    <a:pt x="64" y="92"/>
                  </a:lnTo>
                  <a:lnTo>
                    <a:pt x="28" y="1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4" name="図形 53"/>
            <p:cNvSpPr>
              <a:spLocks/>
            </p:cNvSpPr>
            <p:nvPr/>
          </p:nvSpPr>
          <p:spPr bwMode="auto">
            <a:xfrm>
              <a:off x="3060" y="236"/>
              <a:ext cx="220" cy="144"/>
            </a:xfrm>
            <a:custGeom>
              <a:avLst/>
              <a:gdLst/>
              <a:ahLst/>
              <a:cxnLst>
                <a:cxn ang="0">
                  <a:pos x="48" y="144"/>
                </a:cxn>
                <a:cxn ang="0">
                  <a:pos x="24" y="128"/>
                </a:cxn>
                <a:cxn ang="0">
                  <a:pos x="60" y="128"/>
                </a:cxn>
                <a:cxn ang="0">
                  <a:pos x="96" y="120"/>
                </a:cxn>
                <a:cxn ang="0">
                  <a:pos x="116" y="108"/>
                </a:cxn>
                <a:cxn ang="0">
                  <a:pos x="136" y="104"/>
                </a:cxn>
                <a:cxn ang="0">
                  <a:pos x="148" y="80"/>
                </a:cxn>
                <a:cxn ang="0">
                  <a:pos x="148" y="72"/>
                </a:cxn>
                <a:cxn ang="0">
                  <a:pos x="148" y="56"/>
                </a:cxn>
                <a:cxn ang="0">
                  <a:pos x="140" y="48"/>
                </a:cxn>
                <a:cxn ang="0">
                  <a:pos x="120" y="36"/>
                </a:cxn>
                <a:cxn ang="0">
                  <a:pos x="104" y="28"/>
                </a:cxn>
                <a:cxn ang="0">
                  <a:pos x="56" y="24"/>
                </a:cxn>
                <a:cxn ang="0">
                  <a:pos x="0" y="24"/>
                </a:cxn>
                <a:cxn ang="0">
                  <a:pos x="8" y="0"/>
                </a:cxn>
                <a:cxn ang="0">
                  <a:pos x="8" y="4"/>
                </a:cxn>
                <a:cxn ang="0">
                  <a:pos x="84" y="0"/>
                </a:cxn>
                <a:cxn ang="0">
                  <a:pos x="148" y="4"/>
                </a:cxn>
                <a:cxn ang="0">
                  <a:pos x="176" y="16"/>
                </a:cxn>
                <a:cxn ang="0">
                  <a:pos x="200" y="28"/>
                </a:cxn>
                <a:cxn ang="0">
                  <a:pos x="212" y="40"/>
                </a:cxn>
                <a:cxn ang="0">
                  <a:pos x="220" y="60"/>
                </a:cxn>
                <a:cxn ang="0">
                  <a:pos x="220" y="72"/>
                </a:cxn>
                <a:cxn ang="0">
                  <a:pos x="208" y="96"/>
                </a:cxn>
                <a:cxn ang="0">
                  <a:pos x="200" y="108"/>
                </a:cxn>
                <a:cxn ang="0">
                  <a:pos x="184" y="120"/>
                </a:cxn>
                <a:cxn ang="0">
                  <a:pos x="160" y="132"/>
                </a:cxn>
                <a:cxn ang="0">
                  <a:pos x="136" y="140"/>
                </a:cxn>
                <a:cxn ang="0">
                  <a:pos x="96" y="144"/>
                </a:cxn>
                <a:cxn ang="0">
                  <a:pos x="48" y="144"/>
                </a:cxn>
              </a:cxnLst>
              <a:rect l="0" t="0" r="0" b="0"/>
              <a:pathLst>
                <a:path w="220" h="144">
                  <a:moveTo>
                    <a:pt x="48" y="144"/>
                  </a:moveTo>
                  <a:lnTo>
                    <a:pt x="24" y="128"/>
                  </a:lnTo>
                  <a:lnTo>
                    <a:pt x="60" y="128"/>
                  </a:lnTo>
                  <a:lnTo>
                    <a:pt x="96" y="120"/>
                  </a:lnTo>
                  <a:lnTo>
                    <a:pt x="116" y="108"/>
                  </a:lnTo>
                  <a:lnTo>
                    <a:pt x="136" y="104"/>
                  </a:lnTo>
                  <a:lnTo>
                    <a:pt x="148" y="80"/>
                  </a:lnTo>
                  <a:lnTo>
                    <a:pt x="148" y="72"/>
                  </a:lnTo>
                  <a:lnTo>
                    <a:pt x="148" y="56"/>
                  </a:lnTo>
                  <a:lnTo>
                    <a:pt x="140" y="48"/>
                  </a:lnTo>
                  <a:lnTo>
                    <a:pt x="120" y="36"/>
                  </a:lnTo>
                  <a:lnTo>
                    <a:pt x="104" y="28"/>
                  </a:lnTo>
                  <a:lnTo>
                    <a:pt x="56" y="24"/>
                  </a:lnTo>
                  <a:lnTo>
                    <a:pt x="0" y="24"/>
                  </a:lnTo>
                  <a:lnTo>
                    <a:pt x="8" y="0"/>
                  </a:lnTo>
                  <a:lnTo>
                    <a:pt x="8" y="4"/>
                  </a:lnTo>
                  <a:lnTo>
                    <a:pt x="84" y="0"/>
                  </a:lnTo>
                  <a:lnTo>
                    <a:pt x="148" y="4"/>
                  </a:lnTo>
                  <a:lnTo>
                    <a:pt x="176" y="16"/>
                  </a:lnTo>
                  <a:lnTo>
                    <a:pt x="200" y="28"/>
                  </a:lnTo>
                  <a:lnTo>
                    <a:pt x="212" y="40"/>
                  </a:lnTo>
                  <a:lnTo>
                    <a:pt x="220" y="60"/>
                  </a:lnTo>
                  <a:lnTo>
                    <a:pt x="220" y="72"/>
                  </a:lnTo>
                  <a:lnTo>
                    <a:pt x="208" y="96"/>
                  </a:lnTo>
                  <a:lnTo>
                    <a:pt x="200" y="108"/>
                  </a:lnTo>
                  <a:lnTo>
                    <a:pt x="184" y="120"/>
                  </a:lnTo>
                  <a:lnTo>
                    <a:pt x="160" y="132"/>
                  </a:lnTo>
                  <a:lnTo>
                    <a:pt x="136" y="140"/>
                  </a:lnTo>
                  <a:lnTo>
                    <a:pt x="96" y="144"/>
                  </a:lnTo>
                  <a:lnTo>
                    <a:pt x="48" y="14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5" name="図形 54"/>
            <p:cNvSpPr>
              <a:spLocks/>
            </p:cNvSpPr>
            <p:nvPr/>
          </p:nvSpPr>
          <p:spPr bwMode="auto">
            <a:xfrm>
              <a:off x="3068" y="224"/>
              <a:ext cx="284" cy="180"/>
            </a:xfrm>
            <a:custGeom>
              <a:avLst/>
              <a:gdLst/>
              <a:ahLst/>
              <a:cxnLst>
                <a:cxn ang="0">
                  <a:pos x="72" y="180"/>
                </a:cxn>
                <a:cxn ang="0">
                  <a:pos x="52" y="168"/>
                </a:cxn>
                <a:cxn ang="0">
                  <a:pos x="40" y="164"/>
                </a:cxn>
                <a:cxn ang="0">
                  <a:pos x="128" y="156"/>
                </a:cxn>
                <a:cxn ang="0">
                  <a:pos x="156" y="152"/>
                </a:cxn>
                <a:cxn ang="0">
                  <a:pos x="176" y="140"/>
                </a:cxn>
                <a:cxn ang="0">
                  <a:pos x="192" y="128"/>
                </a:cxn>
                <a:cxn ang="0">
                  <a:pos x="204" y="108"/>
                </a:cxn>
                <a:cxn ang="0">
                  <a:pos x="212" y="84"/>
                </a:cxn>
                <a:cxn ang="0">
                  <a:pos x="216" y="72"/>
                </a:cxn>
                <a:cxn ang="0">
                  <a:pos x="212" y="52"/>
                </a:cxn>
                <a:cxn ang="0">
                  <a:pos x="192" y="36"/>
                </a:cxn>
                <a:cxn ang="0">
                  <a:pos x="176" y="24"/>
                </a:cxn>
                <a:cxn ang="0">
                  <a:pos x="144" y="16"/>
                </a:cxn>
                <a:cxn ang="0">
                  <a:pos x="84" y="12"/>
                </a:cxn>
                <a:cxn ang="0">
                  <a:pos x="0" y="12"/>
                </a:cxn>
                <a:cxn ang="0">
                  <a:pos x="0" y="12"/>
                </a:cxn>
                <a:cxn ang="0">
                  <a:pos x="4" y="12"/>
                </a:cxn>
                <a:cxn ang="0">
                  <a:pos x="40" y="4"/>
                </a:cxn>
                <a:cxn ang="0">
                  <a:pos x="120" y="0"/>
                </a:cxn>
                <a:cxn ang="0">
                  <a:pos x="168" y="4"/>
                </a:cxn>
                <a:cxn ang="0">
                  <a:pos x="212" y="12"/>
                </a:cxn>
                <a:cxn ang="0">
                  <a:pos x="248" y="24"/>
                </a:cxn>
                <a:cxn ang="0">
                  <a:pos x="276" y="52"/>
                </a:cxn>
                <a:cxn ang="0">
                  <a:pos x="284" y="60"/>
                </a:cxn>
                <a:cxn ang="0">
                  <a:pos x="276" y="92"/>
                </a:cxn>
                <a:cxn ang="0">
                  <a:pos x="272" y="108"/>
                </a:cxn>
                <a:cxn ang="0">
                  <a:pos x="252" y="128"/>
                </a:cxn>
                <a:cxn ang="0">
                  <a:pos x="224" y="140"/>
                </a:cxn>
                <a:cxn ang="0">
                  <a:pos x="192" y="156"/>
                </a:cxn>
                <a:cxn ang="0">
                  <a:pos x="144" y="168"/>
                </a:cxn>
                <a:cxn ang="0">
                  <a:pos x="108" y="176"/>
                </a:cxn>
                <a:cxn ang="0">
                  <a:pos x="72" y="180"/>
                </a:cxn>
              </a:cxnLst>
              <a:rect l="0" t="0" r="0" b="0"/>
              <a:pathLst>
                <a:path w="284" h="180">
                  <a:moveTo>
                    <a:pt x="72" y="180"/>
                  </a:moveTo>
                  <a:lnTo>
                    <a:pt x="52" y="168"/>
                  </a:lnTo>
                  <a:lnTo>
                    <a:pt x="40" y="164"/>
                  </a:lnTo>
                  <a:lnTo>
                    <a:pt x="128" y="156"/>
                  </a:lnTo>
                  <a:lnTo>
                    <a:pt x="156" y="152"/>
                  </a:lnTo>
                  <a:lnTo>
                    <a:pt x="176" y="140"/>
                  </a:lnTo>
                  <a:lnTo>
                    <a:pt x="192" y="128"/>
                  </a:lnTo>
                  <a:lnTo>
                    <a:pt x="204" y="108"/>
                  </a:lnTo>
                  <a:lnTo>
                    <a:pt x="212" y="84"/>
                  </a:lnTo>
                  <a:lnTo>
                    <a:pt x="216" y="72"/>
                  </a:lnTo>
                  <a:lnTo>
                    <a:pt x="212" y="52"/>
                  </a:lnTo>
                  <a:lnTo>
                    <a:pt x="192" y="36"/>
                  </a:lnTo>
                  <a:lnTo>
                    <a:pt x="176" y="24"/>
                  </a:lnTo>
                  <a:lnTo>
                    <a:pt x="144" y="16"/>
                  </a:lnTo>
                  <a:lnTo>
                    <a:pt x="84" y="12"/>
                  </a:lnTo>
                  <a:lnTo>
                    <a:pt x="0" y="12"/>
                  </a:lnTo>
                  <a:lnTo>
                    <a:pt x="0" y="12"/>
                  </a:lnTo>
                  <a:lnTo>
                    <a:pt x="4" y="12"/>
                  </a:lnTo>
                  <a:lnTo>
                    <a:pt x="40" y="4"/>
                  </a:lnTo>
                  <a:lnTo>
                    <a:pt x="120" y="0"/>
                  </a:lnTo>
                  <a:lnTo>
                    <a:pt x="168" y="4"/>
                  </a:lnTo>
                  <a:lnTo>
                    <a:pt x="212" y="12"/>
                  </a:lnTo>
                  <a:lnTo>
                    <a:pt x="248" y="24"/>
                  </a:lnTo>
                  <a:lnTo>
                    <a:pt x="276" y="52"/>
                  </a:lnTo>
                  <a:lnTo>
                    <a:pt x="284" y="60"/>
                  </a:lnTo>
                  <a:lnTo>
                    <a:pt x="276" y="92"/>
                  </a:lnTo>
                  <a:lnTo>
                    <a:pt x="272" y="108"/>
                  </a:lnTo>
                  <a:lnTo>
                    <a:pt x="252" y="128"/>
                  </a:lnTo>
                  <a:lnTo>
                    <a:pt x="224" y="140"/>
                  </a:lnTo>
                  <a:lnTo>
                    <a:pt x="192" y="156"/>
                  </a:lnTo>
                  <a:lnTo>
                    <a:pt x="144" y="168"/>
                  </a:lnTo>
                  <a:lnTo>
                    <a:pt x="108" y="176"/>
                  </a:lnTo>
                  <a:lnTo>
                    <a:pt x="72" y="1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6" name="図形 55"/>
            <p:cNvSpPr>
              <a:spLocks/>
            </p:cNvSpPr>
            <p:nvPr/>
          </p:nvSpPr>
          <p:spPr bwMode="auto">
            <a:xfrm>
              <a:off x="3072" y="212"/>
              <a:ext cx="356" cy="216"/>
            </a:xfrm>
            <a:custGeom>
              <a:avLst/>
              <a:gdLst/>
              <a:ahLst/>
              <a:cxnLst>
                <a:cxn ang="0">
                  <a:pos x="80" y="192"/>
                </a:cxn>
                <a:cxn ang="0">
                  <a:pos x="108" y="192"/>
                </a:cxn>
                <a:cxn ang="0">
                  <a:pos x="148" y="180"/>
                </a:cxn>
                <a:cxn ang="0">
                  <a:pos x="188" y="168"/>
                </a:cxn>
                <a:cxn ang="0">
                  <a:pos x="224" y="156"/>
                </a:cxn>
                <a:cxn ang="0">
                  <a:pos x="248" y="140"/>
                </a:cxn>
                <a:cxn ang="0">
                  <a:pos x="268" y="120"/>
                </a:cxn>
                <a:cxn ang="0">
                  <a:pos x="280" y="104"/>
                </a:cxn>
                <a:cxn ang="0">
                  <a:pos x="284" y="84"/>
                </a:cxn>
                <a:cxn ang="0">
                  <a:pos x="280" y="72"/>
                </a:cxn>
                <a:cxn ang="0">
                  <a:pos x="280" y="60"/>
                </a:cxn>
                <a:cxn ang="0">
                  <a:pos x="248" y="36"/>
                </a:cxn>
                <a:cxn ang="0">
                  <a:pos x="212" y="24"/>
                </a:cxn>
                <a:cxn ang="0">
                  <a:pos x="172" y="12"/>
                </a:cxn>
                <a:cxn ang="0">
                  <a:pos x="128" y="12"/>
                </a:cxn>
                <a:cxn ang="0">
                  <a:pos x="44" y="12"/>
                </a:cxn>
                <a:cxn ang="0">
                  <a:pos x="0" y="24"/>
                </a:cxn>
                <a:cxn ang="0">
                  <a:pos x="48" y="12"/>
                </a:cxn>
                <a:cxn ang="0">
                  <a:pos x="152" y="0"/>
                </a:cxn>
                <a:cxn ang="0">
                  <a:pos x="212" y="0"/>
                </a:cxn>
                <a:cxn ang="0">
                  <a:pos x="268" y="4"/>
                </a:cxn>
                <a:cxn ang="0">
                  <a:pos x="316" y="24"/>
                </a:cxn>
                <a:cxn ang="0">
                  <a:pos x="332" y="28"/>
                </a:cxn>
                <a:cxn ang="0">
                  <a:pos x="352" y="48"/>
                </a:cxn>
                <a:cxn ang="0">
                  <a:pos x="356" y="64"/>
                </a:cxn>
                <a:cxn ang="0">
                  <a:pos x="356" y="92"/>
                </a:cxn>
                <a:cxn ang="0">
                  <a:pos x="352" y="108"/>
                </a:cxn>
                <a:cxn ang="0">
                  <a:pos x="332" y="132"/>
                </a:cxn>
                <a:cxn ang="0">
                  <a:pos x="316" y="152"/>
                </a:cxn>
                <a:cxn ang="0">
                  <a:pos x="284" y="168"/>
                </a:cxn>
                <a:cxn ang="0">
                  <a:pos x="248" y="188"/>
                </a:cxn>
                <a:cxn ang="0">
                  <a:pos x="200" y="200"/>
                </a:cxn>
                <a:cxn ang="0">
                  <a:pos x="124" y="216"/>
                </a:cxn>
                <a:cxn ang="0">
                  <a:pos x="80" y="192"/>
                </a:cxn>
              </a:cxnLst>
              <a:rect l="0" t="0" r="0" b="0"/>
              <a:pathLst>
                <a:path w="356" h="216">
                  <a:moveTo>
                    <a:pt x="80" y="192"/>
                  </a:moveTo>
                  <a:lnTo>
                    <a:pt x="108" y="192"/>
                  </a:lnTo>
                  <a:lnTo>
                    <a:pt x="148" y="180"/>
                  </a:lnTo>
                  <a:lnTo>
                    <a:pt x="188" y="168"/>
                  </a:lnTo>
                  <a:lnTo>
                    <a:pt x="224" y="156"/>
                  </a:lnTo>
                  <a:lnTo>
                    <a:pt x="248" y="140"/>
                  </a:lnTo>
                  <a:lnTo>
                    <a:pt x="268" y="120"/>
                  </a:lnTo>
                  <a:lnTo>
                    <a:pt x="280" y="104"/>
                  </a:lnTo>
                  <a:lnTo>
                    <a:pt x="284" y="84"/>
                  </a:lnTo>
                  <a:lnTo>
                    <a:pt x="280" y="72"/>
                  </a:lnTo>
                  <a:lnTo>
                    <a:pt x="280" y="60"/>
                  </a:lnTo>
                  <a:lnTo>
                    <a:pt x="248" y="36"/>
                  </a:lnTo>
                  <a:lnTo>
                    <a:pt x="212" y="24"/>
                  </a:lnTo>
                  <a:lnTo>
                    <a:pt x="172" y="12"/>
                  </a:lnTo>
                  <a:lnTo>
                    <a:pt x="128" y="12"/>
                  </a:lnTo>
                  <a:lnTo>
                    <a:pt x="44" y="12"/>
                  </a:lnTo>
                  <a:lnTo>
                    <a:pt x="0" y="24"/>
                  </a:lnTo>
                  <a:lnTo>
                    <a:pt x="48" y="12"/>
                  </a:lnTo>
                  <a:lnTo>
                    <a:pt x="152" y="0"/>
                  </a:lnTo>
                  <a:lnTo>
                    <a:pt x="212" y="0"/>
                  </a:lnTo>
                  <a:lnTo>
                    <a:pt x="268" y="4"/>
                  </a:lnTo>
                  <a:lnTo>
                    <a:pt x="316" y="24"/>
                  </a:lnTo>
                  <a:lnTo>
                    <a:pt x="332" y="28"/>
                  </a:lnTo>
                  <a:lnTo>
                    <a:pt x="352" y="48"/>
                  </a:lnTo>
                  <a:lnTo>
                    <a:pt x="356" y="64"/>
                  </a:lnTo>
                  <a:lnTo>
                    <a:pt x="356" y="92"/>
                  </a:lnTo>
                  <a:lnTo>
                    <a:pt x="352" y="108"/>
                  </a:lnTo>
                  <a:lnTo>
                    <a:pt x="332" y="132"/>
                  </a:lnTo>
                  <a:lnTo>
                    <a:pt x="316" y="152"/>
                  </a:lnTo>
                  <a:lnTo>
                    <a:pt x="284" y="168"/>
                  </a:lnTo>
                  <a:lnTo>
                    <a:pt x="248" y="188"/>
                  </a:lnTo>
                  <a:lnTo>
                    <a:pt x="200" y="200"/>
                  </a:lnTo>
                  <a:lnTo>
                    <a:pt x="124" y="216"/>
                  </a:lnTo>
                  <a:lnTo>
                    <a:pt x="80" y="19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7" name="図形 56"/>
            <p:cNvSpPr>
              <a:spLocks/>
            </p:cNvSpPr>
            <p:nvPr/>
          </p:nvSpPr>
          <p:spPr bwMode="auto">
            <a:xfrm>
              <a:off x="3208" y="200"/>
              <a:ext cx="324" cy="236"/>
            </a:xfrm>
            <a:custGeom>
              <a:avLst/>
              <a:gdLst/>
              <a:ahLst/>
              <a:cxnLst>
                <a:cxn ang="0">
                  <a:pos x="0" y="228"/>
                </a:cxn>
                <a:cxn ang="0">
                  <a:pos x="72" y="212"/>
                </a:cxn>
                <a:cxn ang="0">
                  <a:pos x="112" y="200"/>
                </a:cxn>
                <a:cxn ang="0">
                  <a:pos x="148" y="188"/>
                </a:cxn>
                <a:cxn ang="0">
                  <a:pos x="180" y="168"/>
                </a:cxn>
                <a:cxn ang="0">
                  <a:pos x="204" y="152"/>
                </a:cxn>
                <a:cxn ang="0">
                  <a:pos x="216" y="128"/>
                </a:cxn>
                <a:cxn ang="0">
                  <a:pos x="220" y="104"/>
                </a:cxn>
                <a:cxn ang="0">
                  <a:pos x="220" y="76"/>
                </a:cxn>
                <a:cxn ang="0">
                  <a:pos x="220" y="60"/>
                </a:cxn>
                <a:cxn ang="0">
                  <a:pos x="192" y="36"/>
                </a:cxn>
                <a:cxn ang="0">
                  <a:pos x="160" y="24"/>
                </a:cxn>
                <a:cxn ang="0">
                  <a:pos x="124" y="12"/>
                </a:cxn>
                <a:cxn ang="0">
                  <a:pos x="84" y="4"/>
                </a:cxn>
                <a:cxn ang="0">
                  <a:pos x="132" y="0"/>
                </a:cxn>
                <a:cxn ang="0">
                  <a:pos x="204" y="4"/>
                </a:cxn>
                <a:cxn ang="0">
                  <a:pos x="252" y="16"/>
                </a:cxn>
                <a:cxn ang="0">
                  <a:pos x="288" y="36"/>
                </a:cxn>
                <a:cxn ang="0">
                  <a:pos x="308" y="48"/>
                </a:cxn>
                <a:cxn ang="0">
                  <a:pos x="320" y="64"/>
                </a:cxn>
                <a:cxn ang="0">
                  <a:pos x="324" y="84"/>
                </a:cxn>
                <a:cxn ang="0">
                  <a:pos x="324" y="96"/>
                </a:cxn>
                <a:cxn ang="0">
                  <a:pos x="320" y="116"/>
                </a:cxn>
                <a:cxn ang="0">
                  <a:pos x="308" y="132"/>
                </a:cxn>
                <a:cxn ang="0">
                  <a:pos x="272" y="156"/>
                </a:cxn>
                <a:cxn ang="0">
                  <a:pos x="220" y="180"/>
                </a:cxn>
                <a:cxn ang="0">
                  <a:pos x="160" y="200"/>
                </a:cxn>
                <a:cxn ang="0">
                  <a:pos x="60" y="224"/>
                </a:cxn>
                <a:cxn ang="0">
                  <a:pos x="12" y="228"/>
                </a:cxn>
                <a:cxn ang="0">
                  <a:pos x="12" y="236"/>
                </a:cxn>
                <a:cxn ang="0">
                  <a:pos x="0" y="228"/>
                </a:cxn>
              </a:cxnLst>
              <a:rect l="0" t="0" r="0" b="0"/>
              <a:pathLst>
                <a:path w="324" h="236">
                  <a:moveTo>
                    <a:pt x="0" y="228"/>
                  </a:moveTo>
                  <a:lnTo>
                    <a:pt x="72" y="212"/>
                  </a:lnTo>
                  <a:lnTo>
                    <a:pt x="112" y="200"/>
                  </a:lnTo>
                  <a:lnTo>
                    <a:pt x="148" y="188"/>
                  </a:lnTo>
                  <a:lnTo>
                    <a:pt x="180" y="168"/>
                  </a:lnTo>
                  <a:lnTo>
                    <a:pt x="204" y="152"/>
                  </a:lnTo>
                  <a:lnTo>
                    <a:pt x="216" y="128"/>
                  </a:lnTo>
                  <a:lnTo>
                    <a:pt x="220" y="104"/>
                  </a:lnTo>
                  <a:lnTo>
                    <a:pt x="220" y="76"/>
                  </a:lnTo>
                  <a:lnTo>
                    <a:pt x="220" y="60"/>
                  </a:lnTo>
                  <a:lnTo>
                    <a:pt x="192" y="36"/>
                  </a:lnTo>
                  <a:lnTo>
                    <a:pt x="160" y="24"/>
                  </a:lnTo>
                  <a:lnTo>
                    <a:pt x="124" y="12"/>
                  </a:lnTo>
                  <a:lnTo>
                    <a:pt x="84" y="4"/>
                  </a:lnTo>
                  <a:lnTo>
                    <a:pt x="132" y="0"/>
                  </a:lnTo>
                  <a:lnTo>
                    <a:pt x="204" y="4"/>
                  </a:lnTo>
                  <a:lnTo>
                    <a:pt x="252" y="16"/>
                  </a:lnTo>
                  <a:lnTo>
                    <a:pt x="288" y="36"/>
                  </a:lnTo>
                  <a:lnTo>
                    <a:pt x="308" y="48"/>
                  </a:lnTo>
                  <a:lnTo>
                    <a:pt x="320" y="64"/>
                  </a:lnTo>
                  <a:lnTo>
                    <a:pt x="324" y="84"/>
                  </a:lnTo>
                  <a:lnTo>
                    <a:pt x="324" y="96"/>
                  </a:lnTo>
                  <a:lnTo>
                    <a:pt x="320" y="116"/>
                  </a:lnTo>
                  <a:lnTo>
                    <a:pt x="308" y="132"/>
                  </a:lnTo>
                  <a:lnTo>
                    <a:pt x="272" y="156"/>
                  </a:lnTo>
                  <a:lnTo>
                    <a:pt x="220" y="180"/>
                  </a:lnTo>
                  <a:lnTo>
                    <a:pt x="160" y="200"/>
                  </a:lnTo>
                  <a:lnTo>
                    <a:pt x="60" y="224"/>
                  </a:lnTo>
                  <a:lnTo>
                    <a:pt x="12" y="228"/>
                  </a:lnTo>
                  <a:lnTo>
                    <a:pt x="12" y="236"/>
                  </a:lnTo>
                  <a:lnTo>
                    <a:pt x="0" y="22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8" name="図形 57"/>
            <p:cNvSpPr>
              <a:spLocks/>
            </p:cNvSpPr>
            <p:nvPr/>
          </p:nvSpPr>
          <p:spPr bwMode="auto">
            <a:xfrm>
              <a:off x="3220" y="168"/>
              <a:ext cx="440" cy="284"/>
            </a:xfrm>
            <a:custGeom>
              <a:avLst/>
              <a:gdLst/>
              <a:ahLst/>
              <a:cxnLst>
                <a:cxn ang="0">
                  <a:pos x="0" y="268"/>
                </a:cxn>
                <a:cxn ang="0">
                  <a:pos x="64" y="256"/>
                </a:cxn>
                <a:cxn ang="0">
                  <a:pos x="168" y="232"/>
                </a:cxn>
                <a:cxn ang="0">
                  <a:pos x="220" y="212"/>
                </a:cxn>
                <a:cxn ang="0">
                  <a:pos x="272" y="188"/>
                </a:cxn>
                <a:cxn ang="0">
                  <a:pos x="300" y="164"/>
                </a:cxn>
                <a:cxn ang="0">
                  <a:pos x="312" y="148"/>
                </a:cxn>
                <a:cxn ang="0">
                  <a:pos x="320" y="128"/>
                </a:cxn>
                <a:cxn ang="0">
                  <a:pos x="320" y="116"/>
                </a:cxn>
                <a:cxn ang="0">
                  <a:pos x="312" y="96"/>
                </a:cxn>
                <a:cxn ang="0">
                  <a:pos x="300" y="72"/>
                </a:cxn>
                <a:cxn ang="0">
                  <a:pos x="272" y="56"/>
                </a:cxn>
                <a:cxn ang="0">
                  <a:pos x="236" y="44"/>
                </a:cxn>
                <a:cxn ang="0">
                  <a:pos x="180" y="32"/>
                </a:cxn>
                <a:cxn ang="0">
                  <a:pos x="120" y="24"/>
                </a:cxn>
                <a:cxn ang="0">
                  <a:pos x="84" y="32"/>
                </a:cxn>
                <a:cxn ang="0">
                  <a:pos x="156" y="8"/>
                </a:cxn>
                <a:cxn ang="0">
                  <a:pos x="208" y="0"/>
                </a:cxn>
                <a:cxn ang="0">
                  <a:pos x="272" y="0"/>
                </a:cxn>
                <a:cxn ang="0">
                  <a:pos x="272" y="8"/>
                </a:cxn>
                <a:cxn ang="0">
                  <a:pos x="272" y="0"/>
                </a:cxn>
                <a:cxn ang="0">
                  <a:pos x="324" y="12"/>
                </a:cxn>
                <a:cxn ang="0">
                  <a:pos x="380" y="36"/>
                </a:cxn>
                <a:cxn ang="0">
                  <a:pos x="408" y="56"/>
                </a:cxn>
                <a:cxn ang="0">
                  <a:pos x="428" y="68"/>
                </a:cxn>
                <a:cxn ang="0">
                  <a:pos x="440" y="92"/>
                </a:cxn>
                <a:cxn ang="0">
                  <a:pos x="432" y="116"/>
                </a:cxn>
                <a:cxn ang="0">
                  <a:pos x="420" y="148"/>
                </a:cxn>
                <a:cxn ang="0">
                  <a:pos x="392" y="176"/>
                </a:cxn>
                <a:cxn ang="0">
                  <a:pos x="348" y="208"/>
                </a:cxn>
                <a:cxn ang="0">
                  <a:pos x="252" y="236"/>
                </a:cxn>
                <a:cxn ang="0">
                  <a:pos x="160" y="268"/>
                </a:cxn>
                <a:cxn ang="0">
                  <a:pos x="72" y="284"/>
                </a:cxn>
                <a:cxn ang="0">
                  <a:pos x="0" y="268"/>
                </a:cxn>
              </a:cxnLst>
              <a:rect l="0" t="0" r="0" b="0"/>
              <a:pathLst>
                <a:path w="440" h="284">
                  <a:moveTo>
                    <a:pt x="0" y="268"/>
                  </a:moveTo>
                  <a:lnTo>
                    <a:pt x="64" y="256"/>
                  </a:lnTo>
                  <a:lnTo>
                    <a:pt x="168" y="232"/>
                  </a:lnTo>
                  <a:lnTo>
                    <a:pt x="220" y="212"/>
                  </a:lnTo>
                  <a:lnTo>
                    <a:pt x="272" y="188"/>
                  </a:lnTo>
                  <a:lnTo>
                    <a:pt x="300" y="164"/>
                  </a:lnTo>
                  <a:lnTo>
                    <a:pt x="312" y="148"/>
                  </a:lnTo>
                  <a:lnTo>
                    <a:pt x="320" y="128"/>
                  </a:lnTo>
                  <a:lnTo>
                    <a:pt x="320" y="116"/>
                  </a:lnTo>
                  <a:lnTo>
                    <a:pt x="312" y="96"/>
                  </a:lnTo>
                  <a:lnTo>
                    <a:pt x="300" y="72"/>
                  </a:lnTo>
                  <a:lnTo>
                    <a:pt x="272" y="56"/>
                  </a:lnTo>
                  <a:lnTo>
                    <a:pt x="236" y="44"/>
                  </a:lnTo>
                  <a:lnTo>
                    <a:pt x="180" y="32"/>
                  </a:lnTo>
                  <a:lnTo>
                    <a:pt x="120" y="24"/>
                  </a:lnTo>
                  <a:lnTo>
                    <a:pt x="84" y="32"/>
                  </a:lnTo>
                  <a:lnTo>
                    <a:pt x="156" y="8"/>
                  </a:lnTo>
                  <a:lnTo>
                    <a:pt x="208" y="0"/>
                  </a:lnTo>
                  <a:lnTo>
                    <a:pt x="272" y="0"/>
                  </a:lnTo>
                  <a:lnTo>
                    <a:pt x="272" y="8"/>
                  </a:lnTo>
                  <a:lnTo>
                    <a:pt x="272" y="0"/>
                  </a:lnTo>
                  <a:lnTo>
                    <a:pt x="324" y="12"/>
                  </a:lnTo>
                  <a:lnTo>
                    <a:pt x="380" y="36"/>
                  </a:lnTo>
                  <a:lnTo>
                    <a:pt x="408" y="56"/>
                  </a:lnTo>
                  <a:lnTo>
                    <a:pt x="428" y="68"/>
                  </a:lnTo>
                  <a:lnTo>
                    <a:pt x="440" y="92"/>
                  </a:lnTo>
                  <a:lnTo>
                    <a:pt x="432" y="116"/>
                  </a:lnTo>
                  <a:lnTo>
                    <a:pt x="420" y="148"/>
                  </a:lnTo>
                  <a:lnTo>
                    <a:pt x="392" y="176"/>
                  </a:lnTo>
                  <a:lnTo>
                    <a:pt x="348" y="208"/>
                  </a:lnTo>
                  <a:lnTo>
                    <a:pt x="252" y="236"/>
                  </a:lnTo>
                  <a:lnTo>
                    <a:pt x="160" y="268"/>
                  </a:lnTo>
                  <a:lnTo>
                    <a:pt x="72" y="284"/>
                  </a:lnTo>
                  <a:lnTo>
                    <a:pt x="0" y="26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59" name="図形 58"/>
            <p:cNvSpPr>
              <a:spLocks/>
            </p:cNvSpPr>
            <p:nvPr/>
          </p:nvSpPr>
          <p:spPr bwMode="auto">
            <a:xfrm>
              <a:off x="3304" y="176"/>
              <a:ext cx="452" cy="284"/>
            </a:xfrm>
            <a:custGeom>
              <a:avLst/>
              <a:gdLst/>
              <a:ahLst/>
              <a:cxnLst>
                <a:cxn ang="0">
                  <a:pos x="0" y="276"/>
                </a:cxn>
                <a:cxn ang="0">
                  <a:pos x="88" y="260"/>
                </a:cxn>
                <a:cxn ang="0">
                  <a:pos x="176" y="236"/>
                </a:cxn>
                <a:cxn ang="0">
                  <a:pos x="272" y="200"/>
                </a:cxn>
                <a:cxn ang="0">
                  <a:pos x="312" y="168"/>
                </a:cxn>
                <a:cxn ang="0">
                  <a:pos x="336" y="140"/>
                </a:cxn>
                <a:cxn ang="0">
                  <a:pos x="356" y="108"/>
                </a:cxn>
                <a:cxn ang="0">
                  <a:pos x="356" y="84"/>
                </a:cxn>
                <a:cxn ang="0">
                  <a:pos x="344" y="60"/>
                </a:cxn>
                <a:cxn ang="0">
                  <a:pos x="324" y="40"/>
                </a:cxn>
                <a:cxn ang="0">
                  <a:pos x="296" y="28"/>
                </a:cxn>
                <a:cxn ang="0">
                  <a:pos x="272" y="12"/>
                </a:cxn>
                <a:cxn ang="0">
                  <a:pos x="240" y="0"/>
                </a:cxn>
                <a:cxn ang="0">
                  <a:pos x="276" y="0"/>
                </a:cxn>
                <a:cxn ang="0">
                  <a:pos x="324" y="4"/>
                </a:cxn>
                <a:cxn ang="0">
                  <a:pos x="380" y="24"/>
                </a:cxn>
                <a:cxn ang="0">
                  <a:pos x="404" y="36"/>
                </a:cxn>
                <a:cxn ang="0">
                  <a:pos x="428" y="52"/>
                </a:cxn>
                <a:cxn ang="0">
                  <a:pos x="448" y="76"/>
                </a:cxn>
                <a:cxn ang="0">
                  <a:pos x="452" y="116"/>
                </a:cxn>
                <a:cxn ang="0">
                  <a:pos x="448" y="128"/>
                </a:cxn>
                <a:cxn ang="0">
                  <a:pos x="428" y="152"/>
                </a:cxn>
                <a:cxn ang="0">
                  <a:pos x="412" y="168"/>
                </a:cxn>
                <a:cxn ang="0">
                  <a:pos x="372" y="188"/>
                </a:cxn>
                <a:cxn ang="0">
                  <a:pos x="332" y="204"/>
                </a:cxn>
                <a:cxn ang="0">
                  <a:pos x="264" y="228"/>
                </a:cxn>
                <a:cxn ang="0">
                  <a:pos x="176" y="252"/>
                </a:cxn>
                <a:cxn ang="0">
                  <a:pos x="100" y="272"/>
                </a:cxn>
                <a:cxn ang="0">
                  <a:pos x="40" y="284"/>
                </a:cxn>
                <a:cxn ang="0">
                  <a:pos x="0" y="276"/>
                </a:cxn>
              </a:cxnLst>
              <a:rect l="0" t="0" r="0" b="0"/>
              <a:pathLst>
                <a:path w="452" h="284">
                  <a:moveTo>
                    <a:pt x="0" y="276"/>
                  </a:moveTo>
                  <a:lnTo>
                    <a:pt x="88" y="260"/>
                  </a:lnTo>
                  <a:lnTo>
                    <a:pt x="176" y="236"/>
                  </a:lnTo>
                  <a:lnTo>
                    <a:pt x="272" y="200"/>
                  </a:lnTo>
                  <a:lnTo>
                    <a:pt x="312" y="168"/>
                  </a:lnTo>
                  <a:lnTo>
                    <a:pt x="336" y="140"/>
                  </a:lnTo>
                  <a:lnTo>
                    <a:pt x="356" y="108"/>
                  </a:lnTo>
                  <a:lnTo>
                    <a:pt x="356" y="84"/>
                  </a:lnTo>
                  <a:lnTo>
                    <a:pt x="344" y="60"/>
                  </a:lnTo>
                  <a:lnTo>
                    <a:pt x="324" y="40"/>
                  </a:lnTo>
                  <a:lnTo>
                    <a:pt x="296" y="28"/>
                  </a:lnTo>
                  <a:lnTo>
                    <a:pt x="272" y="12"/>
                  </a:lnTo>
                  <a:lnTo>
                    <a:pt x="240" y="0"/>
                  </a:lnTo>
                  <a:lnTo>
                    <a:pt x="276" y="0"/>
                  </a:lnTo>
                  <a:lnTo>
                    <a:pt x="324" y="4"/>
                  </a:lnTo>
                  <a:lnTo>
                    <a:pt x="380" y="24"/>
                  </a:lnTo>
                  <a:lnTo>
                    <a:pt x="404" y="36"/>
                  </a:lnTo>
                  <a:lnTo>
                    <a:pt x="428" y="52"/>
                  </a:lnTo>
                  <a:lnTo>
                    <a:pt x="448" y="76"/>
                  </a:lnTo>
                  <a:lnTo>
                    <a:pt x="452" y="116"/>
                  </a:lnTo>
                  <a:lnTo>
                    <a:pt x="448" y="128"/>
                  </a:lnTo>
                  <a:lnTo>
                    <a:pt x="428" y="152"/>
                  </a:lnTo>
                  <a:lnTo>
                    <a:pt x="412" y="168"/>
                  </a:lnTo>
                  <a:lnTo>
                    <a:pt x="372" y="188"/>
                  </a:lnTo>
                  <a:lnTo>
                    <a:pt x="332" y="204"/>
                  </a:lnTo>
                  <a:lnTo>
                    <a:pt x="264" y="228"/>
                  </a:lnTo>
                  <a:lnTo>
                    <a:pt x="176" y="252"/>
                  </a:lnTo>
                  <a:lnTo>
                    <a:pt x="100" y="272"/>
                  </a:lnTo>
                  <a:lnTo>
                    <a:pt x="40" y="284"/>
                  </a:lnTo>
                  <a:lnTo>
                    <a:pt x="0" y="2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0" name="図形 59"/>
            <p:cNvSpPr>
              <a:spLocks/>
            </p:cNvSpPr>
            <p:nvPr/>
          </p:nvSpPr>
          <p:spPr bwMode="auto">
            <a:xfrm>
              <a:off x="3344" y="204"/>
              <a:ext cx="480" cy="260"/>
            </a:xfrm>
            <a:custGeom>
              <a:avLst/>
              <a:gdLst/>
              <a:ahLst/>
              <a:cxnLst>
                <a:cxn ang="0">
                  <a:pos x="236" y="220"/>
                </a:cxn>
                <a:cxn ang="0">
                  <a:pos x="196" y="236"/>
                </a:cxn>
                <a:cxn ang="0">
                  <a:pos x="152" y="248"/>
                </a:cxn>
                <a:cxn ang="0">
                  <a:pos x="104" y="256"/>
                </a:cxn>
                <a:cxn ang="0">
                  <a:pos x="48" y="260"/>
                </a:cxn>
                <a:cxn ang="0">
                  <a:pos x="0" y="256"/>
                </a:cxn>
                <a:cxn ang="0">
                  <a:pos x="60" y="248"/>
                </a:cxn>
                <a:cxn ang="0">
                  <a:pos x="136" y="232"/>
                </a:cxn>
                <a:cxn ang="0">
                  <a:pos x="232" y="200"/>
                </a:cxn>
                <a:cxn ang="0">
                  <a:pos x="292" y="184"/>
                </a:cxn>
                <a:cxn ang="0">
                  <a:pos x="340" y="160"/>
                </a:cxn>
                <a:cxn ang="0">
                  <a:pos x="376" y="140"/>
                </a:cxn>
                <a:cxn ang="0">
                  <a:pos x="396" y="124"/>
                </a:cxn>
                <a:cxn ang="0">
                  <a:pos x="412" y="100"/>
                </a:cxn>
                <a:cxn ang="0">
                  <a:pos x="420" y="88"/>
                </a:cxn>
                <a:cxn ang="0">
                  <a:pos x="412" y="48"/>
                </a:cxn>
                <a:cxn ang="0">
                  <a:pos x="388" y="20"/>
                </a:cxn>
                <a:cxn ang="0">
                  <a:pos x="360" y="0"/>
                </a:cxn>
                <a:cxn ang="0">
                  <a:pos x="408" y="8"/>
                </a:cxn>
                <a:cxn ang="0">
                  <a:pos x="432" y="20"/>
                </a:cxn>
                <a:cxn ang="0">
                  <a:pos x="456" y="32"/>
                </a:cxn>
                <a:cxn ang="0">
                  <a:pos x="472" y="56"/>
                </a:cxn>
                <a:cxn ang="0">
                  <a:pos x="480" y="88"/>
                </a:cxn>
                <a:cxn ang="0">
                  <a:pos x="468" y="104"/>
                </a:cxn>
                <a:cxn ang="0">
                  <a:pos x="424" y="148"/>
                </a:cxn>
                <a:cxn ang="0">
                  <a:pos x="396" y="172"/>
                </a:cxn>
                <a:cxn ang="0">
                  <a:pos x="352" y="196"/>
                </a:cxn>
                <a:cxn ang="0">
                  <a:pos x="304" y="212"/>
                </a:cxn>
                <a:cxn ang="0">
                  <a:pos x="244" y="220"/>
                </a:cxn>
                <a:cxn ang="0">
                  <a:pos x="244" y="224"/>
                </a:cxn>
                <a:cxn ang="0">
                  <a:pos x="236" y="220"/>
                </a:cxn>
              </a:cxnLst>
              <a:rect l="0" t="0" r="0" b="0"/>
              <a:pathLst>
                <a:path w="480" h="260">
                  <a:moveTo>
                    <a:pt x="236" y="220"/>
                  </a:moveTo>
                  <a:lnTo>
                    <a:pt x="196" y="236"/>
                  </a:lnTo>
                  <a:lnTo>
                    <a:pt x="152" y="248"/>
                  </a:lnTo>
                  <a:lnTo>
                    <a:pt x="104" y="256"/>
                  </a:lnTo>
                  <a:lnTo>
                    <a:pt x="48" y="260"/>
                  </a:lnTo>
                  <a:lnTo>
                    <a:pt x="0" y="256"/>
                  </a:lnTo>
                  <a:lnTo>
                    <a:pt x="60" y="248"/>
                  </a:lnTo>
                  <a:lnTo>
                    <a:pt x="136" y="232"/>
                  </a:lnTo>
                  <a:lnTo>
                    <a:pt x="232" y="200"/>
                  </a:lnTo>
                  <a:lnTo>
                    <a:pt x="292" y="184"/>
                  </a:lnTo>
                  <a:lnTo>
                    <a:pt x="340" y="160"/>
                  </a:lnTo>
                  <a:lnTo>
                    <a:pt x="376" y="140"/>
                  </a:lnTo>
                  <a:lnTo>
                    <a:pt x="396" y="124"/>
                  </a:lnTo>
                  <a:lnTo>
                    <a:pt x="412" y="100"/>
                  </a:lnTo>
                  <a:lnTo>
                    <a:pt x="420" y="88"/>
                  </a:lnTo>
                  <a:lnTo>
                    <a:pt x="412" y="48"/>
                  </a:lnTo>
                  <a:lnTo>
                    <a:pt x="388" y="20"/>
                  </a:lnTo>
                  <a:lnTo>
                    <a:pt x="360" y="0"/>
                  </a:lnTo>
                  <a:lnTo>
                    <a:pt x="408" y="8"/>
                  </a:lnTo>
                  <a:lnTo>
                    <a:pt x="432" y="20"/>
                  </a:lnTo>
                  <a:lnTo>
                    <a:pt x="456" y="32"/>
                  </a:lnTo>
                  <a:lnTo>
                    <a:pt x="472" y="56"/>
                  </a:lnTo>
                  <a:lnTo>
                    <a:pt x="480" y="88"/>
                  </a:lnTo>
                  <a:lnTo>
                    <a:pt x="468" y="104"/>
                  </a:lnTo>
                  <a:lnTo>
                    <a:pt x="424" y="148"/>
                  </a:lnTo>
                  <a:lnTo>
                    <a:pt x="396" y="172"/>
                  </a:lnTo>
                  <a:lnTo>
                    <a:pt x="352" y="196"/>
                  </a:lnTo>
                  <a:lnTo>
                    <a:pt x="304" y="212"/>
                  </a:lnTo>
                  <a:lnTo>
                    <a:pt x="244" y="220"/>
                  </a:lnTo>
                  <a:lnTo>
                    <a:pt x="244" y="224"/>
                  </a:lnTo>
                  <a:lnTo>
                    <a:pt x="236" y="22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1" name="図形 60"/>
            <p:cNvSpPr>
              <a:spLocks/>
            </p:cNvSpPr>
            <p:nvPr/>
          </p:nvSpPr>
          <p:spPr bwMode="auto">
            <a:xfrm>
              <a:off x="3504" y="152"/>
              <a:ext cx="380" cy="276"/>
            </a:xfrm>
            <a:custGeom>
              <a:avLst/>
              <a:gdLst/>
              <a:ahLst/>
              <a:cxnLst>
                <a:cxn ang="0">
                  <a:pos x="88" y="276"/>
                </a:cxn>
                <a:cxn ang="0">
                  <a:pos x="148" y="264"/>
                </a:cxn>
                <a:cxn ang="0">
                  <a:pos x="200" y="248"/>
                </a:cxn>
                <a:cxn ang="0">
                  <a:pos x="236" y="228"/>
                </a:cxn>
                <a:cxn ang="0">
                  <a:pos x="272" y="204"/>
                </a:cxn>
                <a:cxn ang="0">
                  <a:pos x="308" y="156"/>
                </a:cxn>
                <a:cxn ang="0">
                  <a:pos x="324" y="140"/>
                </a:cxn>
                <a:cxn ang="0">
                  <a:pos x="320" y="100"/>
                </a:cxn>
                <a:cxn ang="0">
                  <a:pos x="300" y="84"/>
                </a:cxn>
                <a:cxn ang="0">
                  <a:pos x="272" y="60"/>
                </a:cxn>
                <a:cxn ang="0">
                  <a:pos x="236" y="52"/>
                </a:cxn>
                <a:cxn ang="0">
                  <a:pos x="192" y="48"/>
                </a:cxn>
                <a:cxn ang="0">
                  <a:pos x="136" y="28"/>
                </a:cxn>
                <a:cxn ang="0">
                  <a:pos x="88" y="24"/>
                </a:cxn>
                <a:cxn ang="0">
                  <a:pos x="28" y="24"/>
                </a:cxn>
                <a:cxn ang="0">
                  <a:pos x="0" y="16"/>
                </a:cxn>
                <a:cxn ang="0">
                  <a:pos x="52" y="4"/>
                </a:cxn>
                <a:cxn ang="0">
                  <a:pos x="96" y="0"/>
                </a:cxn>
                <a:cxn ang="0">
                  <a:pos x="136" y="0"/>
                </a:cxn>
                <a:cxn ang="0">
                  <a:pos x="192" y="4"/>
                </a:cxn>
                <a:cxn ang="0">
                  <a:pos x="248" y="16"/>
                </a:cxn>
                <a:cxn ang="0">
                  <a:pos x="300" y="40"/>
                </a:cxn>
                <a:cxn ang="0">
                  <a:pos x="348" y="76"/>
                </a:cxn>
                <a:cxn ang="0">
                  <a:pos x="368" y="88"/>
                </a:cxn>
                <a:cxn ang="0">
                  <a:pos x="372" y="112"/>
                </a:cxn>
                <a:cxn ang="0">
                  <a:pos x="380" y="140"/>
                </a:cxn>
                <a:cxn ang="0">
                  <a:pos x="368" y="164"/>
                </a:cxn>
                <a:cxn ang="0">
                  <a:pos x="344" y="188"/>
                </a:cxn>
                <a:cxn ang="0">
                  <a:pos x="312" y="204"/>
                </a:cxn>
                <a:cxn ang="0">
                  <a:pos x="272" y="228"/>
                </a:cxn>
                <a:cxn ang="0">
                  <a:pos x="216" y="252"/>
                </a:cxn>
                <a:cxn ang="0">
                  <a:pos x="172" y="272"/>
                </a:cxn>
                <a:cxn ang="0">
                  <a:pos x="144" y="276"/>
                </a:cxn>
                <a:cxn ang="0">
                  <a:pos x="88" y="276"/>
                </a:cxn>
              </a:cxnLst>
              <a:rect l="0" t="0" r="0" b="0"/>
              <a:pathLst>
                <a:path w="380" h="276">
                  <a:moveTo>
                    <a:pt x="88" y="276"/>
                  </a:moveTo>
                  <a:lnTo>
                    <a:pt x="148" y="264"/>
                  </a:lnTo>
                  <a:lnTo>
                    <a:pt x="200" y="248"/>
                  </a:lnTo>
                  <a:lnTo>
                    <a:pt x="236" y="228"/>
                  </a:lnTo>
                  <a:lnTo>
                    <a:pt x="272" y="204"/>
                  </a:lnTo>
                  <a:lnTo>
                    <a:pt x="308" y="156"/>
                  </a:lnTo>
                  <a:lnTo>
                    <a:pt x="324" y="140"/>
                  </a:lnTo>
                  <a:lnTo>
                    <a:pt x="320" y="100"/>
                  </a:lnTo>
                  <a:lnTo>
                    <a:pt x="300" y="84"/>
                  </a:lnTo>
                  <a:lnTo>
                    <a:pt x="272" y="60"/>
                  </a:lnTo>
                  <a:lnTo>
                    <a:pt x="236" y="52"/>
                  </a:lnTo>
                  <a:lnTo>
                    <a:pt x="192" y="48"/>
                  </a:lnTo>
                  <a:lnTo>
                    <a:pt x="136" y="28"/>
                  </a:lnTo>
                  <a:lnTo>
                    <a:pt x="88" y="24"/>
                  </a:lnTo>
                  <a:lnTo>
                    <a:pt x="28" y="24"/>
                  </a:lnTo>
                  <a:lnTo>
                    <a:pt x="0" y="16"/>
                  </a:lnTo>
                  <a:lnTo>
                    <a:pt x="52" y="4"/>
                  </a:lnTo>
                  <a:lnTo>
                    <a:pt x="96" y="0"/>
                  </a:lnTo>
                  <a:lnTo>
                    <a:pt x="136" y="0"/>
                  </a:lnTo>
                  <a:lnTo>
                    <a:pt x="192" y="4"/>
                  </a:lnTo>
                  <a:lnTo>
                    <a:pt x="248" y="16"/>
                  </a:lnTo>
                  <a:lnTo>
                    <a:pt x="300" y="40"/>
                  </a:lnTo>
                  <a:lnTo>
                    <a:pt x="348" y="76"/>
                  </a:lnTo>
                  <a:lnTo>
                    <a:pt x="368" y="88"/>
                  </a:lnTo>
                  <a:lnTo>
                    <a:pt x="372" y="112"/>
                  </a:lnTo>
                  <a:lnTo>
                    <a:pt x="380" y="140"/>
                  </a:lnTo>
                  <a:lnTo>
                    <a:pt x="368" y="164"/>
                  </a:lnTo>
                  <a:lnTo>
                    <a:pt x="344" y="188"/>
                  </a:lnTo>
                  <a:lnTo>
                    <a:pt x="312" y="204"/>
                  </a:lnTo>
                  <a:lnTo>
                    <a:pt x="272" y="228"/>
                  </a:lnTo>
                  <a:lnTo>
                    <a:pt x="216" y="252"/>
                  </a:lnTo>
                  <a:lnTo>
                    <a:pt x="172" y="272"/>
                  </a:lnTo>
                  <a:lnTo>
                    <a:pt x="144" y="276"/>
                  </a:lnTo>
                  <a:lnTo>
                    <a:pt x="88" y="27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2" name="図形 61"/>
            <p:cNvSpPr>
              <a:spLocks/>
            </p:cNvSpPr>
            <p:nvPr/>
          </p:nvSpPr>
          <p:spPr bwMode="auto">
            <a:xfrm>
              <a:off x="3660" y="156"/>
              <a:ext cx="288" cy="280"/>
            </a:xfrm>
            <a:custGeom>
              <a:avLst/>
              <a:gdLst/>
              <a:ahLst/>
              <a:cxnLst>
                <a:cxn ang="0">
                  <a:pos x="60" y="272"/>
                </a:cxn>
                <a:cxn ang="0">
                  <a:pos x="0" y="280"/>
                </a:cxn>
                <a:cxn ang="0">
                  <a:pos x="72" y="248"/>
                </a:cxn>
                <a:cxn ang="0">
                  <a:pos x="116" y="232"/>
                </a:cxn>
                <a:cxn ang="0">
                  <a:pos x="156" y="208"/>
                </a:cxn>
                <a:cxn ang="0">
                  <a:pos x="192" y="184"/>
                </a:cxn>
                <a:cxn ang="0">
                  <a:pos x="216" y="160"/>
                </a:cxn>
                <a:cxn ang="0">
                  <a:pos x="224" y="136"/>
                </a:cxn>
                <a:cxn ang="0">
                  <a:pos x="224" y="108"/>
                </a:cxn>
                <a:cxn ang="0">
                  <a:pos x="216" y="84"/>
                </a:cxn>
                <a:cxn ang="0">
                  <a:pos x="200" y="72"/>
                </a:cxn>
                <a:cxn ang="0">
                  <a:pos x="164" y="44"/>
                </a:cxn>
                <a:cxn ang="0">
                  <a:pos x="128" y="24"/>
                </a:cxn>
                <a:cxn ang="0">
                  <a:pos x="92" y="8"/>
                </a:cxn>
                <a:cxn ang="0">
                  <a:pos x="56" y="0"/>
                </a:cxn>
                <a:cxn ang="0">
                  <a:pos x="92" y="0"/>
                </a:cxn>
                <a:cxn ang="0">
                  <a:pos x="144" y="8"/>
                </a:cxn>
                <a:cxn ang="0">
                  <a:pos x="212" y="32"/>
                </a:cxn>
                <a:cxn ang="0">
                  <a:pos x="240" y="48"/>
                </a:cxn>
                <a:cxn ang="0">
                  <a:pos x="276" y="72"/>
                </a:cxn>
                <a:cxn ang="0">
                  <a:pos x="284" y="84"/>
                </a:cxn>
                <a:cxn ang="0">
                  <a:pos x="288" y="104"/>
                </a:cxn>
                <a:cxn ang="0">
                  <a:pos x="284" y="136"/>
                </a:cxn>
                <a:cxn ang="0">
                  <a:pos x="276" y="152"/>
                </a:cxn>
                <a:cxn ang="0">
                  <a:pos x="260" y="176"/>
                </a:cxn>
                <a:cxn ang="0">
                  <a:pos x="236" y="196"/>
                </a:cxn>
                <a:cxn ang="0">
                  <a:pos x="204" y="208"/>
                </a:cxn>
                <a:cxn ang="0">
                  <a:pos x="152" y="236"/>
                </a:cxn>
                <a:cxn ang="0">
                  <a:pos x="104" y="260"/>
                </a:cxn>
                <a:cxn ang="0">
                  <a:pos x="60" y="272"/>
                </a:cxn>
              </a:cxnLst>
              <a:rect l="0" t="0" r="0" b="0"/>
              <a:pathLst>
                <a:path w="288" h="280">
                  <a:moveTo>
                    <a:pt x="60" y="272"/>
                  </a:moveTo>
                  <a:lnTo>
                    <a:pt x="0" y="280"/>
                  </a:lnTo>
                  <a:lnTo>
                    <a:pt x="72" y="248"/>
                  </a:lnTo>
                  <a:lnTo>
                    <a:pt x="116" y="232"/>
                  </a:lnTo>
                  <a:lnTo>
                    <a:pt x="156" y="208"/>
                  </a:lnTo>
                  <a:lnTo>
                    <a:pt x="192" y="184"/>
                  </a:lnTo>
                  <a:lnTo>
                    <a:pt x="216" y="160"/>
                  </a:lnTo>
                  <a:lnTo>
                    <a:pt x="224" y="136"/>
                  </a:lnTo>
                  <a:lnTo>
                    <a:pt x="224" y="108"/>
                  </a:lnTo>
                  <a:lnTo>
                    <a:pt x="216" y="84"/>
                  </a:lnTo>
                  <a:lnTo>
                    <a:pt x="200" y="72"/>
                  </a:lnTo>
                  <a:lnTo>
                    <a:pt x="164" y="44"/>
                  </a:lnTo>
                  <a:lnTo>
                    <a:pt x="128" y="24"/>
                  </a:lnTo>
                  <a:lnTo>
                    <a:pt x="92" y="8"/>
                  </a:lnTo>
                  <a:lnTo>
                    <a:pt x="56" y="0"/>
                  </a:lnTo>
                  <a:lnTo>
                    <a:pt x="92" y="0"/>
                  </a:lnTo>
                  <a:lnTo>
                    <a:pt x="144" y="8"/>
                  </a:lnTo>
                  <a:lnTo>
                    <a:pt x="212" y="32"/>
                  </a:lnTo>
                  <a:lnTo>
                    <a:pt x="240" y="48"/>
                  </a:lnTo>
                  <a:lnTo>
                    <a:pt x="276" y="72"/>
                  </a:lnTo>
                  <a:lnTo>
                    <a:pt x="284" y="84"/>
                  </a:lnTo>
                  <a:lnTo>
                    <a:pt x="288" y="104"/>
                  </a:lnTo>
                  <a:lnTo>
                    <a:pt x="284" y="136"/>
                  </a:lnTo>
                  <a:lnTo>
                    <a:pt x="276" y="152"/>
                  </a:lnTo>
                  <a:lnTo>
                    <a:pt x="260" y="176"/>
                  </a:lnTo>
                  <a:lnTo>
                    <a:pt x="236" y="196"/>
                  </a:lnTo>
                  <a:lnTo>
                    <a:pt x="204" y="208"/>
                  </a:lnTo>
                  <a:lnTo>
                    <a:pt x="152" y="236"/>
                  </a:lnTo>
                  <a:lnTo>
                    <a:pt x="104" y="260"/>
                  </a:lnTo>
                  <a:lnTo>
                    <a:pt x="60" y="2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3" name="図形 62"/>
            <p:cNvSpPr>
              <a:spLocks/>
            </p:cNvSpPr>
            <p:nvPr/>
          </p:nvSpPr>
          <p:spPr bwMode="auto">
            <a:xfrm>
              <a:off x="3740" y="144"/>
              <a:ext cx="296" cy="284"/>
            </a:xfrm>
            <a:custGeom>
              <a:avLst/>
              <a:gdLst/>
              <a:ahLst/>
              <a:cxnLst>
                <a:cxn ang="0">
                  <a:pos x="60" y="280"/>
                </a:cxn>
                <a:cxn ang="0">
                  <a:pos x="0" y="284"/>
                </a:cxn>
                <a:cxn ang="0">
                  <a:pos x="84" y="248"/>
                </a:cxn>
                <a:cxn ang="0">
                  <a:pos x="132" y="224"/>
                </a:cxn>
                <a:cxn ang="0">
                  <a:pos x="160" y="208"/>
                </a:cxn>
                <a:cxn ang="0">
                  <a:pos x="184" y="188"/>
                </a:cxn>
                <a:cxn ang="0">
                  <a:pos x="196" y="172"/>
                </a:cxn>
                <a:cxn ang="0">
                  <a:pos x="208" y="148"/>
                </a:cxn>
                <a:cxn ang="0">
                  <a:pos x="208" y="116"/>
                </a:cxn>
                <a:cxn ang="0">
                  <a:pos x="208" y="96"/>
                </a:cxn>
                <a:cxn ang="0">
                  <a:pos x="196" y="80"/>
                </a:cxn>
                <a:cxn ang="0">
                  <a:pos x="148" y="44"/>
                </a:cxn>
                <a:cxn ang="0">
                  <a:pos x="96" y="20"/>
                </a:cxn>
                <a:cxn ang="0">
                  <a:pos x="40" y="12"/>
                </a:cxn>
                <a:cxn ang="0">
                  <a:pos x="0" y="8"/>
                </a:cxn>
                <a:cxn ang="0">
                  <a:pos x="48" y="0"/>
                </a:cxn>
                <a:cxn ang="0">
                  <a:pos x="112" y="0"/>
                </a:cxn>
                <a:cxn ang="0">
                  <a:pos x="148" y="8"/>
                </a:cxn>
                <a:cxn ang="0">
                  <a:pos x="192" y="20"/>
                </a:cxn>
                <a:cxn ang="0">
                  <a:pos x="228" y="36"/>
                </a:cxn>
                <a:cxn ang="0">
                  <a:pos x="272" y="60"/>
                </a:cxn>
                <a:cxn ang="0">
                  <a:pos x="284" y="72"/>
                </a:cxn>
                <a:cxn ang="0">
                  <a:pos x="296" y="92"/>
                </a:cxn>
                <a:cxn ang="0">
                  <a:pos x="296" y="104"/>
                </a:cxn>
                <a:cxn ang="0">
                  <a:pos x="296" y="128"/>
                </a:cxn>
                <a:cxn ang="0">
                  <a:pos x="284" y="148"/>
                </a:cxn>
                <a:cxn ang="0">
                  <a:pos x="260" y="172"/>
                </a:cxn>
                <a:cxn ang="0">
                  <a:pos x="228" y="196"/>
                </a:cxn>
                <a:cxn ang="0">
                  <a:pos x="168" y="232"/>
                </a:cxn>
                <a:cxn ang="0">
                  <a:pos x="112" y="260"/>
                </a:cxn>
                <a:cxn ang="0">
                  <a:pos x="60" y="280"/>
                </a:cxn>
              </a:cxnLst>
              <a:rect l="0" t="0" r="0" b="0"/>
              <a:pathLst>
                <a:path w="296" h="284">
                  <a:moveTo>
                    <a:pt x="60" y="280"/>
                  </a:moveTo>
                  <a:lnTo>
                    <a:pt x="0" y="284"/>
                  </a:lnTo>
                  <a:lnTo>
                    <a:pt x="84" y="248"/>
                  </a:lnTo>
                  <a:lnTo>
                    <a:pt x="132" y="224"/>
                  </a:lnTo>
                  <a:lnTo>
                    <a:pt x="160" y="208"/>
                  </a:lnTo>
                  <a:lnTo>
                    <a:pt x="184" y="188"/>
                  </a:lnTo>
                  <a:lnTo>
                    <a:pt x="196" y="172"/>
                  </a:lnTo>
                  <a:lnTo>
                    <a:pt x="208" y="148"/>
                  </a:lnTo>
                  <a:lnTo>
                    <a:pt x="208" y="116"/>
                  </a:lnTo>
                  <a:lnTo>
                    <a:pt x="208" y="96"/>
                  </a:lnTo>
                  <a:lnTo>
                    <a:pt x="196" y="80"/>
                  </a:lnTo>
                  <a:lnTo>
                    <a:pt x="148" y="44"/>
                  </a:lnTo>
                  <a:lnTo>
                    <a:pt x="96" y="20"/>
                  </a:lnTo>
                  <a:lnTo>
                    <a:pt x="40" y="12"/>
                  </a:lnTo>
                  <a:lnTo>
                    <a:pt x="0" y="8"/>
                  </a:lnTo>
                  <a:lnTo>
                    <a:pt x="48" y="0"/>
                  </a:lnTo>
                  <a:lnTo>
                    <a:pt x="112" y="0"/>
                  </a:lnTo>
                  <a:lnTo>
                    <a:pt x="148" y="8"/>
                  </a:lnTo>
                  <a:lnTo>
                    <a:pt x="192" y="20"/>
                  </a:lnTo>
                  <a:lnTo>
                    <a:pt x="228" y="36"/>
                  </a:lnTo>
                  <a:lnTo>
                    <a:pt x="272" y="60"/>
                  </a:lnTo>
                  <a:lnTo>
                    <a:pt x="284" y="72"/>
                  </a:lnTo>
                  <a:lnTo>
                    <a:pt x="296" y="92"/>
                  </a:lnTo>
                  <a:lnTo>
                    <a:pt x="296" y="104"/>
                  </a:lnTo>
                  <a:lnTo>
                    <a:pt x="296" y="128"/>
                  </a:lnTo>
                  <a:lnTo>
                    <a:pt x="284" y="148"/>
                  </a:lnTo>
                  <a:lnTo>
                    <a:pt x="260" y="172"/>
                  </a:lnTo>
                  <a:lnTo>
                    <a:pt x="228" y="196"/>
                  </a:lnTo>
                  <a:lnTo>
                    <a:pt x="168" y="232"/>
                  </a:lnTo>
                  <a:lnTo>
                    <a:pt x="112" y="260"/>
                  </a:lnTo>
                  <a:lnTo>
                    <a:pt x="60" y="2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4" name="図形 63"/>
            <p:cNvSpPr>
              <a:spLocks/>
            </p:cNvSpPr>
            <p:nvPr/>
          </p:nvSpPr>
          <p:spPr bwMode="auto">
            <a:xfrm>
              <a:off x="3824" y="140"/>
              <a:ext cx="284" cy="284"/>
            </a:xfrm>
            <a:custGeom>
              <a:avLst/>
              <a:gdLst/>
              <a:ahLst/>
              <a:cxnLst>
                <a:cxn ang="0">
                  <a:pos x="0" y="284"/>
                </a:cxn>
                <a:cxn ang="0">
                  <a:pos x="48" y="260"/>
                </a:cxn>
                <a:cxn ang="0">
                  <a:pos x="96" y="236"/>
                </a:cxn>
                <a:cxn ang="0">
                  <a:pos x="144" y="200"/>
                </a:cxn>
                <a:cxn ang="0">
                  <a:pos x="180" y="176"/>
                </a:cxn>
                <a:cxn ang="0">
                  <a:pos x="200" y="156"/>
                </a:cxn>
                <a:cxn ang="0">
                  <a:pos x="212" y="132"/>
                </a:cxn>
                <a:cxn ang="0">
                  <a:pos x="216" y="108"/>
                </a:cxn>
                <a:cxn ang="0">
                  <a:pos x="212" y="88"/>
                </a:cxn>
                <a:cxn ang="0">
                  <a:pos x="204" y="76"/>
                </a:cxn>
                <a:cxn ang="0">
                  <a:pos x="188" y="60"/>
                </a:cxn>
                <a:cxn ang="0">
                  <a:pos x="144" y="36"/>
                </a:cxn>
                <a:cxn ang="0">
                  <a:pos x="100" y="16"/>
                </a:cxn>
                <a:cxn ang="0">
                  <a:pos x="60" y="4"/>
                </a:cxn>
                <a:cxn ang="0">
                  <a:pos x="16" y="0"/>
                </a:cxn>
                <a:cxn ang="0">
                  <a:pos x="64" y="0"/>
                </a:cxn>
                <a:cxn ang="0">
                  <a:pos x="120" y="4"/>
                </a:cxn>
                <a:cxn ang="0">
                  <a:pos x="180" y="16"/>
                </a:cxn>
                <a:cxn ang="0">
                  <a:pos x="212" y="28"/>
                </a:cxn>
                <a:cxn ang="0">
                  <a:pos x="236" y="48"/>
                </a:cxn>
                <a:cxn ang="0">
                  <a:pos x="260" y="72"/>
                </a:cxn>
                <a:cxn ang="0">
                  <a:pos x="276" y="96"/>
                </a:cxn>
                <a:cxn ang="0">
                  <a:pos x="284" y="120"/>
                </a:cxn>
                <a:cxn ang="0">
                  <a:pos x="284" y="136"/>
                </a:cxn>
                <a:cxn ang="0">
                  <a:pos x="272" y="156"/>
                </a:cxn>
                <a:cxn ang="0">
                  <a:pos x="236" y="192"/>
                </a:cxn>
                <a:cxn ang="0">
                  <a:pos x="168" y="236"/>
                </a:cxn>
                <a:cxn ang="0">
                  <a:pos x="108" y="260"/>
                </a:cxn>
                <a:cxn ang="0">
                  <a:pos x="72" y="276"/>
                </a:cxn>
                <a:cxn ang="0">
                  <a:pos x="0" y="284"/>
                </a:cxn>
              </a:cxnLst>
              <a:rect l="0" t="0" r="0" b="0"/>
              <a:pathLst>
                <a:path w="284" h="284">
                  <a:moveTo>
                    <a:pt x="0" y="284"/>
                  </a:moveTo>
                  <a:lnTo>
                    <a:pt x="48" y="260"/>
                  </a:lnTo>
                  <a:lnTo>
                    <a:pt x="96" y="236"/>
                  </a:lnTo>
                  <a:lnTo>
                    <a:pt x="144" y="200"/>
                  </a:lnTo>
                  <a:lnTo>
                    <a:pt x="180" y="176"/>
                  </a:lnTo>
                  <a:lnTo>
                    <a:pt x="200" y="156"/>
                  </a:lnTo>
                  <a:lnTo>
                    <a:pt x="212" y="132"/>
                  </a:lnTo>
                  <a:lnTo>
                    <a:pt x="216" y="108"/>
                  </a:lnTo>
                  <a:lnTo>
                    <a:pt x="212" y="88"/>
                  </a:lnTo>
                  <a:lnTo>
                    <a:pt x="204" y="76"/>
                  </a:lnTo>
                  <a:lnTo>
                    <a:pt x="188" y="60"/>
                  </a:lnTo>
                  <a:lnTo>
                    <a:pt x="144" y="36"/>
                  </a:lnTo>
                  <a:lnTo>
                    <a:pt x="100" y="16"/>
                  </a:lnTo>
                  <a:lnTo>
                    <a:pt x="60" y="4"/>
                  </a:lnTo>
                  <a:lnTo>
                    <a:pt x="16" y="0"/>
                  </a:lnTo>
                  <a:lnTo>
                    <a:pt x="64" y="0"/>
                  </a:lnTo>
                  <a:lnTo>
                    <a:pt x="120" y="4"/>
                  </a:lnTo>
                  <a:lnTo>
                    <a:pt x="180" y="16"/>
                  </a:lnTo>
                  <a:lnTo>
                    <a:pt x="212" y="28"/>
                  </a:lnTo>
                  <a:lnTo>
                    <a:pt x="236" y="48"/>
                  </a:lnTo>
                  <a:lnTo>
                    <a:pt x="260" y="72"/>
                  </a:lnTo>
                  <a:lnTo>
                    <a:pt x="276" y="96"/>
                  </a:lnTo>
                  <a:lnTo>
                    <a:pt x="284" y="120"/>
                  </a:lnTo>
                  <a:lnTo>
                    <a:pt x="284" y="136"/>
                  </a:lnTo>
                  <a:lnTo>
                    <a:pt x="272" y="156"/>
                  </a:lnTo>
                  <a:lnTo>
                    <a:pt x="236" y="192"/>
                  </a:lnTo>
                  <a:lnTo>
                    <a:pt x="168" y="236"/>
                  </a:lnTo>
                  <a:lnTo>
                    <a:pt x="108" y="260"/>
                  </a:lnTo>
                  <a:lnTo>
                    <a:pt x="72" y="276"/>
                  </a:lnTo>
                  <a:lnTo>
                    <a:pt x="0" y="2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5" name="図形 64"/>
            <p:cNvSpPr>
              <a:spLocks/>
            </p:cNvSpPr>
            <p:nvPr/>
          </p:nvSpPr>
          <p:spPr bwMode="auto">
            <a:xfrm>
              <a:off x="3924" y="140"/>
              <a:ext cx="260" cy="272"/>
            </a:xfrm>
            <a:custGeom>
              <a:avLst/>
              <a:gdLst/>
              <a:ahLst/>
              <a:cxnLst>
                <a:cxn ang="0">
                  <a:pos x="0" y="272"/>
                </a:cxn>
                <a:cxn ang="0">
                  <a:pos x="88" y="224"/>
                </a:cxn>
                <a:cxn ang="0">
                  <a:pos x="140" y="192"/>
                </a:cxn>
                <a:cxn ang="0">
                  <a:pos x="160" y="180"/>
                </a:cxn>
                <a:cxn ang="0">
                  <a:pos x="176" y="164"/>
                </a:cxn>
                <a:cxn ang="0">
                  <a:pos x="184" y="144"/>
                </a:cxn>
                <a:cxn ang="0">
                  <a:pos x="188" y="120"/>
                </a:cxn>
                <a:cxn ang="0">
                  <a:pos x="184" y="96"/>
                </a:cxn>
                <a:cxn ang="0">
                  <a:pos x="164" y="72"/>
                </a:cxn>
                <a:cxn ang="0">
                  <a:pos x="140" y="40"/>
                </a:cxn>
                <a:cxn ang="0">
                  <a:pos x="112" y="24"/>
                </a:cxn>
                <a:cxn ang="0">
                  <a:pos x="80" y="12"/>
                </a:cxn>
                <a:cxn ang="0">
                  <a:pos x="8" y="0"/>
                </a:cxn>
                <a:cxn ang="0">
                  <a:pos x="80" y="0"/>
                </a:cxn>
                <a:cxn ang="0">
                  <a:pos x="128" y="4"/>
                </a:cxn>
                <a:cxn ang="0">
                  <a:pos x="176" y="16"/>
                </a:cxn>
                <a:cxn ang="0">
                  <a:pos x="212" y="36"/>
                </a:cxn>
                <a:cxn ang="0">
                  <a:pos x="244" y="60"/>
                </a:cxn>
                <a:cxn ang="0">
                  <a:pos x="248" y="64"/>
                </a:cxn>
                <a:cxn ang="0">
                  <a:pos x="260" y="88"/>
                </a:cxn>
                <a:cxn ang="0">
                  <a:pos x="260" y="100"/>
                </a:cxn>
                <a:cxn ang="0">
                  <a:pos x="260" y="124"/>
                </a:cxn>
                <a:cxn ang="0">
                  <a:pos x="256" y="144"/>
                </a:cxn>
                <a:cxn ang="0">
                  <a:pos x="236" y="164"/>
                </a:cxn>
                <a:cxn ang="0">
                  <a:pos x="200" y="192"/>
                </a:cxn>
                <a:cxn ang="0">
                  <a:pos x="124" y="228"/>
                </a:cxn>
                <a:cxn ang="0">
                  <a:pos x="56" y="252"/>
                </a:cxn>
                <a:cxn ang="0">
                  <a:pos x="0" y="272"/>
                </a:cxn>
              </a:cxnLst>
              <a:rect l="0" t="0" r="0" b="0"/>
              <a:pathLst>
                <a:path w="260" h="272">
                  <a:moveTo>
                    <a:pt x="0" y="272"/>
                  </a:moveTo>
                  <a:lnTo>
                    <a:pt x="88" y="224"/>
                  </a:lnTo>
                  <a:lnTo>
                    <a:pt x="140" y="192"/>
                  </a:lnTo>
                  <a:lnTo>
                    <a:pt x="160" y="180"/>
                  </a:lnTo>
                  <a:lnTo>
                    <a:pt x="176" y="164"/>
                  </a:lnTo>
                  <a:lnTo>
                    <a:pt x="184" y="144"/>
                  </a:lnTo>
                  <a:lnTo>
                    <a:pt x="188" y="120"/>
                  </a:lnTo>
                  <a:lnTo>
                    <a:pt x="184" y="96"/>
                  </a:lnTo>
                  <a:lnTo>
                    <a:pt x="164" y="72"/>
                  </a:lnTo>
                  <a:lnTo>
                    <a:pt x="140" y="40"/>
                  </a:lnTo>
                  <a:lnTo>
                    <a:pt x="112" y="24"/>
                  </a:lnTo>
                  <a:lnTo>
                    <a:pt x="80" y="12"/>
                  </a:lnTo>
                  <a:lnTo>
                    <a:pt x="8" y="0"/>
                  </a:lnTo>
                  <a:lnTo>
                    <a:pt x="80" y="0"/>
                  </a:lnTo>
                  <a:lnTo>
                    <a:pt x="128" y="4"/>
                  </a:lnTo>
                  <a:lnTo>
                    <a:pt x="176" y="16"/>
                  </a:lnTo>
                  <a:lnTo>
                    <a:pt x="212" y="36"/>
                  </a:lnTo>
                  <a:lnTo>
                    <a:pt x="244" y="60"/>
                  </a:lnTo>
                  <a:lnTo>
                    <a:pt x="248" y="64"/>
                  </a:lnTo>
                  <a:lnTo>
                    <a:pt x="260" y="88"/>
                  </a:lnTo>
                  <a:lnTo>
                    <a:pt x="260" y="100"/>
                  </a:lnTo>
                  <a:lnTo>
                    <a:pt x="260" y="124"/>
                  </a:lnTo>
                  <a:lnTo>
                    <a:pt x="256" y="144"/>
                  </a:lnTo>
                  <a:lnTo>
                    <a:pt x="236" y="164"/>
                  </a:lnTo>
                  <a:lnTo>
                    <a:pt x="200" y="192"/>
                  </a:lnTo>
                  <a:lnTo>
                    <a:pt x="124" y="228"/>
                  </a:lnTo>
                  <a:lnTo>
                    <a:pt x="56" y="252"/>
                  </a:lnTo>
                  <a:lnTo>
                    <a:pt x="0" y="2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6" name="図形 65"/>
            <p:cNvSpPr>
              <a:spLocks/>
            </p:cNvSpPr>
            <p:nvPr/>
          </p:nvSpPr>
          <p:spPr bwMode="auto">
            <a:xfrm>
              <a:off x="3976" y="332"/>
              <a:ext cx="248" cy="72"/>
            </a:xfrm>
            <a:custGeom>
              <a:avLst/>
              <a:gdLst/>
              <a:ahLst/>
              <a:cxnLst>
                <a:cxn ang="0">
                  <a:pos x="228" y="72"/>
                </a:cxn>
                <a:cxn ang="0">
                  <a:pos x="148" y="60"/>
                </a:cxn>
                <a:cxn ang="0">
                  <a:pos x="88" y="60"/>
                </a:cxn>
                <a:cxn ang="0">
                  <a:pos x="24" y="68"/>
                </a:cxn>
                <a:cxn ang="0">
                  <a:pos x="0" y="72"/>
                </a:cxn>
                <a:cxn ang="0">
                  <a:pos x="96" y="32"/>
                </a:cxn>
                <a:cxn ang="0">
                  <a:pos x="148" y="0"/>
                </a:cxn>
                <a:cxn ang="0">
                  <a:pos x="156" y="0"/>
                </a:cxn>
                <a:cxn ang="0">
                  <a:pos x="192" y="8"/>
                </a:cxn>
                <a:cxn ang="0">
                  <a:pos x="220" y="12"/>
                </a:cxn>
                <a:cxn ang="0">
                  <a:pos x="240" y="32"/>
                </a:cxn>
                <a:cxn ang="0">
                  <a:pos x="248" y="48"/>
                </a:cxn>
                <a:cxn ang="0">
                  <a:pos x="240" y="68"/>
                </a:cxn>
                <a:cxn ang="0">
                  <a:pos x="232" y="72"/>
                </a:cxn>
                <a:cxn ang="0">
                  <a:pos x="228" y="72"/>
                </a:cxn>
              </a:cxnLst>
              <a:rect l="0" t="0" r="0" b="0"/>
              <a:pathLst>
                <a:path w="248" h="72">
                  <a:moveTo>
                    <a:pt x="228" y="72"/>
                  </a:moveTo>
                  <a:lnTo>
                    <a:pt x="148" y="60"/>
                  </a:lnTo>
                  <a:lnTo>
                    <a:pt x="88" y="60"/>
                  </a:lnTo>
                  <a:lnTo>
                    <a:pt x="24" y="68"/>
                  </a:lnTo>
                  <a:lnTo>
                    <a:pt x="0" y="72"/>
                  </a:lnTo>
                  <a:lnTo>
                    <a:pt x="96" y="32"/>
                  </a:lnTo>
                  <a:lnTo>
                    <a:pt x="148" y="0"/>
                  </a:lnTo>
                  <a:lnTo>
                    <a:pt x="156" y="0"/>
                  </a:lnTo>
                  <a:lnTo>
                    <a:pt x="192" y="8"/>
                  </a:lnTo>
                  <a:lnTo>
                    <a:pt x="220" y="12"/>
                  </a:lnTo>
                  <a:lnTo>
                    <a:pt x="240" y="32"/>
                  </a:lnTo>
                  <a:lnTo>
                    <a:pt x="248" y="48"/>
                  </a:lnTo>
                  <a:lnTo>
                    <a:pt x="240" y="68"/>
                  </a:lnTo>
                  <a:lnTo>
                    <a:pt x="232" y="72"/>
                  </a:lnTo>
                  <a:lnTo>
                    <a:pt x="228" y="7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7" name="図形 66"/>
            <p:cNvSpPr>
              <a:spLocks/>
            </p:cNvSpPr>
            <p:nvPr/>
          </p:nvSpPr>
          <p:spPr bwMode="auto">
            <a:xfrm>
              <a:off x="4136" y="328"/>
              <a:ext cx="152" cy="88"/>
            </a:xfrm>
            <a:custGeom>
              <a:avLst/>
              <a:gdLst/>
              <a:ahLst/>
              <a:cxnLst>
                <a:cxn ang="0">
                  <a:pos x="72" y="84"/>
                </a:cxn>
                <a:cxn ang="0">
                  <a:pos x="88" y="64"/>
                </a:cxn>
                <a:cxn ang="0">
                  <a:pos x="92" y="52"/>
                </a:cxn>
                <a:cxn ang="0">
                  <a:pos x="92" y="40"/>
                </a:cxn>
                <a:cxn ang="0">
                  <a:pos x="88" y="28"/>
                </a:cxn>
                <a:cxn ang="0">
                  <a:pos x="68" y="16"/>
                </a:cxn>
                <a:cxn ang="0">
                  <a:pos x="44" y="12"/>
                </a:cxn>
                <a:cxn ang="0">
                  <a:pos x="0" y="0"/>
                </a:cxn>
                <a:cxn ang="0">
                  <a:pos x="68" y="4"/>
                </a:cxn>
                <a:cxn ang="0">
                  <a:pos x="116" y="12"/>
                </a:cxn>
                <a:cxn ang="0">
                  <a:pos x="140" y="24"/>
                </a:cxn>
                <a:cxn ang="0">
                  <a:pos x="152" y="36"/>
                </a:cxn>
                <a:cxn ang="0">
                  <a:pos x="152" y="48"/>
                </a:cxn>
                <a:cxn ang="0">
                  <a:pos x="148" y="72"/>
                </a:cxn>
                <a:cxn ang="0">
                  <a:pos x="128" y="84"/>
                </a:cxn>
                <a:cxn ang="0">
                  <a:pos x="104" y="88"/>
                </a:cxn>
                <a:cxn ang="0">
                  <a:pos x="72" y="84"/>
                </a:cxn>
              </a:cxnLst>
              <a:rect l="0" t="0" r="0" b="0"/>
              <a:pathLst>
                <a:path w="152" h="88">
                  <a:moveTo>
                    <a:pt x="72" y="84"/>
                  </a:moveTo>
                  <a:lnTo>
                    <a:pt x="88" y="64"/>
                  </a:lnTo>
                  <a:lnTo>
                    <a:pt x="92" y="52"/>
                  </a:lnTo>
                  <a:lnTo>
                    <a:pt x="92" y="40"/>
                  </a:lnTo>
                  <a:lnTo>
                    <a:pt x="88" y="28"/>
                  </a:lnTo>
                  <a:lnTo>
                    <a:pt x="68" y="16"/>
                  </a:lnTo>
                  <a:lnTo>
                    <a:pt x="44" y="12"/>
                  </a:lnTo>
                  <a:lnTo>
                    <a:pt x="0" y="0"/>
                  </a:lnTo>
                  <a:lnTo>
                    <a:pt x="68" y="4"/>
                  </a:lnTo>
                  <a:lnTo>
                    <a:pt x="116" y="12"/>
                  </a:lnTo>
                  <a:lnTo>
                    <a:pt x="140" y="24"/>
                  </a:lnTo>
                  <a:lnTo>
                    <a:pt x="152" y="36"/>
                  </a:lnTo>
                  <a:lnTo>
                    <a:pt x="152" y="48"/>
                  </a:lnTo>
                  <a:lnTo>
                    <a:pt x="148" y="72"/>
                  </a:lnTo>
                  <a:lnTo>
                    <a:pt x="128" y="84"/>
                  </a:lnTo>
                  <a:lnTo>
                    <a:pt x="104" y="88"/>
                  </a:lnTo>
                  <a:lnTo>
                    <a:pt x="72" y="8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8" name="図形 67"/>
            <p:cNvSpPr>
              <a:spLocks/>
            </p:cNvSpPr>
            <p:nvPr/>
          </p:nvSpPr>
          <p:spPr bwMode="auto">
            <a:xfrm>
              <a:off x="4144" y="320"/>
              <a:ext cx="216" cy="108"/>
            </a:xfrm>
            <a:custGeom>
              <a:avLst/>
              <a:gdLst/>
              <a:ahLst/>
              <a:cxnLst>
                <a:cxn ang="0">
                  <a:pos x="128" y="108"/>
                </a:cxn>
                <a:cxn ang="0">
                  <a:pos x="104" y="104"/>
                </a:cxn>
                <a:cxn ang="0">
                  <a:pos x="128" y="96"/>
                </a:cxn>
                <a:cxn ang="0">
                  <a:pos x="144" y="80"/>
                </a:cxn>
                <a:cxn ang="0">
                  <a:pos x="152" y="68"/>
                </a:cxn>
                <a:cxn ang="0">
                  <a:pos x="152" y="56"/>
                </a:cxn>
                <a:cxn ang="0">
                  <a:pos x="152" y="44"/>
                </a:cxn>
                <a:cxn ang="0">
                  <a:pos x="132" y="32"/>
                </a:cxn>
                <a:cxn ang="0">
                  <a:pos x="116" y="20"/>
                </a:cxn>
                <a:cxn ang="0">
                  <a:pos x="72" y="8"/>
                </a:cxn>
                <a:cxn ang="0">
                  <a:pos x="28" y="8"/>
                </a:cxn>
                <a:cxn ang="0">
                  <a:pos x="0" y="8"/>
                </a:cxn>
                <a:cxn ang="0">
                  <a:pos x="4" y="0"/>
                </a:cxn>
                <a:cxn ang="0">
                  <a:pos x="36" y="0"/>
                </a:cxn>
                <a:cxn ang="0">
                  <a:pos x="104" y="0"/>
                </a:cxn>
                <a:cxn ang="0">
                  <a:pos x="140" y="8"/>
                </a:cxn>
                <a:cxn ang="0">
                  <a:pos x="168" y="12"/>
                </a:cxn>
                <a:cxn ang="0">
                  <a:pos x="200" y="24"/>
                </a:cxn>
                <a:cxn ang="0">
                  <a:pos x="212" y="44"/>
                </a:cxn>
                <a:cxn ang="0">
                  <a:pos x="216" y="56"/>
                </a:cxn>
                <a:cxn ang="0">
                  <a:pos x="216" y="68"/>
                </a:cxn>
                <a:cxn ang="0">
                  <a:pos x="212" y="80"/>
                </a:cxn>
                <a:cxn ang="0">
                  <a:pos x="200" y="92"/>
                </a:cxn>
                <a:cxn ang="0">
                  <a:pos x="180" y="104"/>
                </a:cxn>
                <a:cxn ang="0">
                  <a:pos x="128" y="108"/>
                </a:cxn>
              </a:cxnLst>
              <a:rect l="0" t="0" r="0" b="0"/>
              <a:pathLst>
                <a:path w="216" h="108">
                  <a:moveTo>
                    <a:pt x="128" y="108"/>
                  </a:moveTo>
                  <a:lnTo>
                    <a:pt x="104" y="104"/>
                  </a:lnTo>
                  <a:lnTo>
                    <a:pt x="128" y="96"/>
                  </a:lnTo>
                  <a:lnTo>
                    <a:pt x="144" y="80"/>
                  </a:lnTo>
                  <a:lnTo>
                    <a:pt x="152" y="68"/>
                  </a:lnTo>
                  <a:lnTo>
                    <a:pt x="152" y="56"/>
                  </a:lnTo>
                  <a:lnTo>
                    <a:pt x="152" y="44"/>
                  </a:lnTo>
                  <a:lnTo>
                    <a:pt x="132" y="32"/>
                  </a:lnTo>
                  <a:lnTo>
                    <a:pt x="116" y="20"/>
                  </a:lnTo>
                  <a:lnTo>
                    <a:pt x="72" y="8"/>
                  </a:lnTo>
                  <a:lnTo>
                    <a:pt x="28" y="8"/>
                  </a:lnTo>
                  <a:lnTo>
                    <a:pt x="0" y="8"/>
                  </a:lnTo>
                  <a:lnTo>
                    <a:pt x="4" y="0"/>
                  </a:lnTo>
                  <a:lnTo>
                    <a:pt x="36" y="0"/>
                  </a:lnTo>
                  <a:lnTo>
                    <a:pt x="104" y="0"/>
                  </a:lnTo>
                  <a:lnTo>
                    <a:pt x="140" y="8"/>
                  </a:lnTo>
                  <a:lnTo>
                    <a:pt x="168" y="12"/>
                  </a:lnTo>
                  <a:lnTo>
                    <a:pt x="200" y="24"/>
                  </a:lnTo>
                  <a:lnTo>
                    <a:pt x="212" y="44"/>
                  </a:lnTo>
                  <a:lnTo>
                    <a:pt x="216" y="56"/>
                  </a:lnTo>
                  <a:lnTo>
                    <a:pt x="216" y="68"/>
                  </a:lnTo>
                  <a:lnTo>
                    <a:pt x="212" y="80"/>
                  </a:lnTo>
                  <a:lnTo>
                    <a:pt x="200" y="92"/>
                  </a:lnTo>
                  <a:lnTo>
                    <a:pt x="180" y="104"/>
                  </a:lnTo>
                  <a:lnTo>
                    <a:pt x="128" y="10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69" name="図形 68"/>
            <p:cNvSpPr>
              <a:spLocks/>
            </p:cNvSpPr>
            <p:nvPr/>
          </p:nvSpPr>
          <p:spPr bwMode="auto">
            <a:xfrm>
              <a:off x="4156" y="296"/>
              <a:ext cx="296" cy="156"/>
            </a:xfrm>
            <a:custGeom>
              <a:avLst/>
              <a:gdLst/>
              <a:ahLst/>
              <a:cxnLst>
                <a:cxn ang="0">
                  <a:pos x="128" y="140"/>
                </a:cxn>
                <a:cxn ang="0">
                  <a:pos x="176" y="128"/>
                </a:cxn>
                <a:cxn ang="0">
                  <a:pos x="188" y="120"/>
                </a:cxn>
                <a:cxn ang="0">
                  <a:pos x="200" y="108"/>
                </a:cxn>
                <a:cxn ang="0">
                  <a:pos x="204" y="92"/>
                </a:cxn>
                <a:cxn ang="0">
                  <a:pos x="212" y="80"/>
                </a:cxn>
                <a:cxn ang="0">
                  <a:pos x="204" y="68"/>
                </a:cxn>
                <a:cxn ang="0">
                  <a:pos x="192" y="48"/>
                </a:cxn>
                <a:cxn ang="0">
                  <a:pos x="168" y="36"/>
                </a:cxn>
                <a:cxn ang="0">
                  <a:pos x="108" y="20"/>
                </a:cxn>
                <a:cxn ang="0">
                  <a:pos x="40" y="20"/>
                </a:cxn>
                <a:cxn ang="0">
                  <a:pos x="0" y="20"/>
                </a:cxn>
                <a:cxn ang="0">
                  <a:pos x="16" y="0"/>
                </a:cxn>
                <a:cxn ang="0">
                  <a:pos x="16" y="8"/>
                </a:cxn>
                <a:cxn ang="0">
                  <a:pos x="48" y="0"/>
                </a:cxn>
                <a:cxn ang="0">
                  <a:pos x="92" y="0"/>
                </a:cxn>
                <a:cxn ang="0">
                  <a:pos x="152" y="8"/>
                </a:cxn>
                <a:cxn ang="0">
                  <a:pos x="192" y="12"/>
                </a:cxn>
                <a:cxn ang="0">
                  <a:pos x="228" y="24"/>
                </a:cxn>
                <a:cxn ang="0">
                  <a:pos x="252" y="36"/>
                </a:cxn>
                <a:cxn ang="0">
                  <a:pos x="272" y="48"/>
                </a:cxn>
                <a:cxn ang="0">
                  <a:pos x="288" y="68"/>
                </a:cxn>
                <a:cxn ang="0">
                  <a:pos x="296" y="80"/>
                </a:cxn>
                <a:cxn ang="0">
                  <a:pos x="284" y="96"/>
                </a:cxn>
                <a:cxn ang="0">
                  <a:pos x="272" y="116"/>
                </a:cxn>
                <a:cxn ang="0">
                  <a:pos x="228" y="140"/>
                </a:cxn>
                <a:cxn ang="0">
                  <a:pos x="192" y="152"/>
                </a:cxn>
                <a:cxn ang="0">
                  <a:pos x="168" y="156"/>
                </a:cxn>
                <a:cxn ang="0">
                  <a:pos x="128" y="140"/>
                </a:cxn>
              </a:cxnLst>
              <a:rect l="0" t="0" r="0" b="0"/>
              <a:pathLst>
                <a:path w="296" h="156">
                  <a:moveTo>
                    <a:pt x="128" y="140"/>
                  </a:moveTo>
                  <a:lnTo>
                    <a:pt x="176" y="128"/>
                  </a:lnTo>
                  <a:lnTo>
                    <a:pt x="188" y="120"/>
                  </a:lnTo>
                  <a:lnTo>
                    <a:pt x="200" y="108"/>
                  </a:lnTo>
                  <a:lnTo>
                    <a:pt x="204" y="92"/>
                  </a:lnTo>
                  <a:lnTo>
                    <a:pt x="212" y="80"/>
                  </a:lnTo>
                  <a:lnTo>
                    <a:pt x="204" y="68"/>
                  </a:lnTo>
                  <a:lnTo>
                    <a:pt x="192" y="48"/>
                  </a:lnTo>
                  <a:lnTo>
                    <a:pt x="168" y="36"/>
                  </a:lnTo>
                  <a:lnTo>
                    <a:pt x="108" y="20"/>
                  </a:lnTo>
                  <a:lnTo>
                    <a:pt x="40" y="20"/>
                  </a:lnTo>
                  <a:lnTo>
                    <a:pt x="0" y="20"/>
                  </a:lnTo>
                  <a:lnTo>
                    <a:pt x="16" y="0"/>
                  </a:lnTo>
                  <a:lnTo>
                    <a:pt x="16" y="8"/>
                  </a:lnTo>
                  <a:lnTo>
                    <a:pt x="48" y="0"/>
                  </a:lnTo>
                  <a:lnTo>
                    <a:pt x="92" y="0"/>
                  </a:lnTo>
                  <a:lnTo>
                    <a:pt x="152" y="8"/>
                  </a:lnTo>
                  <a:lnTo>
                    <a:pt x="192" y="12"/>
                  </a:lnTo>
                  <a:lnTo>
                    <a:pt x="228" y="24"/>
                  </a:lnTo>
                  <a:lnTo>
                    <a:pt x="252" y="36"/>
                  </a:lnTo>
                  <a:lnTo>
                    <a:pt x="272" y="48"/>
                  </a:lnTo>
                  <a:lnTo>
                    <a:pt x="288" y="68"/>
                  </a:lnTo>
                  <a:lnTo>
                    <a:pt x="296" y="80"/>
                  </a:lnTo>
                  <a:lnTo>
                    <a:pt x="284" y="96"/>
                  </a:lnTo>
                  <a:lnTo>
                    <a:pt x="272" y="116"/>
                  </a:lnTo>
                  <a:lnTo>
                    <a:pt x="228" y="140"/>
                  </a:lnTo>
                  <a:lnTo>
                    <a:pt x="192" y="152"/>
                  </a:lnTo>
                  <a:lnTo>
                    <a:pt x="168" y="156"/>
                  </a:lnTo>
                  <a:lnTo>
                    <a:pt x="128" y="14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0" name="図形 69"/>
            <p:cNvSpPr>
              <a:spLocks/>
            </p:cNvSpPr>
            <p:nvPr/>
          </p:nvSpPr>
          <p:spPr bwMode="auto">
            <a:xfrm>
              <a:off x="4172" y="272"/>
              <a:ext cx="328" cy="204"/>
            </a:xfrm>
            <a:custGeom>
              <a:avLst/>
              <a:gdLst/>
              <a:ahLst/>
              <a:cxnLst>
                <a:cxn ang="0">
                  <a:pos x="160" y="180"/>
                </a:cxn>
                <a:cxn ang="0">
                  <a:pos x="188" y="176"/>
                </a:cxn>
                <a:cxn ang="0">
                  <a:pos x="224" y="164"/>
                </a:cxn>
                <a:cxn ang="0">
                  <a:pos x="260" y="140"/>
                </a:cxn>
                <a:cxn ang="0">
                  <a:pos x="272" y="120"/>
                </a:cxn>
                <a:cxn ang="0">
                  <a:pos x="284" y="104"/>
                </a:cxn>
                <a:cxn ang="0">
                  <a:pos x="280" y="92"/>
                </a:cxn>
                <a:cxn ang="0">
                  <a:pos x="260" y="68"/>
                </a:cxn>
                <a:cxn ang="0">
                  <a:pos x="244" y="56"/>
                </a:cxn>
                <a:cxn ang="0">
                  <a:pos x="220" y="44"/>
                </a:cxn>
                <a:cxn ang="0">
                  <a:pos x="184" y="32"/>
                </a:cxn>
                <a:cxn ang="0">
                  <a:pos x="136" y="24"/>
                </a:cxn>
                <a:cxn ang="0">
                  <a:pos x="80" y="24"/>
                </a:cxn>
                <a:cxn ang="0">
                  <a:pos x="36" y="20"/>
                </a:cxn>
                <a:cxn ang="0">
                  <a:pos x="0" y="24"/>
                </a:cxn>
                <a:cxn ang="0">
                  <a:pos x="12" y="0"/>
                </a:cxn>
                <a:cxn ang="0">
                  <a:pos x="56" y="0"/>
                </a:cxn>
                <a:cxn ang="0">
                  <a:pos x="104" y="0"/>
                </a:cxn>
                <a:cxn ang="0">
                  <a:pos x="116" y="0"/>
                </a:cxn>
                <a:cxn ang="0">
                  <a:pos x="164" y="12"/>
                </a:cxn>
                <a:cxn ang="0">
                  <a:pos x="164" y="4"/>
                </a:cxn>
                <a:cxn ang="0">
                  <a:pos x="152" y="4"/>
                </a:cxn>
                <a:cxn ang="0">
                  <a:pos x="188" y="12"/>
                </a:cxn>
                <a:cxn ang="0">
                  <a:pos x="232" y="24"/>
                </a:cxn>
                <a:cxn ang="0">
                  <a:pos x="272" y="36"/>
                </a:cxn>
                <a:cxn ang="0">
                  <a:pos x="316" y="68"/>
                </a:cxn>
                <a:cxn ang="0">
                  <a:pos x="328" y="80"/>
                </a:cxn>
                <a:cxn ang="0">
                  <a:pos x="328" y="96"/>
                </a:cxn>
                <a:cxn ang="0">
                  <a:pos x="328" y="120"/>
                </a:cxn>
                <a:cxn ang="0">
                  <a:pos x="324" y="132"/>
                </a:cxn>
                <a:cxn ang="0">
                  <a:pos x="316" y="144"/>
                </a:cxn>
                <a:cxn ang="0">
                  <a:pos x="280" y="168"/>
                </a:cxn>
                <a:cxn ang="0">
                  <a:pos x="176" y="204"/>
                </a:cxn>
                <a:cxn ang="0">
                  <a:pos x="160" y="180"/>
                </a:cxn>
              </a:cxnLst>
              <a:rect l="0" t="0" r="0" b="0"/>
              <a:pathLst>
                <a:path w="328" h="204">
                  <a:moveTo>
                    <a:pt x="160" y="180"/>
                  </a:moveTo>
                  <a:lnTo>
                    <a:pt x="188" y="176"/>
                  </a:lnTo>
                  <a:lnTo>
                    <a:pt x="224" y="164"/>
                  </a:lnTo>
                  <a:lnTo>
                    <a:pt x="260" y="140"/>
                  </a:lnTo>
                  <a:lnTo>
                    <a:pt x="272" y="120"/>
                  </a:lnTo>
                  <a:lnTo>
                    <a:pt x="284" y="104"/>
                  </a:lnTo>
                  <a:lnTo>
                    <a:pt x="280" y="92"/>
                  </a:lnTo>
                  <a:lnTo>
                    <a:pt x="260" y="68"/>
                  </a:lnTo>
                  <a:lnTo>
                    <a:pt x="244" y="56"/>
                  </a:lnTo>
                  <a:lnTo>
                    <a:pt x="220" y="44"/>
                  </a:lnTo>
                  <a:lnTo>
                    <a:pt x="184" y="32"/>
                  </a:lnTo>
                  <a:lnTo>
                    <a:pt x="136" y="24"/>
                  </a:lnTo>
                  <a:lnTo>
                    <a:pt x="80" y="24"/>
                  </a:lnTo>
                  <a:lnTo>
                    <a:pt x="36" y="20"/>
                  </a:lnTo>
                  <a:lnTo>
                    <a:pt x="0" y="24"/>
                  </a:lnTo>
                  <a:lnTo>
                    <a:pt x="12" y="0"/>
                  </a:lnTo>
                  <a:lnTo>
                    <a:pt x="56" y="0"/>
                  </a:lnTo>
                  <a:lnTo>
                    <a:pt x="104" y="0"/>
                  </a:lnTo>
                  <a:lnTo>
                    <a:pt x="116" y="0"/>
                  </a:lnTo>
                  <a:lnTo>
                    <a:pt x="164" y="12"/>
                  </a:lnTo>
                  <a:lnTo>
                    <a:pt x="164" y="4"/>
                  </a:lnTo>
                  <a:lnTo>
                    <a:pt x="152" y="4"/>
                  </a:lnTo>
                  <a:lnTo>
                    <a:pt x="188" y="12"/>
                  </a:lnTo>
                  <a:lnTo>
                    <a:pt x="232" y="24"/>
                  </a:lnTo>
                  <a:lnTo>
                    <a:pt x="272" y="36"/>
                  </a:lnTo>
                  <a:lnTo>
                    <a:pt x="316" y="68"/>
                  </a:lnTo>
                  <a:lnTo>
                    <a:pt x="328" y="80"/>
                  </a:lnTo>
                  <a:lnTo>
                    <a:pt x="328" y="96"/>
                  </a:lnTo>
                  <a:lnTo>
                    <a:pt x="328" y="120"/>
                  </a:lnTo>
                  <a:lnTo>
                    <a:pt x="324" y="132"/>
                  </a:lnTo>
                  <a:lnTo>
                    <a:pt x="316" y="144"/>
                  </a:lnTo>
                  <a:lnTo>
                    <a:pt x="280" y="168"/>
                  </a:lnTo>
                  <a:lnTo>
                    <a:pt x="176" y="204"/>
                  </a:lnTo>
                  <a:lnTo>
                    <a:pt x="160" y="1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1" name="図形 70"/>
            <p:cNvSpPr>
              <a:spLocks/>
            </p:cNvSpPr>
            <p:nvPr/>
          </p:nvSpPr>
          <p:spPr bwMode="auto">
            <a:xfrm>
              <a:off x="4344" y="284"/>
              <a:ext cx="320" cy="224"/>
            </a:xfrm>
            <a:custGeom>
              <a:avLst/>
              <a:gdLst/>
              <a:ahLst/>
              <a:cxnLst>
                <a:cxn ang="0">
                  <a:pos x="4" y="216"/>
                </a:cxn>
                <a:cxn ang="0">
                  <a:pos x="84" y="204"/>
                </a:cxn>
                <a:cxn ang="0">
                  <a:pos x="144" y="188"/>
                </a:cxn>
                <a:cxn ang="0">
                  <a:pos x="212" y="164"/>
                </a:cxn>
                <a:cxn ang="0">
                  <a:pos x="240" y="144"/>
                </a:cxn>
                <a:cxn ang="0">
                  <a:pos x="260" y="116"/>
                </a:cxn>
                <a:cxn ang="0">
                  <a:pos x="260" y="96"/>
                </a:cxn>
                <a:cxn ang="0">
                  <a:pos x="260" y="80"/>
                </a:cxn>
                <a:cxn ang="0">
                  <a:pos x="248" y="68"/>
                </a:cxn>
                <a:cxn ang="0">
                  <a:pos x="224" y="44"/>
                </a:cxn>
                <a:cxn ang="0">
                  <a:pos x="192" y="24"/>
                </a:cxn>
                <a:cxn ang="0">
                  <a:pos x="156" y="12"/>
                </a:cxn>
                <a:cxn ang="0">
                  <a:pos x="128" y="8"/>
                </a:cxn>
                <a:cxn ang="0">
                  <a:pos x="164" y="0"/>
                </a:cxn>
                <a:cxn ang="0">
                  <a:pos x="212" y="8"/>
                </a:cxn>
                <a:cxn ang="0">
                  <a:pos x="260" y="20"/>
                </a:cxn>
                <a:cxn ang="0">
                  <a:pos x="284" y="32"/>
                </a:cxn>
                <a:cxn ang="0">
                  <a:pos x="300" y="48"/>
                </a:cxn>
                <a:cxn ang="0">
                  <a:pos x="312" y="60"/>
                </a:cxn>
                <a:cxn ang="0">
                  <a:pos x="320" y="72"/>
                </a:cxn>
                <a:cxn ang="0">
                  <a:pos x="320" y="96"/>
                </a:cxn>
                <a:cxn ang="0">
                  <a:pos x="312" y="116"/>
                </a:cxn>
                <a:cxn ang="0">
                  <a:pos x="296" y="132"/>
                </a:cxn>
                <a:cxn ang="0">
                  <a:pos x="272" y="152"/>
                </a:cxn>
                <a:cxn ang="0">
                  <a:pos x="240" y="168"/>
                </a:cxn>
                <a:cxn ang="0">
                  <a:pos x="228" y="176"/>
                </a:cxn>
                <a:cxn ang="0">
                  <a:pos x="180" y="192"/>
                </a:cxn>
                <a:cxn ang="0">
                  <a:pos x="100" y="212"/>
                </a:cxn>
                <a:cxn ang="0">
                  <a:pos x="0" y="224"/>
                </a:cxn>
                <a:cxn ang="0">
                  <a:pos x="4" y="216"/>
                </a:cxn>
              </a:cxnLst>
              <a:rect l="0" t="0" r="0" b="0"/>
              <a:pathLst>
                <a:path w="320" h="224">
                  <a:moveTo>
                    <a:pt x="4" y="216"/>
                  </a:moveTo>
                  <a:lnTo>
                    <a:pt x="84" y="204"/>
                  </a:lnTo>
                  <a:lnTo>
                    <a:pt x="144" y="188"/>
                  </a:lnTo>
                  <a:lnTo>
                    <a:pt x="212" y="164"/>
                  </a:lnTo>
                  <a:lnTo>
                    <a:pt x="240" y="144"/>
                  </a:lnTo>
                  <a:lnTo>
                    <a:pt x="260" y="116"/>
                  </a:lnTo>
                  <a:lnTo>
                    <a:pt x="260" y="96"/>
                  </a:lnTo>
                  <a:lnTo>
                    <a:pt x="260" y="80"/>
                  </a:lnTo>
                  <a:lnTo>
                    <a:pt x="248" y="68"/>
                  </a:lnTo>
                  <a:lnTo>
                    <a:pt x="224" y="44"/>
                  </a:lnTo>
                  <a:lnTo>
                    <a:pt x="192" y="24"/>
                  </a:lnTo>
                  <a:lnTo>
                    <a:pt x="156" y="12"/>
                  </a:lnTo>
                  <a:lnTo>
                    <a:pt x="128" y="8"/>
                  </a:lnTo>
                  <a:lnTo>
                    <a:pt x="164" y="0"/>
                  </a:lnTo>
                  <a:lnTo>
                    <a:pt x="212" y="8"/>
                  </a:lnTo>
                  <a:lnTo>
                    <a:pt x="260" y="20"/>
                  </a:lnTo>
                  <a:lnTo>
                    <a:pt x="284" y="32"/>
                  </a:lnTo>
                  <a:lnTo>
                    <a:pt x="300" y="48"/>
                  </a:lnTo>
                  <a:lnTo>
                    <a:pt x="312" y="60"/>
                  </a:lnTo>
                  <a:lnTo>
                    <a:pt x="320" y="72"/>
                  </a:lnTo>
                  <a:lnTo>
                    <a:pt x="320" y="96"/>
                  </a:lnTo>
                  <a:lnTo>
                    <a:pt x="312" y="116"/>
                  </a:lnTo>
                  <a:lnTo>
                    <a:pt x="296" y="132"/>
                  </a:lnTo>
                  <a:lnTo>
                    <a:pt x="272" y="152"/>
                  </a:lnTo>
                  <a:lnTo>
                    <a:pt x="240" y="168"/>
                  </a:lnTo>
                  <a:lnTo>
                    <a:pt x="228" y="176"/>
                  </a:lnTo>
                  <a:lnTo>
                    <a:pt x="180" y="192"/>
                  </a:lnTo>
                  <a:lnTo>
                    <a:pt x="100" y="212"/>
                  </a:lnTo>
                  <a:lnTo>
                    <a:pt x="0" y="224"/>
                  </a:lnTo>
                  <a:lnTo>
                    <a:pt x="4" y="2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2" name="図形 71"/>
            <p:cNvSpPr>
              <a:spLocks/>
            </p:cNvSpPr>
            <p:nvPr/>
          </p:nvSpPr>
          <p:spPr bwMode="auto">
            <a:xfrm>
              <a:off x="4288" y="296"/>
              <a:ext cx="528" cy="260"/>
            </a:xfrm>
            <a:custGeom>
              <a:avLst/>
              <a:gdLst/>
              <a:ahLst/>
              <a:cxnLst>
                <a:cxn ang="0">
                  <a:pos x="36" y="224"/>
                </a:cxn>
                <a:cxn ang="0">
                  <a:pos x="56" y="212"/>
                </a:cxn>
                <a:cxn ang="0">
                  <a:pos x="156" y="204"/>
                </a:cxn>
                <a:cxn ang="0">
                  <a:pos x="236" y="188"/>
                </a:cxn>
                <a:cxn ang="0">
                  <a:pos x="284" y="168"/>
                </a:cxn>
                <a:cxn ang="0">
                  <a:pos x="304" y="156"/>
                </a:cxn>
                <a:cxn ang="0">
                  <a:pos x="332" y="140"/>
                </a:cxn>
                <a:cxn ang="0">
                  <a:pos x="356" y="120"/>
                </a:cxn>
                <a:cxn ang="0">
                  <a:pos x="376" y="104"/>
                </a:cxn>
                <a:cxn ang="0">
                  <a:pos x="380" y="84"/>
                </a:cxn>
                <a:cxn ang="0">
                  <a:pos x="376" y="60"/>
                </a:cxn>
                <a:cxn ang="0">
                  <a:pos x="368" y="48"/>
                </a:cxn>
                <a:cxn ang="0">
                  <a:pos x="356" y="32"/>
                </a:cxn>
                <a:cxn ang="0">
                  <a:pos x="340" y="12"/>
                </a:cxn>
                <a:cxn ang="0">
                  <a:pos x="308" y="0"/>
                </a:cxn>
                <a:cxn ang="0">
                  <a:pos x="352" y="0"/>
                </a:cxn>
                <a:cxn ang="0">
                  <a:pos x="388" y="8"/>
                </a:cxn>
                <a:cxn ang="0">
                  <a:pos x="436" y="12"/>
                </a:cxn>
                <a:cxn ang="0">
                  <a:pos x="472" y="24"/>
                </a:cxn>
                <a:cxn ang="0">
                  <a:pos x="504" y="44"/>
                </a:cxn>
                <a:cxn ang="0">
                  <a:pos x="520" y="56"/>
                </a:cxn>
                <a:cxn ang="0">
                  <a:pos x="528" y="72"/>
                </a:cxn>
                <a:cxn ang="0">
                  <a:pos x="520" y="96"/>
                </a:cxn>
                <a:cxn ang="0">
                  <a:pos x="508" y="116"/>
                </a:cxn>
                <a:cxn ang="0">
                  <a:pos x="492" y="132"/>
                </a:cxn>
                <a:cxn ang="0">
                  <a:pos x="460" y="152"/>
                </a:cxn>
                <a:cxn ang="0">
                  <a:pos x="416" y="168"/>
                </a:cxn>
                <a:cxn ang="0">
                  <a:pos x="316" y="200"/>
                </a:cxn>
                <a:cxn ang="0">
                  <a:pos x="188" y="228"/>
                </a:cxn>
                <a:cxn ang="0">
                  <a:pos x="132" y="240"/>
                </a:cxn>
                <a:cxn ang="0">
                  <a:pos x="132" y="236"/>
                </a:cxn>
                <a:cxn ang="0">
                  <a:pos x="108" y="240"/>
                </a:cxn>
                <a:cxn ang="0">
                  <a:pos x="56" y="248"/>
                </a:cxn>
                <a:cxn ang="0">
                  <a:pos x="20" y="252"/>
                </a:cxn>
                <a:cxn ang="0">
                  <a:pos x="0" y="260"/>
                </a:cxn>
                <a:cxn ang="0">
                  <a:pos x="12" y="248"/>
                </a:cxn>
                <a:cxn ang="0">
                  <a:pos x="24" y="236"/>
                </a:cxn>
                <a:cxn ang="0">
                  <a:pos x="36" y="224"/>
                </a:cxn>
              </a:cxnLst>
              <a:rect l="0" t="0" r="0" b="0"/>
              <a:pathLst>
                <a:path w="528" h="260">
                  <a:moveTo>
                    <a:pt x="36" y="224"/>
                  </a:moveTo>
                  <a:lnTo>
                    <a:pt x="56" y="212"/>
                  </a:lnTo>
                  <a:lnTo>
                    <a:pt x="156" y="204"/>
                  </a:lnTo>
                  <a:lnTo>
                    <a:pt x="236" y="188"/>
                  </a:lnTo>
                  <a:lnTo>
                    <a:pt x="284" y="168"/>
                  </a:lnTo>
                  <a:lnTo>
                    <a:pt x="304" y="156"/>
                  </a:lnTo>
                  <a:lnTo>
                    <a:pt x="332" y="140"/>
                  </a:lnTo>
                  <a:lnTo>
                    <a:pt x="356" y="120"/>
                  </a:lnTo>
                  <a:lnTo>
                    <a:pt x="376" y="104"/>
                  </a:lnTo>
                  <a:lnTo>
                    <a:pt x="380" y="84"/>
                  </a:lnTo>
                  <a:lnTo>
                    <a:pt x="376" y="60"/>
                  </a:lnTo>
                  <a:lnTo>
                    <a:pt x="368" y="48"/>
                  </a:lnTo>
                  <a:lnTo>
                    <a:pt x="356" y="32"/>
                  </a:lnTo>
                  <a:lnTo>
                    <a:pt x="340" y="12"/>
                  </a:lnTo>
                  <a:lnTo>
                    <a:pt x="308" y="0"/>
                  </a:lnTo>
                  <a:lnTo>
                    <a:pt x="352" y="0"/>
                  </a:lnTo>
                  <a:lnTo>
                    <a:pt x="388" y="8"/>
                  </a:lnTo>
                  <a:lnTo>
                    <a:pt x="436" y="12"/>
                  </a:lnTo>
                  <a:lnTo>
                    <a:pt x="472" y="24"/>
                  </a:lnTo>
                  <a:lnTo>
                    <a:pt x="504" y="44"/>
                  </a:lnTo>
                  <a:lnTo>
                    <a:pt x="520" y="56"/>
                  </a:lnTo>
                  <a:lnTo>
                    <a:pt x="528" y="72"/>
                  </a:lnTo>
                  <a:lnTo>
                    <a:pt x="520" y="96"/>
                  </a:lnTo>
                  <a:lnTo>
                    <a:pt x="508" y="116"/>
                  </a:lnTo>
                  <a:lnTo>
                    <a:pt x="492" y="132"/>
                  </a:lnTo>
                  <a:lnTo>
                    <a:pt x="460" y="152"/>
                  </a:lnTo>
                  <a:lnTo>
                    <a:pt x="416" y="168"/>
                  </a:lnTo>
                  <a:lnTo>
                    <a:pt x="316" y="200"/>
                  </a:lnTo>
                  <a:lnTo>
                    <a:pt x="188" y="228"/>
                  </a:lnTo>
                  <a:lnTo>
                    <a:pt x="132" y="240"/>
                  </a:lnTo>
                  <a:lnTo>
                    <a:pt x="132" y="236"/>
                  </a:lnTo>
                  <a:lnTo>
                    <a:pt x="108" y="240"/>
                  </a:lnTo>
                  <a:lnTo>
                    <a:pt x="56" y="248"/>
                  </a:lnTo>
                  <a:lnTo>
                    <a:pt x="20" y="252"/>
                  </a:lnTo>
                  <a:lnTo>
                    <a:pt x="0" y="260"/>
                  </a:lnTo>
                  <a:lnTo>
                    <a:pt x="12" y="248"/>
                  </a:lnTo>
                  <a:lnTo>
                    <a:pt x="24" y="236"/>
                  </a:lnTo>
                  <a:lnTo>
                    <a:pt x="36" y="2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3" name="図形 72"/>
            <p:cNvSpPr>
              <a:spLocks/>
            </p:cNvSpPr>
            <p:nvPr/>
          </p:nvSpPr>
          <p:spPr bwMode="auto">
            <a:xfrm>
              <a:off x="4288" y="544"/>
              <a:ext cx="104" cy="56"/>
            </a:xfrm>
            <a:custGeom>
              <a:avLst/>
              <a:gdLst/>
              <a:ahLst/>
              <a:cxnLst>
                <a:cxn ang="0">
                  <a:pos x="0" y="32"/>
                </a:cxn>
                <a:cxn ang="0">
                  <a:pos x="0" y="20"/>
                </a:cxn>
                <a:cxn ang="0">
                  <a:pos x="12" y="12"/>
                </a:cxn>
                <a:cxn ang="0">
                  <a:pos x="56" y="4"/>
                </a:cxn>
                <a:cxn ang="0">
                  <a:pos x="104" y="0"/>
                </a:cxn>
                <a:cxn ang="0">
                  <a:pos x="60" y="20"/>
                </a:cxn>
                <a:cxn ang="0">
                  <a:pos x="36" y="36"/>
                </a:cxn>
                <a:cxn ang="0">
                  <a:pos x="12" y="56"/>
                </a:cxn>
                <a:cxn ang="0">
                  <a:pos x="8" y="44"/>
                </a:cxn>
                <a:cxn ang="0">
                  <a:pos x="0" y="32"/>
                </a:cxn>
              </a:cxnLst>
              <a:rect l="0" t="0" r="0" b="0"/>
              <a:pathLst>
                <a:path w="104" h="56">
                  <a:moveTo>
                    <a:pt x="0" y="32"/>
                  </a:moveTo>
                  <a:lnTo>
                    <a:pt x="0" y="20"/>
                  </a:lnTo>
                  <a:lnTo>
                    <a:pt x="12" y="12"/>
                  </a:lnTo>
                  <a:lnTo>
                    <a:pt x="56" y="4"/>
                  </a:lnTo>
                  <a:lnTo>
                    <a:pt x="104" y="0"/>
                  </a:lnTo>
                  <a:lnTo>
                    <a:pt x="60" y="20"/>
                  </a:lnTo>
                  <a:lnTo>
                    <a:pt x="36" y="36"/>
                  </a:lnTo>
                  <a:lnTo>
                    <a:pt x="12" y="56"/>
                  </a:lnTo>
                  <a:lnTo>
                    <a:pt x="8" y="44"/>
                  </a:lnTo>
                  <a:lnTo>
                    <a:pt x="0" y="3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4" name="図形 73"/>
            <p:cNvSpPr>
              <a:spLocks/>
            </p:cNvSpPr>
            <p:nvPr/>
          </p:nvSpPr>
          <p:spPr bwMode="auto">
            <a:xfrm>
              <a:off x="4300" y="276"/>
              <a:ext cx="580" cy="360"/>
            </a:xfrm>
            <a:custGeom>
              <a:avLst/>
              <a:gdLst/>
              <a:ahLst/>
              <a:cxnLst>
                <a:cxn ang="0">
                  <a:pos x="20" y="340"/>
                </a:cxn>
                <a:cxn ang="0">
                  <a:pos x="0" y="328"/>
                </a:cxn>
                <a:cxn ang="0">
                  <a:pos x="12" y="316"/>
                </a:cxn>
                <a:cxn ang="0">
                  <a:pos x="44" y="292"/>
                </a:cxn>
                <a:cxn ang="0">
                  <a:pos x="96" y="272"/>
                </a:cxn>
                <a:cxn ang="0">
                  <a:pos x="176" y="256"/>
                </a:cxn>
                <a:cxn ang="0">
                  <a:pos x="308" y="224"/>
                </a:cxn>
                <a:cxn ang="0">
                  <a:pos x="404" y="196"/>
                </a:cxn>
                <a:cxn ang="0">
                  <a:pos x="448" y="176"/>
                </a:cxn>
                <a:cxn ang="0">
                  <a:pos x="480" y="152"/>
                </a:cxn>
                <a:cxn ang="0">
                  <a:pos x="504" y="136"/>
                </a:cxn>
                <a:cxn ang="0">
                  <a:pos x="516" y="116"/>
                </a:cxn>
                <a:cxn ang="0">
                  <a:pos x="520" y="92"/>
                </a:cxn>
                <a:cxn ang="0">
                  <a:pos x="508" y="76"/>
                </a:cxn>
                <a:cxn ang="0">
                  <a:pos x="492" y="56"/>
                </a:cxn>
                <a:cxn ang="0">
                  <a:pos x="460" y="44"/>
                </a:cxn>
                <a:cxn ang="0">
                  <a:pos x="424" y="32"/>
                </a:cxn>
                <a:cxn ang="0">
                  <a:pos x="376" y="20"/>
                </a:cxn>
                <a:cxn ang="0">
                  <a:pos x="332" y="16"/>
                </a:cxn>
                <a:cxn ang="0">
                  <a:pos x="292" y="20"/>
                </a:cxn>
                <a:cxn ang="0">
                  <a:pos x="224" y="8"/>
                </a:cxn>
                <a:cxn ang="0">
                  <a:pos x="284" y="0"/>
                </a:cxn>
                <a:cxn ang="0">
                  <a:pos x="376" y="0"/>
                </a:cxn>
                <a:cxn ang="0">
                  <a:pos x="424" y="8"/>
                </a:cxn>
                <a:cxn ang="0">
                  <a:pos x="472" y="20"/>
                </a:cxn>
                <a:cxn ang="0">
                  <a:pos x="520" y="40"/>
                </a:cxn>
                <a:cxn ang="0">
                  <a:pos x="556" y="56"/>
                </a:cxn>
                <a:cxn ang="0">
                  <a:pos x="568" y="80"/>
                </a:cxn>
                <a:cxn ang="0">
                  <a:pos x="580" y="100"/>
                </a:cxn>
                <a:cxn ang="0">
                  <a:pos x="580" y="124"/>
                </a:cxn>
                <a:cxn ang="0">
                  <a:pos x="568" y="152"/>
                </a:cxn>
                <a:cxn ang="0">
                  <a:pos x="552" y="176"/>
                </a:cxn>
                <a:cxn ang="0">
                  <a:pos x="508" y="196"/>
                </a:cxn>
                <a:cxn ang="0">
                  <a:pos x="448" y="212"/>
                </a:cxn>
                <a:cxn ang="0">
                  <a:pos x="368" y="236"/>
                </a:cxn>
                <a:cxn ang="0">
                  <a:pos x="292" y="248"/>
                </a:cxn>
                <a:cxn ang="0">
                  <a:pos x="220" y="256"/>
                </a:cxn>
                <a:cxn ang="0">
                  <a:pos x="152" y="268"/>
                </a:cxn>
                <a:cxn ang="0">
                  <a:pos x="96" y="288"/>
                </a:cxn>
                <a:cxn ang="0">
                  <a:pos x="80" y="300"/>
                </a:cxn>
                <a:cxn ang="0">
                  <a:pos x="60" y="316"/>
                </a:cxn>
                <a:cxn ang="0">
                  <a:pos x="56" y="336"/>
                </a:cxn>
                <a:cxn ang="0">
                  <a:pos x="56" y="360"/>
                </a:cxn>
                <a:cxn ang="0">
                  <a:pos x="20" y="340"/>
                </a:cxn>
              </a:cxnLst>
              <a:rect l="0" t="0" r="0" b="0"/>
              <a:pathLst>
                <a:path w="580" h="360">
                  <a:moveTo>
                    <a:pt x="20" y="340"/>
                  </a:moveTo>
                  <a:lnTo>
                    <a:pt x="0" y="328"/>
                  </a:lnTo>
                  <a:lnTo>
                    <a:pt x="12" y="316"/>
                  </a:lnTo>
                  <a:lnTo>
                    <a:pt x="44" y="292"/>
                  </a:lnTo>
                  <a:lnTo>
                    <a:pt x="96" y="272"/>
                  </a:lnTo>
                  <a:lnTo>
                    <a:pt x="176" y="256"/>
                  </a:lnTo>
                  <a:lnTo>
                    <a:pt x="308" y="224"/>
                  </a:lnTo>
                  <a:lnTo>
                    <a:pt x="404" y="196"/>
                  </a:lnTo>
                  <a:lnTo>
                    <a:pt x="448" y="176"/>
                  </a:lnTo>
                  <a:lnTo>
                    <a:pt x="480" y="152"/>
                  </a:lnTo>
                  <a:lnTo>
                    <a:pt x="504" y="136"/>
                  </a:lnTo>
                  <a:lnTo>
                    <a:pt x="516" y="116"/>
                  </a:lnTo>
                  <a:lnTo>
                    <a:pt x="520" y="92"/>
                  </a:lnTo>
                  <a:lnTo>
                    <a:pt x="508" y="76"/>
                  </a:lnTo>
                  <a:lnTo>
                    <a:pt x="492" y="56"/>
                  </a:lnTo>
                  <a:lnTo>
                    <a:pt x="460" y="44"/>
                  </a:lnTo>
                  <a:lnTo>
                    <a:pt x="424" y="32"/>
                  </a:lnTo>
                  <a:lnTo>
                    <a:pt x="376" y="20"/>
                  </a:lnTo>
                  <a:lnTo>
                    <a:pt x="332" y="16"/>
                  </a:lnTo>
                  <a:lnTo>
                    <a:pt x="292" y="20"/>
                  </a:lnTo>
                  <a:lnTo>
                    <a:pt x="224" y="8"/>
                  </a:lnTo>
                  <a:lnTo>
                    <a:pt x="284" y="0"/>
                  </a:lnTo>
                  <a:lnTo>
                    <a:pt x="376" y="0"/>
                  </a:lnTo>
                  <a:lnTo>
                    <a:pt x="424" y="8"/>
                  </a:lnTo>
                  <a:lnTo>
                    <a:pt x="472" y="20"/>
                  </a:lnTo>
                  <a:lnTo>
                    <a:pt x="520" y="40"/>
                  </a:lnTo>
                  <a:lnTo>
                    <a:pt x="556" y="56"/>
                  </a:lnTo>
                  <a:lnTo>
                    <a:pt x="568" y="80"/>
                  </a:lnTo>
                  <a:lnTo>
                    <a:pt x="580" y="100"/>
                  </a:lnTo>
                  <a:lnTo>
                    <a:pt x="580" y="124"/>
                  </a:lnTo>
                  <a:lnTo>
                    <a:pt x="568" y="152"/>
                  </a:lnTo>
                  <a:lnTo>
                    <a:pt x="552" y="176"/>
                  </a:lnTo>
                  <a:lnTo>
                    <a:pt x="508" y="196"/>
                  </a:lnTo>
                  <a:lnTo>
                    <a:pt x="448" y="212"/>
                  </a:lnTo>
                  <a:lnTo>
                    <a:pt x="368" y="236"/>
                  </a:lnTo>
                  <a:lnTo>
                    <a:pt x="292" y="248"/>
                  </a:lnTo>
                  <a:lnTo>
                    <a:pt x="220" y="256"/>
                  </a:lnTo>
                  <a:lnTo>
                    <a:pt x="152" y="268"/>
                  </a:lnTo>
                  <a:lnTo>
                    <a:pt x="96" y="288"/>
                  </a:lnTo>
                  <a:lnTo>
                    <a:pt x="80" y="300"/>
                  </a:lnTo>
                  <a:lnTo>
                    <a:pt x="60" y="316"/>
                  </a:lnTo>
                  <a:lnTo>
                    <a:pt x="56" y="336"/>
                  </a:lnTo>
                  <a:lnTo>
                    <a:pt x="56" y="360"/>
                  </a:lnTo>
                  <a:lnTo>
                    <a:pt x="20" y="34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5" name="図形 74"/>
            <p:cNvSpPr>
              <a:spLocks/>
            </p:cNvSpPr>
            <p:nvPr/>
          </p:nvSpPr>
          <p:spPr bwMode="auto">
            <a:xfrm>
              <a:off x="4360" y="292"/>
              <a:ext cx="612" cy="360"/>
            </a:xfrm>
            <a:custGeom>
              <a:avLst/>
              <a:gdLst/>
              <a:ahLst/>
              <a:cxnLst>
                <a:cxn ang="0">
                  <a:pos x="0" y="344"/>
                </a:cxn>
                <a:cxn ang="0">
                  <a:pos x="0" y="320"/>
                </a:cxn>
                <a:cxn ang="0">
                  <a:pos x="8" y="300"/>
                </a:cxn>
                <a:cxn ang="0">
                  <a:pos x="20" y="288"/>
                </a:cxn>
                <a:cxn ang="0">
                  <a:pos x="44" y="276"/>
                </a:cxn>
                <a:cxn ang="0">
                  <a:pos x="92" y="256"/>
                </a:cxn>
                <a:cxn ang="0">
                  <a:pos x="160" y="244"/>
                </a:cxn>
                <a:cxn ang="0">
                  <a:pos x="232" y="240"/>
                </a:cxn>
                <a:cxn ang="0">
                  <a:pos x="308" y="220"/>
                </a:cxn>
                <a:cxn ang="0">
                  <a:pos x="396" y="204"/>
                </a:cxn>
                <a:cxn ang="0">
                  <a:pos x="448" y="184"/>
                </a:cxn>
                <a:cxn ang="0">
                  <a:pos x="492" y="160"/>
                </a:cxn>
                <a:cxn ang="0">
                  <a:pos x="516" y="136"/>
                </a:cxn>
                <a:cxn ang="0">
                  <a:pos x="528" y="112"/>
                </a:cxn>
                <a:cxn ang="0">
                  <a:pos x="528" y="84"/>
                </a:cxn>
                <a:cxn ang="0">
                  <a:pos x="516" y="60"/>
                </a:cxn>
                <a:cxn ang="0">
                  <a:pos x="496" y="40"/>
                </a:cxn>
                <a:cxn ang="0">
                  <a:pos x="460" y="16"/>
                </a:cxn>
                <a:cxn ang="0">
                  <a:pos x="412" y="0"/>
                </a:cxn>
                <a:cxn ang="0">
                  <a:pos x="484" y="4"/>
                </a:cxn>
                <a:cxn ang="0">
                  <a:pos x="528" y="12"/>
                </a:cxn>
                <a:cxn ang="0">
                  <a:pos x="564" y="28"/>
                </a:cxn>
                <a:cxn ang="0">
                  <a:pos x="600" y="48"/>
                </a:cxn>
                <a:cxn ang="0">
                  <a:pos x="612" y="60"/>
                </a:cxn>
                <a:cxn ang="0">
                  <a:pos x="612" y="72"/>
                </a:cxn>
                <a:cxn ang="0">
                  <a:pos x="612" y="84"/>
                </a:cxn>
                <a:cxn ang="0">
                  <a:pos x="604" y="100"/>
                </a:cxn>
                <a:cxn ang="0">
                  <a:pos x="580" y="124"/>
                </a:cxn>
                <a:cxn ang="0">
                  <a:pos x="544" y="148"/>
                </a:cxn>
                <a:cxn ang="0">
                  <a:pos x="508" y="168"/>
                </a:cxn>
                <a:cxn ang="0">
                  <a:pos x="460" y="184"/>
                </a:cxn>
                <a:cxn ang="0">
                  <a:pos x="352" y="220"/>
                </a:cxn>
                <a:cxn ang="0">
                  <a:pos x="212" y="252"/>
                </a:cxn>
                <a:cxn ang="0">
                  <a:pos x="124" y="272"/>
                </a:cxn>
                <a:cxn ang="0">
                  <a:pos x="68" y="288"/>
                </a:cxn>
                <a:cxn ang="0">
                  <a:pos x="44" y="308"/>
                </a:cxn>
                <a:cxn ang="0">
                  <a:pos x="36" y="312"/>
                </a:cxn>
                <a:cxn ang="0">
                  <a:pos x="32" y="320"/>
                </a:cxn>
                <a:cxn ang="0">
                  <a:pos x="32" y="332"/>
                </a:cxn>
                <a:cxn ang="0">
                  <a:pos x="36" y="348"/>
                </a:cxn>
                <a:cxn ang="0">
                  <a:pos x="48" y="360"/>
                </a:cxn>
                <a:cxn ang="0">
                  <a:pos x="0" y="344"/>
                </a:cxn>
              </a:cxnLst>
              <a:rect l="0" t="0" r="0" b="0"/>
              <a:pathLst>
                <a:path w="612" h="360">
                  <a:moveTo>
                    <a:pt x="0" y="344"/>
                  </a:moveTo>
                  <a:lnTo>
                    <a:pt x="0" y="320"/>
                  </a:lnTo>
                  <a:lnTo>
                    <a:pt x="8" y="300"/>
                  </a:lnTo>
                  <a:lnTo>
                    <a:pt x="20" y="288"/>
                  </a:lnTo>
                  <a:lnTo>
                    <a:pt x="44" y="276"/>
                  </a:lnTo>
                  <a:lnTo>
                    <a:pt x="92" y="256"/>
                  </a:lnTo>
                  <a:lnTo>
                    <a:pt x="160" y="244"/>
                  </a:lnTo>
                  <a:lnTo>
                    <a:pt x="232" y="240"/>
                  </a:lnTo>
                  <a:lnTo>
                    <a:pt x="308" y="220"/>
                  </a:lnTo>
                  <a:lnTo>
                    <a:pt x="396" y="204"/>
                  </a:lnTo>
                  <a:lnTo>
                    <a:pt x="448" y="184"/>
                  </a:lnTo>
                  <a:lnTo>
                    <a:pt x="492" y="160"/>
                  </a:lnTo>
                  <a:lnTo>
                    <a:pt x="516" y="136"/>
                  </a:lnTo>
                  <a:lnTo>
                    <a:pt x="528" y="112"/>
                  </a:lnTo>
                  <a:lnTo>
                    <a:pt x="528" y="84"/>
                  </a:lnTo>
                  <a:lnTo>
                    <a:pt x="516" y="60"/>
                  </a:lnTo>
                  <a:lnTo>
                    <a:pt x="496" y="40"/>
                  </a:lnTo>
                  <a:lnTo>
                    <a:pt x="460" y="16"/>
                  </a:lnTo>
                  <a:lnTo>
                    <a:pt x="412" y="0"/>
                  </a:lnTo>
                  <a:lnTo>
                    <a:pt x="484" y="4"/>
                  </a:lnTo>
                  <a:lnTo>
                    <a:pt x="528" y="12"/>
                  </a:lnTo>
                  <a:lnTo>
                    <a:pt x="564" y="28"/>
                  </a:lnTo>
                  <a:lnTo>
                    <a:pt x="600" y="48"/>
                  </a:lnTo>
                  <a:lnTo>
                    <a:pt x="612" y="60"/>
                  </a:lnTo>
                  <a:lnTo>
                    <a:pt x="612" y="72"/>
                  </a:lnTo>
                  <a:lnTo>
                    <a:pt x="612" y="84"/>
                  </a:lnTo>
                  <a:lnTo>
                    <a:pt x="604" y="100"/>
                  </a:lnTo>
                  <a:lnTo>
                    <a:pt x="580" y="124"/>
                  </a:lnTo>
                  <a:lnTo>
                    <a:pt x="544" y="148"/>
                  </a:lnTo>
                  <a:lnTo>
                    <a:pt x="508" y="168"/>
                  </a:lnTo>
                  <a:lnTo>
                    <a:pt x="460" y="184"/>
                  </a:lnTo>
                  <a:lnTo>
                    <a:pt x="352" y="220"/>
                  </a:lnTo>
                  <a:lnTo>
                    <a:pt x="212" y="252"/>
                  </a:lnTo>
                  <a:lnTo>
                    <a:pt x="124" y="272"/>
                  </a:lnTo>
                  <a:lnTo>
                    <a:pt x="68" y="288"/>
                  </a:lnTo>
                  <a:lnTo>
                    <a:pt x="44" y="308"/>
                  </a:lnTo>
                  <a:lnTo>
                    <a:pt x="36" y="312"/>
                  </a:lnTo>
                  <a:lnTo>
                    <a:pt x="32" y="320"/>
                  </a:lnTo>
                  <a:lnTo>
                    <a:pt x="32" y="332"/>
                  </a:lnTo>
                  <a:lnTo>
                    <a:pt x="36" y="348"/>
                  </a:lnTo>
                  <a:lnTo>
                    <a:pt x="48" y="360"/>
                  </a:lnTo>
                  <a:lnTo>
                    <a:pt x="0" y="34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6" name="図形 75"/>
            <p:cNvSpPr>
              <a:spLocks/>
            </p:cNvSpPr>
            <p:nvPr/>
          </p:nvSpPr>
          <p:spPr bwMode="auto">
            <a:xfrm>
              <a:off x="4392" y="296"/>
              <a:ext cx="640" cy="388"/>
            </a:xfrm>
            <a:custGeom>
              <a:avLst/>
              <a:gdLst/>
              <a:ahLst/>
              <a:cxnLst>
                <a:cxn ang="0">
                  <a:pos x="28" y="364"/>
                </a:cxn>
                <a:cxn ang="0">
                  <a:pos x="16" y="352"/>
                </a:cxn>
                <a:cxn ang="0">
                  <a:pos x="4" y="340"/>
                </a:cxn>
                <a:cxn ang="0">
                  <a:pos x="0" y="328"/>
                </a:cxn>
                <a:cxn ang="0">
                  <a:pos x="4" y="308"/>
                </a:cxn>
                <a:cxn ang="0">
                  <a:pos x="12" y="304"/>
                </a:cxn>
                <a:cxn ang="0">
                  <a:pos x="40" y="292"/>
                </a:cxn>
                <a:cxn ang="0">
                  <a:pos x="92" y="272"/>
                </a:cxn>
                <a:cxn ang="0">
                  <a:pos x="180" y="252"/>
                </a:cxn>
                <a:cxn ang="0">
                  <a:pos x="320" y="216"/>
                </a:cxn>
                <a:cxn ang="0">
                  <a:pos x="428" y="188"/>
                </a:cxn>
                <a:cxn ang="0">
                  <a:pos x="476" y="168"/>
                </a:cxn>
                <a:cxn ang="0">
                  <a:pos x="520" y="144"/>
                </a:cxn>
                <a:cxn ang="0">
                  <a:pos x="556" y="120"/>
                </a:cxn>
                <a:cxn ang="0">
                  <a:pos x="572" y="96"/>
                </a:cxn>
                <a:cxn ang="0">
                  <a:pos x="584" y="84"/>
                </a:cxn>
                <a:cxn ang="0">
                  <a:pos x="584" y="68"/>
                </a:cxn>
                <a:cxn ang="0">
                  <a:pos x="580" y="56"/>
                </a:cxn>
                <a:cxn ang="0">
                  <a:pos x="572" y="44"/>
                </a:cxn>
                <a:cxn ang="0">
                  <a:pos x="532" y="20"/>
                </a:cxn>
                <a:cxn ang="0">
                  <a:pos x="520" y="12"/>
                </a:cxn>
                <a:cxn ang="0">
                  <a:pos x="476" y="0"/>
                </a:cxn>
                <a:cxn ang="0">
                  <a:pos x="524" y="8"/>
                </a:cxn>
                <a:cxn ang="0">
                  <a:pos x="572" y="24"/>
                </a:cxn>
                <a:cxn ang="0">
                  <a:pos x="612" y="56"/>
                </a:cxn>
                <a:cxn ang="0">
                  <a:pos x="628" y="72"/>
                </a:cxn>
                <a:cxn ang="0">
                  <a:pos x="640" y="92"/>
                </a:cxn>
                <a:cxn ang="0">
                  <a:pos x="640" y="96"/>
                </a:cxn>
                <a:cxn ang="0">
                  <a:pos x="636" y="116"/>
                </a:cxn>
                <a:cxn ang="0">
                  <a:pos x="616" y="132"/>
                </a:cxn>
                <a:cxn ang="0">
                  <a:pos x="572" y="156"/>
                </a:cxn>
                <a:cxn ang="0">
                  <a:pos x="532" y="176"/>
                </a:cxn>
                <a:cxn ang="0">
                  <a:pos x="488" y="188"/>
                </a:cxn>
                <a:cxn ang="0">
                  <a:pos x="448" y="200"/>
                </a:cxn>
                <a:cxn ang="0">
                  <a:pos x="416" y="204"/>
                </a:cxn>
                <a:cxn ang="0">
                  <a:pos x="352" y="228"/>
                </a:cxn>
                <a:cxn ang="0">
                  <a:pos x="276" y="248"/>
                </a:cxn>
                <a:cxn ang="0">
                  <a:pos x="216" y="260"/>
                </a:cxn>
                <a:cxn ang="0">
                  <a:pos x="188" y="272"/>
                </a:cxn>
                <a:cxn ang="0">
                  <a:pos x="140" y="292"/>
                </a:cxn>
                <a:cxn ang="0">
                  <a:pos x="128" y="304"/>
                </a:cxn>
                <a:cxn ang="0">
                  <a:pos x="120" y="320"/>
                </a:cxn>
                <a:cxn ang="0">
                  <a:pos x="116" y="340"/>
                </a:cxn>
                <a:cxn ang="0">
                  <a:pos x="116" y="356"/>
                </a:cxn>
                <a:cxn ang="0">
                  <a:pos x="128" y="388"/>
                </a:cxn>
                <a:cxn ang="0">
                  <a:pos x="28" y="364"/>
                </a:cxn>
              </a:cxnLst>
              <a:rect l="0" t="0" r="0" b="0"/>
              <a:pathLst>
                <a:path w="640" h="388">
                  <a:moveTo>
                    <a:pt x="28" y="364"/>
                  </a:moveTo>
                  <a:lnTo>
                    <a:pt x="16" y="352"/>
                  </a:lnTo>
                  <a:lnTo>
                    <a:pt x="4" y="340"/>
                  </a:lnTo>
                  <a:lnTo>
                    <a:pt x="0" y="328"/>
                  </a:lnTo>
                  <a:lnTo>
                    <a:pt x="4" y="308"/>
                  </a:lnTo>
                  <a:lnTo>
                    <a:pt x="12" y="304"/>
                  </a:lnTo>
                  <a:lnTo>
                    <a:pt x="40" y="292"/>
                  </a:lnTo>
                  <a:lnTo>
                    <a:pt x="92" y="272"/>
                  </a:lnTo>
                  <a:lnTo>
                    <a:pt x="180" y="252"/>
                  </a:lnTo>
                  <a:lnTo>
                    <a:pt x="320" y="216"/>
                  </a:lnTo>
                  <a:lnTo>
                    <a:pt x="428" y="188"/>
                  </a:lnTo>
                  <a:lnTo>
                    <a:pt x="476" y="168"/>
                  </a:lnTo>
                  <a:lnTo>
                    <a:pt x="520" y="144"/>
                  </a:lnTo>
                  <a:lnTo>
                    <a:pt x="556" y="120"/>
                  </a:lnTo>
                  <a:lnTo>
                    <a:pt x="572" y="96"/>
                  </a:lnTo>
                  <a:lnTo>
                    <a:pt x="584" y="84"/>
                  </a:lnTo>
                  <a:lnTo>
                    <a:pt x="584" y="68"/>
                  </a:lnTo>
                  <a:lnTo>
                    <a:pt x="580" y="56"/>
                  </a:lnTo>
                  <a:lnTo>
                    <a:pt x="572" y="44"/>
                  </a:lnTo>
                  <a:lnTo>
                    <a:pt x="532" y="20"/>
                  </a:lnTo>
                  <a:lnTo>
                    <a:pt x="520" y="12"/>
                  </a:lnTo>
                  <a:lnTo>
                    <a:pt x="476" y="0"/>
                  </a:lnTo>
                  <a:lnTo>
                    <a:pt x="524" y="8"/>
                  </a:lnTo>
                  <a:lnTo>
                    <a:pt x="572" y="24"/>
                  </a:lnTo>
                  <a:lnTo>
                    <a:pt x="612" y="56"/>
                  </a:lnTo>
                  <a:lnTo>
                    <a:pt x="628" y="72"/>
                  </a:lnTo>
                  <a:lnTo>
                    <a:pt x="640" y="92"/>
                  </a:lnTo>
                  <a:lnTo>
                    <a:pt x="640" y="96"/>
                  </a:lnTo>
                  <a:lnTo>
                    <a:pt x="636" y="116"/>
                  </a:lnTo>
                  <a:lnTo>
                    <a:pt x="616" y="132"/>
                  </a:lnTo>
                  <a:lnTo>
                    <a:pt x="572" y="156"/>
                  </a:lnTo>
                  <a:lnTo>
                    <a:pt x="532" y="176"/>
                  </a:lnTo>
                  <a:lnTo>
                    <a:pt x="488" y="188"/>
                  </a:lnTo>
                  <a:lnTo>
                    <a:pt x="448" y="200"/>
                  </a:lnTo>
                  <a:lnTo>
                    <a:pt x="416" y="204"/>
                  </a:lnTo>
                  <a:lnTo>
                    <a:pt x="352" y="228"/>
                  </a:lnTo>
                  <a:lnTo>
                    <a:pt x="276" y="248"/>
                  </a:lnTo>
                  <a:lnTo>
                    <a:pt x="216" y="260"/>
                  </a:lnTo>
                  <a:lnTo>
                    <a:pt x="188" y="272"/>
                  </a:lnTo>
                  <a:lnTo>
                    <a:pt x="140" y="292"/>
                  </a:lnTo>
                  <a:lnTo>
                    <a:pt x="128" y="304"/>
                  </a:lnTo>
                  <a:lnTo>
                    <a:pt x="120" y="320"/>
                  </a:lnTo>
                  <a:lnTo>
                    <a:pt x="116" y="340"/>
                  </a:lnTo>
                  <a:lnTo>
                    <a:pt x="116" y="356"/>
                  </a:lnTo>
                  <a:lnTo>
                    <a:pt x="128" y="388"/>
                  </a:lnTo>
                  <a:lnTo>
                    <a:pt x="28" y="36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7" name="図形 76"/>
            <p:cNvSpPr>
              <a:spLocks/>
            </p:cNvSpPr>
            <p:nvPr/>
          </p:nvSpPr>
          <p:spPr bwMode="auto">
            <a:xfrm>
              <a:off x="4512" y="548"/>
              <a:ext cx="140" cy="148"/>
            </a:xfrm>
            <a:custGeom>
              <a:avLst/>
              <a:gdLst/>
              <a:ahLst/>
              <a:cxnLst>
                <a:cxn ang="0">
                  <a:pos x="12" y="136"/>
                </a:cxn>
                <a:cxn ang="0">
                  <a:pos x="0" y="112"/>
                </a:cxn>
                <a:cxn ang="0">
                  <a:pos x="0" y="92"/>
                </a:cxn>
                <a:cxn ang="0">
                  <a:pos x="0" y="68"/>
                </a:cxn>
                <a:cxn ang="0">
                  <a:pos x="12" y="56"/>
                </a:cxn>
                <a:cxn ang="0">
                  <a:pos x="24" y="44"/>
                </a:cxn>
                <a:cxn ang="0">
                  <a:pos x="68" y="28"/>
                </a:cxn>
                <a:cxn ang="0">
                  <a:pos x="92" y="16"/>
                </a:cxn>
                <a:cxn ang="0">
                  <a:pos x="140" y="0"/>
                </a:cxn>
                <a:cxn ang="0">
                  <a:pos x="132" y="8"/>
                </a:cxn>
                <a:cxn ang="0">
                  <a:pos x="104" y="20"/>
                </a:cxn>
                <a:cxn ang="0">
                  <a:pos x="80" y="40"/>
                </a:cxn>
                <a:cxn ang="0">
                  <a:pos x="60" y="56"/>
                </a:cxn>
                <a:cxn ang="0">
                  <a:pos x="56" y="76"/>
                </a:cxn>
                <a:cxn ang="0">
                  <a:pos x="56" y="100"/>
                </a:cxn>
                <a:cxn ang="0">
                  <a:pos x="68" y="116"/>
                </a:cxn>
                <a:cxn ang="0">
                  <a:pos x="84" y="148"/>
                </a:cxn>
                <a:cxn ang="0">
                  <a:pos x="12" y="136"/>
                </a:cxn>
              </a:cxnLst>
              <a:rect l="0" t="0" r="0" b="0"/>
              <a:pathLst>
                <a:path w="140" h="148">
                  <a:moveTo>
                    <a:pt x="12" y="136"/>
                  </a:moveTo>
                  <a:lnTo>
                    <a:pt x="0" y="112"/>
                  </a:lnTo>
                  <a:lnTo>
                    <a:pt x="0" y="92"/>
                  </a:lnTo>
                  <a:lnTo>
                    <a:pt x="0" y="68"/>
                  </a:lnTo>
                  <a:lnTo>
                    <a:pt x="12" y="56"/>
                  </a:lnTo>
                  <a:lnTo>
                    <a:pt x="24" y="44"/>
                  </a:lnTo>
                  <a:lnTo>
                    <a:pt x="68" y="28"/>
                  </a:lnTo>
                  <a:lnTo>
                    <a:pt x="92" y="16"/>
                  </a:lnTo>
                  <a:lnTo>
                    <a:pt x="140" y="0"/>
                  </a:lnTo>
                  <a:lnTo>
                    <a:pt x="132" y="8"/>
                  </a:lnTo>
                  <a:lnTo>
                    <a:pt x="104" y="20"/>
                  </a:lnTo>
                  <a:lnTo>
                    <a:pt x="80" y="40"/>
                  </a:lnTo>
                  <a:lnTo>
                    <a:pt x="60" y="56"/>
                  </a:lnTo>
                  <a:lnTo>
                    <a:pt x="56" y="76"/>
                  </a:lnTo>
                  <a:lnTo>
                    <a:pt x="56" y="100"/>
                  </a:lnTo>
                  <a:lnTo>
                    <a:pt x="68" y="116"/>
                  </a:lnTo>
                  <a:lnTo>
                    <a:pt x="84" y="148"/>
                  </a:lnTo>
                  <a:lnTo>
                    <a:pt x="12" y="13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8" name="図形 77"/>
            <p:cNvSpPr>
              <a:spLocks/>
            </p:cNvSpPr>
            <p:nvPr/>
          </p:nvSpPr>
          <p:spPr bwMode="auto">
            <a:xfrm>
              <a:off x="4572" y="536"/>
              <a:ext cx="144" cy="164"/>
            </a:xfrm>
            <a:custGeom>
              <a:avLst/>
              <a:gdLst/>
              <a:ahLst/>
              <a:cxnLst>
                <a:cxn ang="0">
                  <a:pos x="72" y="164"/>
                </a:cxn>
                <a:cxn ang="0">
                  <a:pos x="36" y="160"/>
                </a:cxn>
                <a:cxn ang="0">
                  <a:pos x="12" y="136"/>
                </a:cxn>
                <a:cxn ang="0">
                  <a:pos x="0" y="112"/>
                </a:cxn>
                <a:cxn ang="0">
                  <a:pos x="0" y="88"/>
                </a:cxn>
                <a:cxn ang="0">
                  <a:pos x="8" y="68"/>
                </a:cxn>
                <a:cxn ang="0">
                  <a:pos x="20" y="52"/>
                </a:cxn>
                <a:cxn ang="0">
                  <a:pos x="44" y="40"/>
                </a:cxn>
                <a:cxn ang="0">
                  <a:pos x="72" y="28"/>
                </a:cxn>
                <a:cxn ang="0">
                  <a:pos x="96" y="12"/>
                </a:cxn>
                <a:cxn ang="0">
                  <a:pos x="144" y="0"/>
                </a:cxn>
                <a:cxn ang="0">
                  <a:pos x="104" y="28"/>
                </a:cxn>
                <a:cxn ang="0">
                  <a:pos x="68" y="56"/>
                </a:cxn>
                <a:cxn ang="0">
                  <a:pos x="56" y="68"/>
                </a:cxn>
                <a:cxn ang="0">
                  <a:pos x="48" y="88"/>
                </a:cxn>
                <a:cxn ang="0">
                  <a:pos x="48" y="104"/>
                </a:cxn>
                <a:cxn ang="0">
                  <a:pos x="56" y="136"/>
                </a:cxn>
                <a:cxn ang="0">
                  <a:pos x="84" y="164"/>
                </a:cxn>
                <a:cxn ang="0">
                  <a:pos x="72" y="164"/>
                </a:cxn>
              </a:cxnLst>
              <a:rect l="0" t="0" r="0" b="0"/>
              <a:pathLst>
                <a:path w="144" h="164">
                  <a:moveTo>
                    <a:pt x="72" y="164"/>
                  </a:moveTo>
                  <a:lnTo>
                    <a:pt x="36" y="160"/>
                  </a:lnTo>
                  <a:lnTo>
                    <a:pt x="12" y="136"/>
                  </a:lnTo>
                  <a:lnTo>
                    <a:pt x="0" y="112"/>
                  </a:lnTo>
                  <a:lnTo>
                    <a:pt x="0" y="88"/>
                  </a:lnTo>
                  <a:lnTo>
                    <a:pt x="8" y="68"/>
                  </a:lnTo>
                  <a:lnTo>
                    <a:pt x="20" y="52"/>
                  </a:lnTo>
                  <a:lnTo>
                    <a:pt x="44" y="40"/>
                  </a:lnTo>
                  <a:lnTo>
                    <a:pt x="72" y="28"/>
                  </a:lnTo>
                  <a:lnTo>
                    <a:pt x="96" y="12"/>
                  </a:lnTo>
                  <a:lnTo>
                    <a:pt x="144" y="0"/>
                  </a:lnTo>
                  <a:lnTo>
                    <a:pt x="104" y="28"/>
                  </a:lnTo>
                  <a:lnTo>
                    <a:pt x="68" y="56"/>
                  </a:lnTo>
                  <a:lnTo>
                    <a:pt x="56" y="68"/>
                  </a:lnTo>
                  <a:lnTo>
                    <a:pt x="48" y="88"/>
                  </a:lnTo>
                  <a:lnTo>
                    <a:pt x="48" y="104"/>
                  </a:lnTo>
                  <a:lnTo>
                    <a:pt x="56" y="136"/>
                  </a:lnTo>
                  <a:lnTo>
                    <a:pt x="84" y="164"/>
                  </a:lnTo>
                  <a:lnTo>
                    <a:pt x="72" y="16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79" name="図形 78"/>
            <p:cNvSpPr>
              <a:spLocks/>
            </p:cNvSpPr>
            <p:nvPr/>
          </p:nvSpPr>
          <p:spPr bwMode="auto">
            <a:xfrm>
              <a:off x="4620" y="500"/>
              <a:ext cx="212" cy="200"/>
            </a:xfrm>
            <a:custGeom>
              <a:avLst/>
              <a:gdLst/>
              <a:ahLst/>
              <a:cxnLst>
                <a:cxn ang="0">
                  <a:pos x="44" y="200"/>
                </a:cxn>
                <a:cxn ang="0">
                  <a:pos x="12" y="172"/>
                </a:cxn>
                <a:cxn ang="0">
                  <a:pos x="8" y="152"/>
                </a:cxn>
                <a:cxn ang="0">
                  <a:pos x="0" y="140"/>
                </a:cxn>
                <a:cxn ang="0">
                  <a:pos x="8" y="124"/>
                </a:cxn>
                <a:cxn ang="0">
                  <a:pos x="12" y="104"/>
                </a:cxn>
                <a:cxn ang="0">
                  <a:pos x="24" y="92"/>
                </a:cxn>
                <a:cxn ang="0">
                  <a:pos x="68" y="56"/>
                </a:cxn>
                <a:cxn ang="0">
                  <a:pos x="124" y="24"/>
                </a:cxn>
                <a:cxn ang="0">
                  <a:pos x="184" y="8"/>
                </a:cxn>
                <a:cxn ang="0">
                  <a:pos x="212" y="0"/>
                </a:cxn>
                <a:cxn ang="0">
                  <a:pos x="136" y="32"/>
                </a:cxn>
                <a:cxn ang="0">
                  <a:pos x="92" y="56"/>
                </a:cxn>
                <a:cxn ang="0">
                  <a:pos x="68" y="80"/>
                </a:cxn>
                <a:cxn ang="0">
                  <a:pos x="60" y="88"/>
                </a:cxn>
                <a:cxn ang="0">
                  <a:pos x="48" y="112"/>
                </a:cxn>
                <a:cxn ang="0">
                  <a:pos x="48" y="136"/>
                </a:cxn>
                <a:cxn ang="0">
                  <a:pos x="60" y="160"/>
                </a:cxn>
                <a:cxn ang="0">
                  <a:pos x="80" y="176"/>
                </a:cxn>
                <a:cxn ang="0">
                  <a:pos x="104" y="200"/>
                </a:cxn>
                <a:cxn ang="0">
                  <a:pos x="44" y="200"/>
                </a:cxn>
              </a:cxnLst>
              <a:rect l="0" t="0" r="0" b="0"/>
              <a:pathLst>
                <a:path w="212" h="200">
                  <a:moveTo>
                    <a:pt x="44" y="200"/>
                  </a:moveTo>
                  <a:lnTo>
                    <a:pt x="12" y="172"/>
                  </a:lnTo>
                  <a:lnTo>
                    <a:pt x="8" y="152"/>
                  </a:lnTo>
                  <a:lnTo>
                    <a:pt x="0" y="140"/>
                  </a:lnTo>
                  <a:lnTo>
                    <a:pt x="8" y="124"/>
                  </a:lnTo>
                  <a:lnTo>
                    <a:pt x="12" y="104"/>
                  </a:lnTo>
                  <a:lnTo>
                    <a:pt x="24" y="92"/>
                  </a:lnTo>
                  <a:lnTo>
                    <a:pt x="68" y="56"/>
                  </a:lnTo>
                  <a:lnTo>
                    <a:pt x="124" y="24"/>
                  </a:lnTo>
                  <a:lnTo>
                    <a:pt x="184" y="8"/>
                  </a:lnTo>
                  <a:lnTo>
                    <a:pt x="212" y="0"/>
                  </a:lnTo>
                  <a:lnTo>
                    <a:pt x="136" y="32"/>
                  </a:lnTo>
                  <a:lnTo>
                    <a:pt x="92" y="56"/>
                  </a:lnTo>
                  <a:lnTo>
                    <a:pt x="68" y="80"/>
                  </a:lnTo>
                  <a:lnTo>
                    <a:pt x="60" y="88"/>
                  </a:lnTo>
                  <a:lnTo>
                    <a:pt x="48" y="112"/>
                  </a:lnTo>
                  <a:lnTo>
                    <a:pt x="48" y="136"/>
                  </a:lnTo>
                  <a:lnTo>
                    <a:pt x="60" y="160"/>
                  </a:lnTo>
                  <a:lnTo>
                    <a:pt x="80" y="176"/>
                  </a:lnTo>
                  <a:lnTo>
                    <a:pt x="104" y="200"/>
                  </a:lnTo>
                  <a:lnTo>
                    <a:pt x="44" y="2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0" name="図形 79"/>
            <p:cNvSpPr>
              <a:spLocks/>
            </p:cNvSpPr>
            <p:nvPr/>
          </p:nvSpPr>
          <p:spPr bwMode="auto">
            <a:xfrm>
              <a:off x="4796" y="712"/>
              <a:ext cx="1" cy="8"/>
            </a:xfrm>
            <a:custGeom>
              <a:avLst/>
              <a:gdLst/>
              <a:ahLst/>
              <a:cxnLst>
                <a:cxn ang="0">
                  <a:pos x="0" y="8"/>
                </a:cxn>
                <a:cxn ang="0">
                  <a:pos x="0" y="0"/>
                </a:cxn>
                <a:cxn ang="0">
                  <a:pos x="0" y="8"/>
                </a:cxn>
              </a:cxnLst>
              <a:rect l="0" t="0" r="0" b="0"/>
              <a:pathLst>
                <a:path h="8">
                  <a:moveTo>
                    <a:pt x="0" y="8"/>
                  </a:moveTo>
                  <a:lnTo>
                    <a:pt x="0" y="0"/>
                  </a:lnTo>
                  <a:lnTo>
                    <a:pt x="0" y="8"/>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1" name="図形 80"/>
            <p:cNvSpPr>
              <a:spLocks/>
            </p:cNvSpPr>
            <p:nvPr/>
          </p:nvSpPr>
          <p:spPr bwMode="auto">
            <a:xfrm>
              <a:off x="4668" y="156"/>
              <a:ext cx="432" cy="556"/>
            </a:xfrm>
            <a:custGeom>
              <a:avLst/>
              <a:gdLst/>
              <a:ahLst/>
              <a:cxnLst>
                <a:cxn ang="0">
                  <a:pos x="424" y="212"/>
                </a:cxn>
                <a:cxn ang="0">
                  <a:pos x="432" y="244"/>
                </a:cxn>
                <a:cxn ang="0">
                  <a:pos x="408" y="280"/>
                </a:cxn>
                <a:cxn ang="0">
                  <a:pos x="348" y="304"/>
                </a:cxn>
                <a:cxn ang="0">
                  <a:pos x="172" y="352"/>
                </a:cxn>
                <a:cxn ang="0">
                  <a:pos x="80" y="400"/>
                </a:cxn>
                <a:cxn ang="0">
                  <a:pos x="44" y="444"/>
                </a:cxn>
                <a:cxn ang="0">
                  <a:pos x="48" y="496"/>
                </a:cxn>
                <a:cxn ang="0">
                  <a:pos x="92" y="540"/>
                </a:cxn>
                <a:cxn ang="0">
                  <a:pos x="100" y="544"/>
                </a:cxn>
                <a:cxn ang="0">
                  <a:pos x="64" y="544"/>
                </a:cxn>
                <a:cxn ang="0">
                  <a:pos x="20" y="504"/>
                </a:cxn>
                <a:cxn ang="0">
                  <a:pos x="8" y="456"/>
                </a:cxn>
                <a:cxn ang="0">
                  <a:pos x="24" y="424"/>
                </a:cxn>
                <a:cxn ang="0">
                  <a:pos x="100" y="376"/>
                </a:cxn>
                <a:cxn ang="0">
                  <a:pos x="188" y="340"/>
                </a:cxn>
                <a:cxn ang="0">
                  <a:pos x="296" y="296"/>
                </a:cxn>
                <a:cxn ang="0">
                  <a:pos x="360" y="256"/>
                </a:cxn>
                <a:cxn ang="0">
                  <a:pos x="364" y="232"/>
                </a:cxn>
                <a:cxn ang="0">
                  <a:pos x="324" y="176"/>
                </a:cxn>
                <a:cxn ang="0">
                  <a:pos x="248" y="148"/>
                </a:cxn>
                <a:cxn ang="0">
                  <a:pos x="152" y="128"/>
                </a:cxn>
                <a:cxn ang="0">
                  <a:pos x="44" y="96"/>
                </a:cxn>
                <a:cxn ang="0">
                  <a:pos x="8" y="80"/>
                </a:cxn>
                <a:cxn ang="0">
                  <a:pos x="0" y="56"/>
                </a:cxn>
                <a:cxn ang="0">
                  <a:pos x="32" y="24"/>
                </a:cxn>
                <a:cxn ang="0">
                  <a:pos x="92" y="8"/>
                </a:cxn>
                <a:cxn ang="0">
                  <a:pos x="196" y="0"/>
                </a:cxn>
                <a:cxn ang="0">
                  <a:pos x="148" y="20"/>
                </a:cxn>
                <a:cxn ang="0">
                  <a:pos x="124" y="44"/>
                </a:cxn>
                <a:cxn ang="0">
                  <a:pos x="124" y="72"/>
                </a:cxn>
                <a:cxn ang="0">
                  <a:pos x="164" y="104"/>
                </a:cxn>
                <a:cxn ang="0">
                  <a:pos x="224" y="120"/>
                </a:cxn>
                <a:cxn ang="0">
                  <a:pos x="336" y="120"/>
                </a:cxn>
                <a:cxn ang="0">
                  <a:pos x="336" y="140"/>
                </a:cxn>
                <a:cxn ang="0">
                  <a:pos x="340" y="164"/>
                </a:cxn>
                <a:cxn ang="0">
                  <a:pos x="412" y="196"/>
                </a:cxn>
              </a:cxnLst>
              <a:rect l="0" t="0" r="0" b="0"/>
              <a:pathLst>
                <a:path w="432" h="556">
                  <a:moveTo>
                    <a:pt x="412" y="196"/>
                  </a:moveTo>
                  <a:lnTo>
                    <a:pt x="424" y="212"/>
                  </a:lnTo>
                  <a:lnTo>
                    <a:pt x="432" y="224"/>
                  </a:lnTo>
                  <a:lnTo>
                    <a:pt x="432" y="244"/>
                  </a:lnTo>
                  <a:lnTo>
                    <a:pt x="424" y="260"/>
                  </a:lnTo>
                  <a:lnTo>
                    <a:pt x="408" y="280"/>
                  </a:lnTo>
                  <a:lnTo>
                    <a:pt x="384" y="292"/>
                  </a:lnTo>
                  <a:lnTo>
                    <a:pt x="348" y="304"/>
                  </a:lnTo>
                  <a:lnTo>
                    <a:pt x="224" y="332"/>
                  </a:lnTo>
                  <a:lnTo>
                    <a:pt x="172" y="352"/>
                  </a:lnTo>
                  <a:lnTo>
                    <a:pt x="124" y="368"/>
                  </a:lnTo>
                  <a:lnTo>
                    <a:pt x="80" y="400"/>
                  </a:lnTo>
                  <a:lnTo>
                    <a:pt x="56" y="420"/>
                  </a:lnTo>
                  <a:lnTo>
                    <a:pt x="44" y="444"/>
                  </a:lnTo>
                  <a:lnTo>
                    <a:pt x="44" y="472"/>
                  </a:lnTo>
                  <a:lnTo>
                    <a:pt x="48" y="496"/>
                  </a:lnTo>
                  <a:lnTo>
                    <a:pt x="68" y="520"/>
                  </a:lnTo>
                  <a:lnTo>
                    <a:pt x="92" y="540"/>
                  </a:lnTo>
                  <a:lnTo>
                    <a:pt x="128" y="556"/>
                  </a:lnTo>
                  <a:lnTo>
                    <a:pt x="100" y="544"/>
                  </a:lnTo>
                  <a:lnTo>
                    <a:pt x="64" y="544"/>
                  </a:lnTo>
                  <a:lnTo>
                    <a:pt x="64" y="544"/>
                  </a:lnTo>
                  <a:lnTo>
                    <a:pt x="36" y="528"/>
                  </a:lnTo>
                  <a:lnTo>
                    <a:pt x="20" y="504"/>
                  </a:lnTo>
                  <a:lnTo>
                    <a:pt x="8" y="472"/>
                  </a:lnTo>
                  <a:lnTo>
                    <a:pt x="8" y="456"/>
                  </a:lnTo>
                  <a:lnTo>
                    <a:pt x="20" y="436"/>
                  </a:lnTo>
                  <a:lnTo>
                    <a:pt x="24" y="424"/>
                  </a:lnTo>
                  <a:lnTo>
                    <a:pt x="48" y="408"/>
                  </a:lnTo>
                  <a:lnTo>
                    <a:pt x="100" y="376"/>
                  </a:lnTo>
                  <a:lnTo>
                    <a:pt x="188" y="344"/>
                  </a:lnTo>
                  <a:lnTo>
                    <a:pt x="188" y="340"/>
                  </a:lnTo>
                  <a:lnTo>
                    <a:pt x="260" y="316"/>
                  </a:lnTo>
                  <a:lnTo>
                    <a:pt x="296" y="296"/>
                  </a:lnTo>
                  <a:lnTo>
                    <a:pt x="340" y="280"/>
                  </a:lnTo>
                  <a:lnTo>
                    <a:pt x="360" y="256"/>
                  </a:lnTo>
                  <a:lnTo>
                    <a:pt x="364" y="236"/>
                  </a:lnTo>
                  <a:lnTo>
                    <a:pt x="364" y="232"/>
                  </a:lnTo>
                  <a:lnTo>
                    <a:pt x="348" y="200"/>
                  </a:lnTo>
                  <a:lnTo>
                    <a:pt x="324" y="176"/>
                  </a:lnTo>
                  <a:lnTo>
                    <a:pt x="284" y="160"/>
                  </a:lnTo>
                  <a:lnTo>
                    <a:pt x="248" y="148"/>
                  </a:lnTo>
                  <a:lnTo>
                    <a:pt x="188" y="136"/>
                  </a:lnTo>
                  <a:lnTo>
                    <a:pt x="152" y="128"/>
                  </a:lnTo>
                  <a:lnTo>
                    <a:pt x="92" y="116"/>
                  </a:lnTo>
                  <a:lnTo>
                    <a:pt x="44" y="96"/>
                  </a:lnTo>
                  <a:lnTo>
                    <a:pt x="24" y="84"/>
                  </a:lnTo>
                  <a:lnTo>
                    <a:pt x="8" y="80"/>
                  </a:lnTo>
                  <a:lnTo>
                    <a:pt x="0" y="68"/>
                  </a:lnTo>
                  <a:lnTo>
                    <a:pt x="0" y="56"/>
                  </a:lnTo>
                  <a:lnTo>
                    <a:pt x="8" y="48"/>
                  </a:lnTo>
                  <a:lnTo>
                    <a:pt x="32" y="24"/>
                  </a:lnTo>
                  <a:lnTo>
                    <a:pt x="56" y="12"/>
                  </a:lnTo>
                  <a:lnTo>
                    <a:pt x="92" y="8"/>
                  </a:lnTo>
                  <a:lnTo>
                    <a:pt x="140" y="0"/>
                  </a:lnTo>
                  <a:lnTo>
                    <a:pt x="196" y="0"/>
                  </a:lnTo>
                  <a:lnTo>
                    <a:pt x="164" y="8"/>
                  </a:lnTo>
                  <a:lnTo>
                    <a:pt x="148" y="20"/>
                  </a:lnTo>
                  <a:lnTo>
                    <a:pt x="128" y="32"/>
                  </a:lnTo>
                  <a:lnTo>
                    <a:pt x="124" y="44"/>
                  </a:lnTo>
                  <a:lnTo>
                    <a:pt x="116" y="60"/>
                  </a:lnTo>
                  <a:lnTo>
                    <a:pt x="124" y="72"/>
                  </a:lnTo>
                  <a:lnTo>
                    <a:pt x="148" y="92"/>
                  </a:lnTo>
                  <a:lnTo>
                    <a:pt x="164" y="104"/>
                  </a:lnTo>
                  <a:lnTo>
                    <a:pt x="188" y="116"/>
                  </a:lnTo>
                  <a:lnTo>
                    <a:pt x="224" y="120"/>
                  </a:lnTo>
                  <a:lnTo>
                    <a:pt x="268" y="128"/>
                  </a:lnTo>
                  <a:lnTo>
                    <a:pt x="336" y="120"/>
                  </a:lnTo>
                  <a:lnTo>
                    <a:pt x="336" y="136"/>
                  </a:lnTo>
                  <a:lnTo>
                    <a:pt x="336" y="140"/>
                  </a:lnTo>
                  <a:lnTo>
                    <a:pt x="336" y="148"/>
                  </a:lnTo>
                  <a:lnTo>
                    <a:pt x="340" y="164"/>
                  </a:lnTo>
                  <a:lnTo>
                    <a:pt x="360" y="176"/>
                  </a:lnTo>
                  <a:lnTo>
                    <a:pt x="412" y="19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dirty="0"/>
            </a:p>
          </p:txBody>
        </p:sp>
        <p:sp>
          <p:nvSpPr>
            <p:cNvPr id="82" name="図形 81"/>
            <p:cNvSpPr>
              <a:spLocks/>
            </p:cNvSpPr>
            <p:nvPr/>
          </p:nvSpPr>
          <p:spPr bwMode="auto">
            <a:xfrm>
              <a:off x="4792" y="156"/>
              <a:ext cx="212" cy="120"/>
            </a:xfrm>
            <a:custGeom>
              <a:avLst/>
              <a:gdLst/>
              <a:ahLst/>
              <a:cxnLst>
                <a:cxn ang="0">
                  <a:pos x="212" y="116"/>
                </a:cxn>
                <a:cxn ang="0">
                  <a:pos x="144" y="120"/>
                </a:cxn>
                <a:cxn ang="0">
                  <a:pos x="100" y="116"/>
                </a:cxn>
                <a:cxn ang="0">
                  <a:pos x="64" y="108"/>
                </a:cxn>
                <a:cxn ang="0">
                  <a:pos x="48" y="96"/>
                </a:cxn>
                <a:cxn ang="0">
                  <a:pos x="24" y="84"/>
                </a:cxn>
                <a:cxn ang="0">
                  <a:pos x="4" y="72"/>
                </a:cxn>
                <a:cxn ang="0">
                  <a:pos x="0" y="60"/>
                </a:cxn>
                <a:cxn ang="0">
                  <a:pos x="0" y="48"/>
                </a:cxn>
                <a:cxn ang="0">
                  <a:pos x="12" y="32"/>
                </a:cxn>
                <a:cxn ang="0">
                  <a:pos x="28" y="20"/>
                </a:cxn>
                <a:cxn ang="0">
                  <a:pos x="60" y="8"/>
                </a:cxn>
                <a:cxn ang="0">
                  <a:pos x="84" y="0"/>
                </a:cxn>
                <a:cxn ang="0">
                  <a:pos x="144" y="8"/>
                </a:cxn>
                <a:cxn ang="0">
                  <a:pos x="108" y="12"/>
                </a:cxn>
                <a:cxn ang="0">
                  <a:pos x="96" y="12"/>
                </a:cxn>
                <a:cxn ang="0">
                  <a:pos x="64" y="24"/>
                </a:cxn>
                <a:cxn ang="0">
                  <a:pos x="48" y="44"/>
                </a:cxn>
                <a:cxn ang="0">
                  <a:pos x="48" y="60"/>
                </a:cxn>
                <a:cxn ang="0">
                  <a:pos x="52" y="72"/>
                </a:cxn>
                <a:cxn ang="0">
                  <a:pos x="64" y="80"/>
                </a:cxn>
                <a:cxn ang="0">
                  <a:pos x="76" y="92"/>
                </a:cxn>
                <a:cxn ang="0">
                  <a:pos x="132" y="104"/>
                </a:cxn>
                <a:cxn ang="0">
                  <a:pos x="180" y="116"/>
                </a:cxn>
                <a:cxn ang="0">
                  <a:pos x="212" y="116"/>
                </a:cxn>
              </a:cxnLst>
              <a:rect l="0" t="0" r="0" b="0"/>
              <a:pathLst>
                <a:path w="212" h="120">
                  <a:moveTo>
                    <a:pt x="212" y="116"/>
                  </a:moveTo>
                  <a:lnTo>
                    <a:pt x="144" y="120"/>
                  </a:lnTo>
                  <a:lnTo>
                    <a:pt x="100" y="116"/>
                  </a:lnTo>
                  <a:lnTo>
                    <a:pt x="64" y="108"/>
                  </a:lnTo>
                  <a:lnTo>
                    <a:pt x="48" y="96"/>
                  </a:lnTo>
                  <a:lnTo>
                    <a:pt x="24" y="84"/>
                  </a:lnTo>
                  <a:lnTo>
                    <a:pt x="4" y="72"/>
                  </a:lnTo>
                  <a:lnTo>
                    <a:pt x="0" y="60"/>
                  </a:lnTo>
                  <a:lnTo>
                    <a:pt x="0" y="48"/>
                  </a:lnTo>
                  <a:lnTo>
                    <a:pt x="12" y="32"/>
                  </a:lnTo>
                  <a:lnTo>
                    <a:pt x="28" y="20"/>
                  </a:lnTo>
                  <a:lnTo>
                    <a:pt x="60" y="8"/>
                  </a:lnTo>
                  <a:lnTo>
                    <a:pt x="84" y="0"/>
                  </a:lnTo>
                  <a:lnTo>
                    <a:pt x="144" y="8"/>
                  </a:lnTo>
                  <a:lnTo>
                    <a:pt x="108" y="12"/>
                  </a:lnTo>
                  <a:lnTo>
                    <a:pt x="96" y="12"/>
                  </a:lnTo>
                  <a:lnTo>
                    <a:pt x="64" y="24"/>
                  </a:lnTo>
                  <a:lnTo>
                    <a:pt x="48" y="44"/>
                  </a:lnTo>
                  <a:lnTo>
                    <a:pt x="48" y="60"/>
                  </a:lnTo>
                  <a:lnTo>
                    <a:pt x="52" y="72"/>
                  </a:lnTo>
                  <a:lnTo>
                    <a:pt x="64" y="80"/>
                  </a:lnTo>
                  <a:lnTo>
                    <a:pt x="76" y="92"/>
                  </a:lnTo>
                  <a:lnTo>
                    <a:pt x="132" y="104"/>
                  </a:lnTo>
                  <a:lnTo>
                    <a:pt x="180" y="116"/>
                  </a:lnTo>
                  <a:lnTo>
                    <a:pt x="212" y="11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3" name="図形 82"/>
            <p:cNvSpPr>
              <a:spLocks/>
            </p:cNvSpPr>
            <p:nvPr/>
          </p:nvSpPr>
          <p:spPr bwMode="auto">
            <a:xfrm>
              <a:off x="4844" y="164"/>
              <a:ext cx="172" cy="100"/>
            </a:xfrm>
            <a:custGeom>
              <a:avLst/>
              <a:gdLst/>
              <a:ahLst/>
              <a:cxnLst>
                <a:cxn ang="0">
                  <a:pos x="164" y="100"/>
                </a:cxn>
                <a:cxn ang="0">
                  <a:pos x="84" y="96"/>
                </a:cxn>
                <a:cxn ang="0">
                  <a:pos x="32" y="76"/>
                </a:cxn>
                <a:cxn ang="0">
                  <a:pos x="12" y="72"/>
                </a:cxn>
                <a:cxn ang="0">
                  <a:pos x="8" y="60"/>
                </a:cxn>
                <a:cxn ang="0">
                  <a:pos x="0" y="52"/>
                </a:cxn>
                <a:cxn ang="0">
                  <a:pos x="0" y="36"/>
                </a:cxn>
                <a:cxn ang="0">
                  <a:pos x="12" y="24"/>
                </a:cxn>
                <a:cxn ang="0">
                  <a:pos x="44" y="12"/>
                </a:cxn>
                <a:cxn ang="0">
                  <a:pos x="68" y="4"/>
                </a:cxn>
                <a:cxn ang="0">
                  <a:pos x="116" y="0"/>
                </a:cxn>
                <a:cxn ang="0">
                  <a:pos x="72" y="16"/>
                </a:cxn>
                <a:cxn ang="0">
                  <a:pos x="56" y="28"/>
                </a:cxn>
                <a:cxn ang="0">
                  <a:pos x="48" y="48"/>
                </a:cxn>
                <a:cxn ang="0">
                  <a:pos x="48" y="52"/>
                </a:cxn>
                <a:cxn ang="0">
                  <a:pos x="60" y="72"/>
                </a:cxn>
                <a:cxn ang="0">
                  <a:pos x="96" y="84"/>
                </a:cxn>
                <a:cxn ang="0">
                  <a:pos x="172" y="96"/>
                </a:cxn>
                <a:cxn ang="0">
                  <a:pos x="164" y="100"/>
                </a:cxn>
              </a:cxnLst>
              <a:rect l="0" t="0" r="0" b="0"/>
              <a:pathLst>
                <a:path w="172" h="100">
                  <a:moveTo>
                    <a:pt x="164" y="100"/>
                  </a:moveTo>
                  <a:lnTo>
                    <a:pt x="84" y="96"/>
                  </a:lnTo>
                  <a:lnTo>
                    <a:pt x="32" y="76"/>
                  </a:lnTo>
                  <a:lnTo>
                    <a:pt x="12" y="72"/>
                  </a:lnTo>
                  <a:lnTo>
                    <a:pt x="8" y="60"/>
                  </a:lnTo>
                  <a:lnTo>
                    <a:pt x="0" y="52"/>
                  </a:lnTo>
                  <a:lnTo>
                    <a:pt x="0" y="36"/>
                  </a:lnTo>
                  <a:lnTo>
                    <a:pt x="12" y="24"/>
                  </a:lnTo>
                  <a:lnTo>
                    <a:pt x="44" y="12"/>
                  </a:lnTo>
                  <a:lnTo>
                    <a:pt x="68" y="4"/>
                  </a:lnTo>
                  <a:lnTo>
                    <a:pt x="116" y="0"/>
                  </a:lnTo>
                  <a:lnTo>
                    <a:pt x="72" y="16"/>
                  </a:lnTo>
                  <a:lnTo>
                    <a:pt x="56" y="28"/>
                  </a:lnTo>
                  <a:lnTo>
                    <a:pt x="48" y="48"/>
                  </a:lnTo>
                  <a:lnTo>
                    <a:pt x="48" y="52"/>
                  </a:lnTo>
                  <a:lnTo>
                    <a:pt x="60" y="72"/>
                  </a:lnTo>
                  <a:lnTo>
                    <a:pt x="96" y="84"/>
                  </a:lnTo>
                  <a:lnTo>
                    <a:pt x="172" y="96"/>
                  </a:lnTo>
                  <a:lnTo>
                    <a:pt x="164" y="10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4" name="図形 83"/>
            <p:cNvSpPr>
              <a:spLocks/>
            </p:cNvSpPr>
            <p:nvPr/>
          </p:nvSpPr>
          <p:spPr bwMode="auto">
            <a:xfrm>
              <a:off x="4892" y="164"/>
              <a:ext cx="140" cy="96"/>
            </a:xfrm>
            <a:custGeom>
              <a:avLst/>
              <a:gdLst/>
              <a:ahLst/>
              <a:cxnLst>
                <a:cxn ang="0">
                  <a:pos x="124" y="96"/>
                </a:cxn>
                <a:cxn ang="0">
                  <a:pos x="128" y="88"/>
                </a:cxn>
                <a:cxn ang="0">
                  <a:pos x="56" y="76"/>
                </a:cxn>
                <a:cxn ang="0">
                  <a:pos x="20" y="64"/>
                </a:cxn>
                <a:cxn ang="0">
                  <a:pos x="8" y="52"/>
                </a:cxn>
                <a:cxn ang="0">
                  <a:pos x="0" y="48"/>
                </a:cxn>
                <a:cxn ang="0">
                  <a:pos x="8" y="36"/>
                </a:cxn>
                <a:cxn ang="0">
                  <a:pos x="20" y="28"/>
                </a:cxn>
                <a:cxn ang="0">
                  <a:pos x="44" y="12"/>
                </a:cxn>
                <a:cxn ang="0">
                  <a:pos x="84" y="4"/>
                </a:cxn>
                <a:cxn ang="0">
                  <a:pos x="84" y="0"/>
                </a:cxn>
                <a:cxn ang="0">
                  <a:pos x="100" y="4"/>
                </a:cxn>
                <a:cxn ang="0">
                  <a:pos x="112" y="4"/>
                </a:cxn>
                <a:cxn ang="0">
                  <a:pos x="72" y="16"/>
                </a:cxn>
                <a:cxn ang="0">
                  <a:pos x="48" y="28"/>
                </a:cxn>
                <a:cxn ang="0">
                  <a:pos x="44" y="36"/>
                </a:cxn>
                <a:cxn ang="0">
                  <a:pos x="36" y="40"/>
                </a:cxn>
                <a:cxn ang="0">
                  <a:pos x="44" y="52"/>
                </a:cxn>
                <a:cxn ang="0">
                  <a:pos x="48" y="60"/>
                </a:cxn>
                <a:cxn ang="0">
                  <a:pos x="80" y="72"/>
                </a:cxn>
                <a:cxn ang="0">
                  <a:pos x="140" y="84"/>
                </a:cxn>
                <a:cxn ang="0">
                  <a:pos x="124" y="96"/>
                </a:cxn>
              </a:cxnLst>
              <a:rect l="0" t="0" r="0" b="0"/>
              <a:pathLst>
                <a:path w="140" h="96">
                  <a:moveTo>
                    <a:pt x="124" y="96"/>
                  </a:moveTo>
                  <a:lnTo>
                    <a:pt x="128" y="88"/>
                  </a:lnTo>
                  <a:lnTo>
                    <a:pt x="56" y="76"/>
                  </a:lnTo>
                  <a:lnTo>
                    <a:pt x="20" y="64"/>
                  </a:lnTo>
                  <a:lnTo>
                    <a:pt x="8" y="52"/>
                  </a:lnTo>
                  <a:lnTo>
                    <a:pt x="0" y="48"/>
                  </a:lnTo>
                  <a:lnTo>
                    <a:pt x="8" y="36"/>
                  </a:lnTo>
                  <a:lnTo>
                    <a:pt x="20" y="28"/>
                  </a:lnTo>
                  <a:lnTo>
                    <a:pt x="44" y="12"/>
                  </a:lnTo>
                  <a:lnTo>
                    <a:pt x="84" y="4"/>
                  </a:lnTo>
                  <a:lnTo>
                    <a:pt x="84" y="0"/>
                  </a:lnTo>
                  <a:lnTo>
                    <a:pt x="100" y="4"/>
                  </a:lnTo>
                  <a:lnTo>
                    <a:pt x="112" y="4"/>
                  </a:lnTo>
                  <a:lnTo>
                    <a:pt x="72" y="16"/>
                  </a:lnTo>
                  <a:lnTo>
                    <a:pt x="48" y="28"/>
                  </a:lnTo>
                  <a:lnTo>
                    <a:pt x="44" y="36"/>
                  </a:lnTo>
                  <a:lnTo>
                    <a:pt x="36" y="40"/>
                  </a:lnTo>
                  <a:lnTo>
                    <a:pt x="44" y="52"/>
                  </a:lnTo>
                  <a:lnTo>
                    <a:pt x="48" y="60"/>
                  </a:lnTo>
                  <a:lnTo>
                    <a:pt x="80" y="72"/>
                  </a:lnTo>
                  <a:lnTo>
                    <a:pt x="140" y="84"/>
                  </a:lnTo>
                  <a:lnTo>
                    <a:pt x="124" y="9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5" name="図形 84"/>
            <p:cNvSpPr>
              <a:spLocks/>
            </p:cNvSpPr>
            <p:nvPr/>
          </p:nvSpPr>
          <p:spPr bwMode="auto">
            <a:xfrm>
              <a:off x="4936" y="168"/>
              <a:ext cx="276" cy="72"/>
            </a:xfrm>
            <a:custGeom>
              <a:avLst/>
              <a:gdLst/>
              <a:ahLst/>
              <a:cxnLst>
                <a:cxn ang="0">
                  <a:pos x="156" y="56"/>
                </a:cxn>
                <a:cxn ang="0">
                  <a:pos x="104" y="72"/>
                </a:cxn>
                <a:cxn ang="0">
                  <a:pos x="36" y="68"/>
                </a:cxn>
                <a:cxn ang="0">
                  <a:pos x="12" y="56"/>
                </a:cxn>
                <a:cxn ang="0">
                  <a:pos x="4" y="48"/>
                </a:cxn>
                <a:cxn ang="0">
                  <a:pos x="0" y="36"/>
                </a:cxn>
                <a:cxn ang="0">
                  <a:pos x="4" y="32"/>
                </a:cxn>
                <a:cxn ang="0">
                  <a:pos x="12" y="24"/>
                </a:cxn>
                <a:cxn ang="0">
                  <a:pos x="40" y="12"/>
                </a:cxn>
                <a:cxn ang="0">
                  <a:pos x="92" y="0"/>
                </a:cxn>
                <a:cxn ang="0">
                  <a:pos x="164" y="12"/>
                </a:cxn>
                <a:cxn ang="0">
                  <a:pos x="240" y="20"/>
                </a:cxn>
                <a:cxn ang="0">
                  <a:pos x="276" y="24"/>
                </a:cxn>
                <a:cxn ang="0">
                  <a:pos x="188" y="44"/>
                </a:cxn>
                <a:cxn ang="0">
                  <a:pos x="156" y="56"/>
                </a:cxn>
              </a:cxnLst>
              <a:rect l="0" t="0" r="0" b="0"/>
              <a:pathLst>
                <a:path w="276" h="72">
                  <a:moveTo>
                    <a:pt x="156" y="56"/>
                  </a:moveTo>
                  <a:lnTo>
                    <a:pt x="104" y="72"/>
                  </a:lnTo>
                  <a:lnTo>
                    <a:pt x="36" y="68"/>
                  </a:lnTo>
                  <a:lnTo>
                    <a:pt x="12" y="56"/>
                  </a:lnTo>
                  <a:lnTo>
                    <a:pt x="4" y="48"/>
                  </a:lnTo>
                  <a:lnTo>
                    <a:pt x="0" y="36"/>
                  </a:lnTo>
                  <a:lnTo>
                    <a:pt x="4" y="32"/>
                  </a:lnTo>
                  <a:lnTo>
                    <a:pt x="12" y="24"/>
                  </a:lnTo>
                  <a:lnTo>
                    <a:pt x="40" y="12"/>
                  </a:lnTo>
                  <a:lnTo>
                    <a:pt x="92" y="0"/>
                  </a:lnTo>
                  <a:lnTo>
                    <a:pt x="164" y="12"/>
                  </a:lnTo>
                  <a:lnTo>
                    <a:pt x="240" y="20"/>
                  </a:lnTo>
                  <a:lnTo>
                    <a:pt x="276" y="24"/>
                  </a:lnTo>
                  <a:lnTo>
                    <a:pt x="188" y="44"/>
                  </a:lnTo>
                  <a:lnTo>
                    <a:pt x="156" y="56"/>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6" name="図形 85"/>
            <p:cNvSpPr>
              <a:spLocks/>
            </p:cNvSpPr>
            <p:nvPr/>
          </p:nvSpPr>
          <p:spPr bwMode="auto">
            <a:xfrm>
              <a:off x="5292" y="960"/>
              <a:ext cx="452" cy="344"/>
            </a:xfrm>
            <a:custGeom>
              <a:avLst/>
              <a:gdLst/>
              <a:ahLst/>
              <a:cxnLst>
                <a:cxn ang="0">
                  <a:pos x="244" y="72"/>
                </a:cxn>
                <a:cxn ang="0">
                  <a:pos x="72" y="116"/>
                </a:cxn>
                <a:cxn ang="0">
                  <a:pos x="20" y="144"/>
                </a:cxn>
                <a:cxn ang="0">
                  <a:pos x="0" y="200"/>
                </a:cxn>
                <a:cxn ang="0">
                  <a:pos x="20" y="236"/>
                </a:cxn>
                <a:cxn ang="0">
                  <a:pos x="68" y="280"/>
                </a:cxn>
                <a:cxn ang="0">
                  <a:pos x="164" y="320"/>
                </a:cxn>
                <a:cxn ang="0">
                  <a:pos x="320" y="344"/>
                </a:cxn>
                <a:cxn ang="0">
                  <a:pos x="284" y="332"/>
                </a:cxn>
                <a:cxn ang="0">
                  <a:pos x="152" y="292"/>
                </a:cxn>
                <a:cxn ang="0">
                  <a:pos x="84" y="244"/>
                </a:cxn>
                <a:cxn ang="0">
                  <a:pos x="72" y="212"/>
                </a:cxn>
                <a:cxn ang="0">
                  <a:pos x="96" y="176"/>
                </a:cxn>
                <a:cxn ang="0">
                  <a:pos x="156" y="128"/>
                </a:cxn>
                <a:cxn ang="0">
                  <a:pos x="284" y="84"/>
                </a:cxn>
                <a:cxn ang="0">
                  <a:pos x="452" y="68"/>
                </a:cxn>
                <a:cxn ang="0">
                  <a:pos x="368" y="72"/>
                </a:cxn>
                <a:cxn ang="0">
                  <a:pos x="212" y="104"/>
                </a:cxn>
                <a:cxn ang="0">
                  <a:pos x="120" y="152"/>
                </a:cxn>
                <a:cxn ang="0">
                  <a:pos x="80" y="196"/>
                </a:cxn>
                <a:cxn ang="0">
                  <a:pos x="80" y="236"/>
                </a:cxn>
                <a:cxn ang="0">
                  <a:pos x="120" y="280"/>
                </a:cxn>
                <a:cxn ang="0">
                  <a:pos x="220" y="320"/>
                </a:cxn>
                <a:cxn ang="0">
                  <a:pos x="212" y="328"/>
                </a:cxn>
                <a:cxn ang="0">
                  <a:pos x="104" y="292"/>
                </a:cxn>
                <a:cxn ang="0">
                  <a:pos x="20" y="232"/>
                </a:cxn>
                <a:cxn ang="0">
                  <a:pos x="0" y="200"/>
                </a:cxn>
                <a:cxn ang="0">
                  <a:pos x="24" y="152"/>
                </a:cxn>
                <a:cxn ang="0">
                  <a:pos x="72" y="120"/>
                </a:cxn>
                <a:cxn ang="0">
                  <a:pos x="244" y="80"/>
                </a:cxn>
                <a:cxn ang="0">
                  <a:pos x="388" y="56"/>
                </a:cxn>
                <a:cxn ang="0">
                  <a:pos x="436" y="32"/>
                </a:cxn>
                <a:cxn ang="0">
                  <a:pos x="452" y="0"/>
                </a:cxn>
                <a:cxn ang="0">
                  <a:pos x="436" y="24"/>
                </a:cxn>
                <a:cxn ang="0">
                  <a:pos x="388" y="48"/>
                </a:cxn>
              </a:cxnLst>
              <a:rect l="0" t="0" r="0" b="0"/>
              <a:pathLst>
                <a:path w="452" h="344">
                  <a:moveTo>
                    <a:pt x="352" y="60"/>
                  </a:moveTo>
                  <a:lnTo>
                    <a:pt x="244" y="72"/>
                  </a:lnTo>
                  <a:lnTo>
                    <a:pt x="152" y="92"/>
                  </a:lnTo>
                  <a:lnTo>
                    <a:pt x="72" y="116"/>
                  </a:lnTo>
                  <a:lnTo>
                    <a:pt x="44" y="128"/>
                  </a:lnTo>
                  <a:lnTo>
                    <a:pt x="20" y="144"/>
                  </a:lnTo>
                  <a:lnTo>
                    <a:pt x="0" y="172"/>
                  </a:lnTo>
                  <a:lnTo>
                    <a:pt x="0" y="200"/>
                  </a:lnTo>
                  <a:lnTo>
                    <a:pt x="0" y="220"/>
                  </a:lnTo>
                  <a:lnTo>
                    <a:pt x="20" y="236"/>
                  </a:lnTo>
                  <a:lnTo>
                    <a:pt x="36" y="256"/>
                  </a:lnTo>
                  <a:lnTo>
                    <a:pt x="68" y="280"/>
                  </a:lnTo>
                  <a:lnTo>
                    <a:pt x="108" y="304"/>
                  </a:lnTo>
                  <a:lnTo>
                    <a:pt x="164" y="320"/>
                  </a:lnTo>
                  <a:lnTo>
                    <a:pt x="236" y="332"/>
                  </a:lnTo>
                  <a:lnTo>
                    <a:pt x="320" y="344"/>
                  </a:lnTo>
                  <a:lnTo>
                    <a:pt x="320" y="340"/>
                  </a:lnTo>
                  <a:lnTo>
                    <a:pt x="284" y="332"/>
                  </a:lnTo>
                  <a:lnTo>
                    <a:pt x="192" y="308"/>
                  </a:lnTo>
                  <a:lnTo>
                    <a:pt x="152" y="292"/>
                  </a:lnTo>
                  <a:lnTo>
                    <a:pt x="116" y="268"/>
                  </a:lnTo>
                  <a:lnTo>
                    <a:pt x="84" y="244"/>
                  </a:lnTo>
                  <a:lnTo>
                    <a:pt x="80" y="224"/>
                  </a:lnTo>
                  <a:lnTo>
                    <a:pt x="72" y="212"/>
                  </a:lnTo>
                  <a:lnTo>
                    <a:pt x="84" y="200"/>
                  </a:lnTo>
                  <a:lnTo>
                    <a:pt x="96" y="176"/>
                  </a:lnTo>
                  <a:lnTo>
                    <a:pt x="120" y="152"/>
                  </a:lnTo>
                  <a:lnTo>
                    <a:pt x="156" y="128"/>
                  </a:lnTo>
                  <a:lnTo>
                    <a:pt x="212" y="108"/>
                  </a:lnTo>
                  <a:lnTo>
                    <a:pt x="284" y="84"/>
                  </a:lnTo>
                  <a:lnTo>
                    <a:pt x="368" y="80"/>
                  </a:lnTo>
                  <a:lnTo>
                    <a:pt x="452" y="68"/>
                  </a:lnTo>
                  <a:lnTo>
                    <a:pt x="452" y="60"/>
                  </a:lnTo>
                  <a:lnTo>
                    <a:pt x="368" y="72"/>
                  </a:lnTo>
                  <a:lnTo>
                    <a:pt x="280" y="84"/>
                  </a:lnTo>
                  <a:lnTo>
                    <a:pt x="212" y="104"/>
                  </a:lnTo>
                  <a:lnTo>
                    <a:pt x="156" y="128"/>
                  </a:lnTo>
                  <a:lnTo>
                    <a:pt x="120" y="152"/>
                  </a:lnTo>
                  <a:lnTo>
                    <a:pt x="96" y="176"/>
                  </a:lnTo>
                  <a:lnTo>
                    <a:pt x="80" y="196"/>
                  </a:lnTo>
                  <a:lnTo>
                    <a:pt x="72" y="212"/>
                  </a:lnTo>
                  <a:lnTo>
                    <a:pt x="80" y="236"/>
                  </a:lnTo>
                  <a:lnTo>
                    <a:pt x="96" y="260"/>
                  </a:lnTo>
                  <a:lnTo>
                    <a:pt x="120" y="280"/>
                  </a:lnTo>
                  <a:lnTo>
                    <a:pt x="152" y="296"/>
                  </a:lnTo>
                  <a:lnTo>
                    <a:pt x="220" y="320"/>
                  </a:lnTo>
                  <a:lnTo>
                    <a:pt x="284" y="340"/>
                  </a:lnTo>
                  <a:lnTo>
                    <a:pt x="212" y="328"/>
                  </a:lnTo>
                  <a:lnTo>
                    <a:pt x="152" y="308"/>
                  </a:lnTo>
                  <a:lnTo>
                    <a:pt x="104" y="292"/>
                  </a:lnTo>
                  <a:lnTo>
                    <a:pt x="68" y="272"/>
                  </a:lnTo>
                  <a:lnTo>
                    <a:pt x="20" y="232"/>
                  </a:lnTo>
                  <a:lnTo>
                    <a:pt x="8" y="220"/>
                  </a:lnTo>
                  <a:lnTo>
                    <a:pt x="0" y="200"/>
                  </a:lnTo>
                  <a:lnTo>
                    <a:pt x="8" y="176"/>
                  </a:lnTo>
                  <a:lnTo>
                    <a:pt x="24" y="152"/>
                  </a:lnTo>
                  <a:lnTo>
                    <a:pt x="48" y="132"/>
                  </a:lnTo>
                  <a:lnTo>
                    <a:pt x="72" y="120"/>
                  </a:lnTo>
                  <a:lnTo>
                    <a:pt x="152" y="96"/>
                  </a:lnTo>
                  <a:lnTo>
                    <a:pt x="244" y="80"/>
                  </a:lnTo>
                  <a:lnTo>
                    <a:pt x="352" y="68"/>
                  </a:lnTo>
                  <a:lnTo>
                    <a:pt x="388" y="56"/>
                  </a:lnTo>
                  <a:lnTo>
                    <a:pt x="416" y="44"/>
                  </a:lnTo>
                  <a:lnTo>
                    <a:pt x="436" y="32"/>
                  </a:lnTo>
                  <a:lnTo>
                    <a:pt x="452" y="12"/>
                  </a:lnTo>
                  <a:lnTo>
                    <a:pt x="452" y="0"/>
                  </a:lnTo>
                  <a:lnTo>
                    <a:pt x="452" y="8"/>
                  </a:lnTo>
                  <a:lnTo>
                    <a:pt x="436" y="24"/>
                  </a:lnTo>
                  <a:lnTo>
                    <a:pt x="412" y="44"/>
                  </a:lnTo>
                  <a:lnTo>
                    <a:pt x="388" y="48"/>
                  </a:lnTo>
                  <a:lnTo>
                    <a:pt x="352" y="6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7" name="図形 86"/>
            <p:cNvSpPr>
              <a:spLocks/>
            </p:cNvSpPr>
            <p:nvPr/>
          </p:nvSpPr>
          <p:spPr bwMode="auto">
            <a:xfrm>
              <a:off x="5696" y="600"/>
              <a:ext cx="48" cy="96"/>
            </a:xfrm>
            <a:custGeom>
              <a:avLst/>
              <a:gdLst/>
              <a:ahLst/>
              <a:cxnLst>
                <a:cxn ang="0">
                  <a:pos x="0" y="52"/>
                </a:cxn>
                <a:cxn ang="0">
                  <a:pos x="8" y="72"/>
                </a:cxn>
                <a:cxn ang="0">
                  <a:pos x="20" y="84"/>
                </a:cxn>
                <a:cxn ang="0">
                  <a:pos x="36" y="88"/>
                </a:cxn>
                <a:cxn ang="0">
                  <a:pos x="48" y="96"/>
                </a:cxn>
                <a:cxn ang="0">
                  <a:pos x="48" y="88"/>
                </a:cxn>
                <a:cxn ang="0">
                  <a:pos x="36" y="88"/>
                </a:cxn>
                <a:cxn ang="0">
                  <a:pos x="24" y="76"/>
                </a:cxn>
                <a:cxn ang="0">
                  <a:pos x="12" y="72"/>
                </a:cxn>
                <a:cxn ang="0">
                  <a:pos x="8" y="52"/>
                </a:cxn>
                <a:cxn ang="0">
                  <a:pos x="12" y="36"/>
                </a:cxn>
                <a:cxn ang="0">
                  <a:pos x="36" y="12"/>
                </a:cxn>
                <a:cxn ang="0">
                  <a:pos x="48" y="4"/>
                </a:cxn>
                <a:cxn ang="0">
                  <a:pos x="48" y="0"/>
                </a:cxn>
                <a:cxn ang="0">
                  <a:pos x="36" y="12"/>
                </a:cxn>
                <a:cxn ang="0">
                  <a:pos x="8" y="36"/>
                </a:cxn>
                <a:cxn ang="0">
                  <a:pos x="0" y="40"/>
                </a:cxn>
                <a:cxn ang="0">
                  <a:pos x="0" y="52"/>
                </a:cxn>
              </a:cxnLst>
              <a:rect l="0" t="0" r="0" b="0"/>
              <a:pathLst>
                <a:path w="48" h="96">
                  <a:moveTo>
                    <a:pt x="0" y="52"/>
                  </a:moveTo>
                  <a:lnTo>
                    <a:pt x="8" y="72"/>
                  </a:lnTo>
                  <a:lnTo>
                    <a:pt x="20" y="84"/>
                  </a:lnTo>
                  <a:lnTo>
                    <a:pt x="36" y="88"/>
                  </a:lnTo>
                  <a:lnTo>
                    <a:pt x="48" y="96"/>
                  </a:lnTo>
                  <a:lnTo>
                    <a:pt x="48" y="88"/>
                  </a:lnTo>
                  <a:lnTo>
                    <a:pt x="36" y="88"/>
                  </a:lnTo>
                  <a:lnTo>
                    <a:pt x="24" y="76"/>
                  </a:lnTo>
                  <a:lnTo>
                    <a:pt x="12" y="72"/>
                  </a:lnTo>
                  <a:lnTo>
                    <a:pt x="8" y="52"/>
                  </a:lnTo>
                  <a:lnTo>
                    <a:pt x="12" y="36"/>
                  </a:lnTo>
                  <a:lnTo>
                    <a:pt x="36" y="12"/>
                  </a:lnTo>
                  <a:lnTo>
                    <a:pt x="48" y="4"/>
                  </a:lnTo>
                  <a:lnTo>
                    <a:pt x="48" y="0"/>
                  </a:lnTo>
                  <a:lnTo>
                    <a:pt x="36" y="12"/>
                  </a:lnTo>
                  <a:lnTo>
                    <a:pt x="8" y="36"/>
                  </a:lnTo>
                  <a:lnTo>
                    <a:pt x="0" y="40"/>
                  </a:lnTo>
                  <a:lnTo>
                    <a:pt x="0" y="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8" name="図形 87"/>
            <p:cNvSpPr>
              <a:spLocks/>
            </p:cNvSpPr>
            <p:nvPr/>
          </p:nvSpPr>
          <p:spPr bwMode="auto">
            <a:xfrm>
              <a:off x="5560" y="520"/>
              <a:ext cx="184" cy="192"/>
            </a:xfrm>
            <a:custGeom>
              <a:avLst/>
              <a:gdLst/>
              <a:ahLst/>
              <a:cxnLst>
                <a:cxn ang="0">
                  <a:pos x="4" y="80"/>
                </a:cxn>
                <a:cxn ang="0">
                  <a:pos x="0" y="104"/>
                </a:cxn>
                <a:cxn ang="0">
                  <a:pos x="12" y="128"/>
                </a:cxn>
                <a:cxn ang="0">
                  <a:pos x="24" y="140"/>
                </a:cxn>
                <a:cxn ang="0">
                  <a:pos x="40" y="152"/>
                </a:cxn>
                <a:cxn ang="0">
                  <a:pos x="84" y="176"/>
                </a:cxn>
                <a:cxn ang="0">
                  <a:pos x="136" y="180"/>
                </a:cxn>
                <a:cxn ang="0">
                  <a:pos x="184" y="192"/>
                </a:cxn>
                <a:cxn ang="0">
                  <a:pos x="184" y="188"/>
                </a:cxn>
                <a:cxn ang="0">
                  <a:pos x="136" y="180"/>
                </a:cxn>
                <a:cxn ang="0">
                  <a:pos x="84" y="168"/>
                </a:cxn>
                <a:cxn ang="0">
                  <a:pos x="40" y="144"/>
                </a:cxn>
                <a:cxn ang="0">
                  <a:pos x="12" y="120"/>
                </a:cxn>
                <a:cxn ang="0">
                  <a:pos x="4" y="104"/>
                </a:cxn>
                <a:cxn ang="0">
                  <a:pos x="12" y="84"/>
                </a:cxn>
                <a:cxn ang="0">
                  <a:pos x="12" y="72"/>
                </a:cxn>
                <a:cxn ang="0">
                  <a:pos x="36" y="56"/>
                </a:cxn>
                <a:cxn ang="0">
                  <a:pos x="88" y="28"/>
                </a:cxn>
                <a:cxn ang="0">
                  <a:pos x="132" y="16"/>
                </a:cxn>
                <a:cxn ang="0">
                  <a:pos x="184" y="4"/>
                </a:cxn>
                <a:cxn ang="0">
                  <a:pos x="184" y="0"/>
                </a:cxn>
                <a:cxn ang="0">
                  <a:pos x="132" y="12"/>
                </a:cxn>
                <a:cxn ang="0">
                  <a:pos x="88" y="24"/>
                </a:cxn>
                <a:cxn ang="0">
                  <a:pos x="36" y="48"/>
                </a:cxn>
                <a:cxn ang="0">
                  <a:pos x="12" y="72"/>
                </a:cxn>
                <a:cxn ang="0">
                  <a:pos x="4" y="80"/>
                </a:cxn>
              </a:cxnLst>
              <a:rect l="0" t="0" r="0" b="0"/>
              <a:pathLst>
                <a:path w="184" h="192">
                  <a:moveTo>
                    <a:pt x="4" y="80"/>
                  </a:moveTo>
                  <a:lnTo>
                    <a:pt x="0" y="104"/>
                  </a:lnTo>
                  <a:lnTo>
                    <a:pt x="12" y="128"/>
                  </a:lnTo>
                  <a:lnTo>
                    <a:pt x="24" y="140"/>
                  </a:lnTo>
                  <a:lnTo>
                    <a:pt x="40" y="152"/>
                  </a:lnTo>
                  <a:lnTo>
                    <a:pt x="84" y="176"/>
                  </a:lnTo>
                  <a:lnTo>
                    <a:pt x="136" y="180"/>
                  </a:lnTo>
                  <a:lnTo>
                    <a:pt x="184" y="192"/>
                  </a:lnTo>
                  <a:lnTo>
                    <a:pt x="184" y="188"/>
                  </a:lnTo>
                  <a:lnTo>
                    <a:pt x="136" y="180"/>
                  </a:lnTo>
                  <a:lnTo>
                    <a:pt x="84" y="168"/>
                  </a:lnTo>
                  <a:lnTo>
                    <a:pt x="40" y="144"/>
                  </a:lnTo>
                  <a:lnTo>
                    <a:pt x="12" y="120"/>
                  </a:lnTo>
                  <a:lnTo>
                    <a:pt x="4" y="104"/>
                  </a:lnTo>
                  <a:lnTo>
                    <a:pt x="12" y="84"/>
                  </a:lnTo>
                  <a:lnTo>
                    <a:pt x="12" y="72"/>
                  </a:lnTo>
                  <a:lnTo>
                    <a:pt x="36" y="56"/>
                  </a:lnTo>
                  <a:lnTo>
                    <a:pt x="88" y="28"/>
                  </a:lnTo>
                  <a:lnTo>
                    <a:pt x="132" y="16"/>
                  </a:lnTo>
                  <a:lnTo>
                    <a:pt x="184" y="4"/>
                  </a:lnTo>
                  <a:lnTo>
                    <a:pt x="184" y="0"/>
                  </a:lnTo>
                  <a:lnTo>
                    <a:pt x="132" y="12"/>
                  </a:lnTo>
                  <a:lnTo>
                    <a:pt x="88" y="24"/>
                  </a:lnTo>
                  <a:lnTo>
                    <a:pt x="36" y="48"/>
                  </a:lnTo>
                  <a:lnTo>
                    <a:pt x="12" y="72"/>
                  </a:lnTo>
                  <a:lnTo>
                    <a:pt x="4" y="80"/>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89" name="図形 88"/>
            <p:cNvSpPr>
              <a:spLocks/>
            </p:cNvSpPr>
            <p:nvPr/>
          </p:nvSpPr>
          <p:spPr bwMode="auto">
            <a:xfrm>
              <a:off x="5316" y="464"/>
              <a:ext cx="428" cy="292"/>
            </a:xfrm>
            <a:custGeom>
              <a:avLst/>
              <a:gdLst/>
              <a:ahLst/>
              <a:cxnLst>
                <a:cxn ang="0">
                  <a:pos x="0" y="152"/>
                </a:cxn>
                <a:cxn ang="0">
                  <a:pos x="0" y="176"/>
                </a:cxn>
                <a:cxn ang="0">
                  <a:pos x="12" y="196"/>
                </a:cxn>
                <a:cxn ang="0">
                  <a:pos x="44" y="224"/>
                </a:cxn>
                <a:cxn ang="0">
                  <a:pos x="80" y="236"/>
                </a:cxn>
                <a:cxn ang="0">
                  <a:pos x="128" y="256"/>
                </a:cxn>
                <a:cxn ang="0">
                  <a:pos x="176" y="268"/>
                </a:cxn>
                <a:cxn ang="0">
                  <a:pos x="260" y="284"/>
                </a:cxn>
                <a:cxn ang="0">
                  <a:pos x="304" y="292"/>
                </a:cxn>
                <a:cxn ang="0">
                  <a:pos x="304" y="284"/>
                </a:cxn>
                <a:cxn ang="0">
                  <a:pos x="272" y="280"/>
                </a:cxn>
                <a:cxn ang="0">
                  <a:pos x="196" y="256"/>
                </a:cxn>
                <a:cxn ang="0">
                  <a:pos x="108" y="224"/>
                </a:cxn>
                <a:cxn ang="0">
                  <a:pos x="80" y="200"/>
                </a:cxn>
                <a:cxn ang="0">
                  <a:pos x="56" y="172"/>
                </a:cxn>
                <a:cxn ang="0">
                  <a:pos x="56" y="152"/>
                </a:cxn>
                <a:cxn ang="0">
                  <a:pos x="56" y="136"/>
                </a:cxn>
                <a:cxn ang="0">
                  <a:pos x="72" y="116"/>
                </a:cxn>
                <a:cxn ang="0">
                  <a:pos x="120" y="84"/>
                </a:cxn>
                <a:cxn ang="0">
                  <a:pos x="168" y="60"/>
                </a:cxn>
                <a:cxn ang="0">
                  <a:pos x="224" y="44"/>
                </a:cxn>
                <a:cxn ang="0">
                  <a:pos x="304" y="24"/>
                </a:cxn>
                <a:cxn ang="0">
                  <a:pos x="392" y="8"/>
                </a:cxn>
                <a:cxn ang="0">
                  <a:pos x="428" y="8"/>
                </a:cxn>
                <a:cxn ang="0">
                  <a:pos x="428" y="0"/>
                </a:cxn>
                <a:cxn ang="0">
                  <a:pos x="368" y="8"/>
                </a:cxn>
                <a:cxn ang="0">
                  <a:pos x="248" y="20"/>
                </a:cxn>
                <a:cxn ang="0">
                  <a:pos x="156" y="44"/>
                </a:cxn>
                <a:cxn ang="0">
                  <a:pos x="92" y="68"/>
                </a:cxn>
                <a:cxn ang="0">
                  <a:pos x="48" y="92"/>
                </a:cxn>
                <a:cxn ang="0">
                  <a:pos x="20" y="116"/>
                </a:cxn>
                <a:cxn ang="0">
                  <a:pos x="8" y="136"/>
                </a:cxn>
                <a:cxn ang="0">
                  <a:pos x="0" y="152"/>
                </a:cxn>
              </a:cxnLst>
              <a:rect l="0" t="0" r="0" b="0"/>
              <a:pathLst>
                <a:path w="428" h="292">
                  <a:moveTo>
                    <a:pt x="0" y="152"/>
                  </a:moveTo>
                  <a:lnTo>
                    <a:pt x="0" y="176"/>
                  </a:lnTo>
                  <a:lnTo>
                    <a:pt x="12" y="196"/>
                  </a:lnTo>
                  <a:lnTo>
                    <a:pt x="44" y="224"/>
                  </a:lnTo>
                  <a:lnTo>
                    <a:pt x="80" y="236"/>
                  </a:lnTo>
                  <a:lnTo>
                    <a:pt x="128" y="256"/>
                  </a:lnTo>
                  <a:lnTo>
                    <a:pt x="176" y="268"/>
                  </a:lnTo>
                  <a:lnTo>
                    <a:pt x="260" y="284"/>
                  </a:lnTo>
                  <a:lnTo>
                    <a:pt x="304" y="292"/>
                  </a:lnTo>
                  <a:lnTo>
                    <a:pt x="304" y="284"/>
                  </a:lnTo>
                  <a:lnTo>
                    <a:pt x="272" y="280"/>
                  </a:lnTo>
                  <a:lnTo>
                    <a:pt x="196" y="256"/>
                  </a:lnTo>
                  <a:lnTo>
                    <a:pt x="108" y="224"/>
                  </a:lnTo>
                  <a:lnTo>
                    <a:pt x="80" y="200"/>
                  </a:lnTo>
                  <a:lnTo>
                    <a:pt x="56" y="172"/>
                  </a:lnTo>
                  <a:lnTo>
                    <a:pt x="56" y="152"/>
                  </a:lnTo>
                  <a:lnTo>
                    <a:pt x="56" y="136"/>
                  </a:lnTo>
                  <a:lnTo>
                    <a:pt x="72" y="116"/>
                  </a:lnTo>
                  <a:lnTo>
                    <a:pt x="120" y="84"/>
                  </a:lnTo>
                  <a:lnTo>
                    <a:pt x="168" y="60"/>
                  </a:lnTo>
                  <a:lnTo>
                    <a:pt x="224" y="44"/>
                  </a:lnTo>
                  <a:lnTo>
                    <a:pt x="304" y="24"/>
                  </a:lnTo>
                  <a:lnTo>
                    <a:pt x="392" y="8"/>
                  </a:lnTo>
                  <a:lnTo>
                    <a:pt x="428" y="8"/>
                  </a:lnTo>
                  <a:lnTo>
                    <a:pt x="428" y="0"/>
                  </a:lnTo>
                  <a:lnTo>
                    <a:pt x="368" y="8"/>
                  </a:lnTo>
                  <a:lnTo>
                    <a:pt x="248" y="20"/>
                  </a:lnTo>
                  <a:lnTo>
                    <a:pt x="156" y="44"/>
                  </a:lnTo>
                  <a:lnTo>
                    <a:pt x="92" y="68"/>
                  </a:lnTo>
                  <a:lnTo>
                    <a:pt x="48" y="92"/>
                  </a:lnTo>
                  <a:lnTo>
                    <a:pt x="20" y="116"/>
                  </a:lnTo>
                  <a:lnTo>
                    <a:pt x="8" y="136"/>
                  </a:lnTo>
                  <a:lnTo>
                    <a:pt x="0" y="152"/>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0" name="図形 89"/>
            <p:cNvSpPr>
              <a:spLocks/>
            </p:cNvSpPr>
            <p:nvPr/>
          </p:nvSpPr>
          <p:spPr bwMode="auto">
            <a:xfrm>
              <a:off x="5324" y="476"/>
              <a:ext cx="324" cy="268"/>
            </a:xfrm>
            <a:custGeom>
              <a:avLst/>
              <a:gdLst/>
              <a:ahLst/>
              <a:cxnLst>
                <a:cxn ang="0">
                  <a:pos x="48" y="124"/>
                </a:cxn>
                <a:cxn ang="0">
                  <a:pos x="40" y="140"/>
                </a:cxn>
                <a:cxn ang="0">
                  <a:pos x="48" y="164"/>
                </a:cxn>
                <a:cxn ang="0">
                  <a:pos x="60" y="184"/>
                </a:cxn>
                <a:cxn ang="0">
                  <a:pos x="84" y="200"/>
                </a:cxn>
                <a:cxn ang="0">
                  <a:pos x="136" y="224"/>
                </a:cxn>
                <a:cxn ang="0">
                  <a:pos x="204" y="256"/>
                </a:cxn>
                <a:cxn ang="0">
                  <a:pos x="260" y="268"/>
                </a:cxn>
                <a:cxn ang="0">
                  <a:pos x="200" y="260"/>
                </a:cxn>
                <a:cxn ang="0">
                  <a:pos x="124" y="236"/>
                </a:cxn>
                <a:cxn ang="0">
                  <a:pos x="52" y="220"/>
                </a:cxn>
                <a:cxn ang="0">
                  <a:pos x="28" y="200"/>
                </a:cxn>
                <a:cxn ang="0">
                  <a:pos x="12" y="184"/>
                </a:cxn>
                <a:cxn ang="0">
                  <a:pos x="0" y="164"/>
                </a:cxn>
                <a:cxn ang="0">
                  <a:pos x="0" y="148"/>
                </a:cxn>
                <a:cxn ang="0">
                  <a:pos x="0" y="140"/>
                </a:cxn>
                <a:cxn ang="0">
                  <a:pos x="4" y="124"/>
                </a:cxn>
                <a:cxn ang="0">
                  <a:pos x="16" y="104"/>
                </a:cxn>
                <a:cxn ang="0">
                  <a:pos x="40" y="88"/>
                </a:cxn>
                <a:cxn ang="0">
                  <a:pos x="76" y="60"/>
                </a:cxn>
                <a:cxn ang="0">
                  <a:pos x="136" y="36"/>
                </a:cxn>
                <a:cxn ang="0">
                  <a:pos x="216" y="20"/>
                </a:cxn>
                <a:cxn ang="0">
                  <a:pos x="324" y="0"/>
                </a:cxn>
                <a:cxn ang="0">
                  <a:pos x="248" y="20"/>
                </a:cxn>
                <a:cxn ang="0">
                  <a:pos x="188" y="36"/>
                </a:cxn>
                <a:cxn ang="0">
                  <a:pos x="136" y="56"/>
                </a:cxn>
                <a:cxn ang="0">
                  <a:pos x="100" y="72"/>
                </a:cxn>
                <a:cxn ang="0">
                  <a:pos x="60" y="104"/>
                </a:cxn>
                <a:cxn ang="0">
                  <a:pos x="48" y="124"/>
                </a:cxn>
              </a:cxnLst>
              <a:rect l="0" t="0" r="0" b="0"/>
              <a:pathLst>
                <a:path w="324" h="268">
                  <a:moveTo>
                    <a:pt x="48" y="124"/>
                  </a:moveTo>
                  <a:lnTo>
                    <a:pt x="40" y="140"/>
                  </a:lnTo>
                  <a:lnTo>
                    <a:pt x="48" y="164"/>
                  </a:lnTo>
                  <a:lnTo>
                    <a:pt x="60" y="184"/>
                  </a:lnTo>
                  <a:lnTo>
                    <a:pt x="84" y="200"/>
                  </a:lnTo>
                  <a:lnTo>
                    <a:pt x="136" y="224"/>
                  </a:lnTo>
                  <a:lnTo>
                    <a:pt x="204" y="256"/>
                  </a:lnTo>
                  <a:lnTo>
                    <a:pt x="260" y="268"/>
                  </a:lnTo>
                  <a:lnTo>
                    <a:pt x="200" y="260"/>
                  </a:lnTo>
                  <a:lnTo>
                    <a:pt x="124" y="236"/>
                  </a:lnTo>
                  <a:lnTo>
                    <a:pt x="52" y="220"/>
                  </a:lnTo>
                  <a:lnTo>
                    <a:pt x="28" y="200"/>
                  </a:lnTo>
                  <a:lnTo>
                    <a:pt x="12" y="184"/>
                  </a:lnTo>
                  <a:lnTo>
                    <a:pt x="0" y="164"/>
                  </a:lnTo>
                  <a:lnTo>
                    <a:pt x="0" y="148"/>
                  </a:lnTo>
                  <a:lnTo>
                    <a:pt x="0" y="140"/>
                  </a:lnTo>
                  <a:lnTo>
                    <a:pt x="4" y="124"/>
                  </a:lnTo>
                  <a:lnTo>
                    <a:pt x="16" y="104"/>
                  </a:lnTo>
                  <a:lnTo>
                    <a:pt x="40" y="88"/>
                  </a:lnTo>
                  <a:lnTo>
                    <a:pt x="76" y="60"/>
                  </a:lnTo>
                  <a:lnTo>
                    <a:pt x="136" y="36"/>
                  </a:lnTo>
                  <a:lnTo>
                    <a:pt x="216" y="20"/>
                  </a:lnTo>
                  <a:lnTo>
                    <a:pt x="324" y="0"/>
                  </a:lnTo>
                  <a:lnTo>
                    <a:pt x="248" y="20"/>
                  </a:lnTo>
                  <a:lnTo>
                    <a:pt x="188" y="36"/>
                  </a:lnTo>
                  <a:lnTo>
                    <a:pt x="136" y="56"/>
                  </a:lnTo>
                  <a:lnTo>
                    <a:pt x="100" y="72"/>
                  </a:lnTo>
                  <a:lnTo>
                    <a:pt x="60" y="104"/>
                  </a:lnTo>
                  <a:lnTo>
                    <a:pt x="48" y="124"/>
                  </a:lnTo>
                  <a:close/>
                </a:path>
              </a:pathLst>
            </a:custGeom>
            <a:noFill/>
            <a:ln w="9525" cap="flat" cmpd="sng" algn="ctr">
              <a:solidFill>
                <a:schemeClr val="bg2">
                  <a:tint val="60000"/>
                  <a:alpha val="48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grpSp>
        <p:nvGrpSpPr>
          <p:cNvPr id="3" name="グループ化 90"/>
          <p:cNvGrpSpPr>
            <a:grpSpLocks/>
          </p:cNvGrpSpPr>
          <p:nvPr/>
        </p:nvGrpSpPr>
        <p:grpSpPr bwMode="auto">
          <a:xfrm>
            <a:off x="4765" y="5589626"/>
            <a:ext cx="5067302" cy="1268398"/>
            <a:chOff x="16865" y="4817936"/>
            <a:chExt cx="5067302" cy="1268398"/>
          </a:xfrm>
          <a:noFill/>
        </p:grpSpPr>
        <p:sp>
          <p:nvSpPr>
            <p:cNvPr id="92" name="図形 91"/>
            <p:cNvSpPr>
              <a:spLocks/>
            </p:cNvSpPr>
            <p:nvPr/>
          </p:nvSpPr>
          <p:spPr bwMode="auto">
            <a:xfrm>
              <a:off x="16865" y="5459197"/>
              <a:ext cx="254515" cy="303681"/>
            </a:xfrm>
            <a:custGeom>
              <a:avLst/>
              <a:gdLst/>
              <a:ahLst/>
              <a:cxnLst>
                <a:cxn ang="0">
                  <a:pos x="159" y="122"/>
                </a:cxn>
                <a:cxn ang="0">
                  <a:pos x="166" y="115"/>
                </a:cxn>
                <a:cxn ang="0">
                  <a:pos x="166" y="100"/>
                </a:cxn>
                <a:cxn ang="0">
                  <a:pos x="166" y="78"/>
                </a:cxn>
                <a:cxn ang="0">
                  <a:pos x="155" y="63"/>
                </a:cxn>
                <a:cxn ang="0">
                  <a:pos x="144" y="48"/>
                </a:cxn>
                <a:cxn ang="0">
                  <a:pos x="111" y="23"/>
                </a:cxn>
                <a:cxn ang="0">
                  <a:pos x="78" y="15"/>
                </a:cxn>
                <a:cxn ang="0">
                  <a:pos x="44" y="4"/>
                </a:cxn>
                <a:cxn ang="0">
                  <a:pos x="0" y="0"/>
                </a:cxn>
                <a:cxn ang="0">
                  <a:pos x="0" y="0"/>
                </a:cxn>
                <a:cxn ang="0">
                  <a:pos x="44" y="8"/>
                </a:cxn>
                <a:cxn ang="0">
                  <a:pos x="78" y="19"/>
                </a:cxn>
                <a:cxn ang="0">
                  <a:pos x="111" y="30"/>
                </a:cxn>
                <a:cxn ang="0">
                  <a:pos x="141" y="52"/>
                </a:cxn>
                <a:cxn ang="0">
                  <a:pos x="155" y="71"/>
                </a:cxn>
                <a:cxn ang="0">
                  <a:pos x="159" y="85"/>
                </a:cxn>
                <a:cxn ang="0">
                  <a:pos x="166" y="100"/>
                </a:cxn>
                <a:cxn ang="0">
                  <a:pos x="159" y="119"/>
                </a:cxn>
                <a:cxn ang="0">
                  <a:pos x="159" y="119"/>
                </a:cxn>
                <a:cxn ang="0">
                  <a:pos x="148" y="141"/>
                </a:cxn>
                <a:cxn ang="0">
                  <a:pos x="133" y="156"/>
                </a:cxn>
                <a:cxn ang="0">
                  <a:pos x="96" y="174"/>
                </a:cxn>
                <a:cxn ang="0">
                  <a:pos x="48" y="193"/>
                </a:cxn>
                <a:cxn ang="0">
                  <a:pos x="0" y="211"/>
                </a:cxn>
                <a:cxn ang="0">
                  <a:pos x="0" y="215"/>
                </a:cxn>
                <a:cxn ang="0">
                  <a:pos x="48" y="200"/>
                </a:cxn>
                <a:cxn ang="0">
                  <a:pos x="100" y="178"/>
                </a:cxn>
                <a:cxn ang="0">
                  <a:pos x="133" y="156"/>
                </a:cxn>
                <a:cxn ang="0">
                  <a:pos x="148" y="141"/>
                </a:cxn>
                <a:cxn ang="0">
                  <a:pos x="155" y="122"/>
                </a:cxn>
              </a:cxnLst>
              <a:rect l="0" t="0" r="0" b="0"/>
              <a:pathLst>
                <a:path w="166" h="215">
                  <a:moveTo>
                    <a:pt x="159" y="122"/>
                  </a:moveTo>
                  <a:lnTo>
                    <a:pt x="166" y="115"/>
                  </a:lnTo>
                  <a:lnTo>
                    <a:pt x="166" y="100"/>
                  </a:lnTo>
                  <a:lnTo>
                    <a:pt x="166" y="78"/>
                  </a:lnTo>
                  <a:lnTo>
                    <a:pt x="155" y="63"/>
                  </a:lnTo>
                  <a:lnTo>
                    <a:pt x="144" y="48"/>
                  </a:lnTo>
                  <a:lnTo>
                    <a:pt x="111" y="23"/>
                  </a:lnTo>
                  <a:lnTo>
                    <a:pt x="78" y="15"/>
                  </a:lnTo>
                  <a:lnTo>
                    <a:pt x="44" y="4"/>
                  </a:lnTo>
                  <a:lnTo>
                    <a:pt x="0" y="0"/>
                  </a:lnTo>
                  <a:lnTo>
                    <a:pt x="0" y="0"/>
                  </a:lnTo>
                  <a:lnTo>
                    <a:pt x="44" y="8"/>
                  </a:lnTo>
                  <a:lnTo>
                    <a:pt x="78" y="19"/>
                  </a:lnTo>
                  <a:lnTo>
                    <a:pt x="111" y="30"/>
                  </a:lnTo>
                  <a:lnTo>
                    <a:pt x="141" y="52"/>
                  </a:lnTo>
                  <a:lnTo>
                    <a:pt x="155" y="71"/>
                  </a:lnTo>
                  <a:lnTo>
                    <a:pt x="159" y="85"/>
                  </a:lnTo>
                  <a:lnTo>
                    <a:pt x="166" y="100"/>
                  </a:lnTo>
                  <a:lnTo>
                    <a:pt x="159" y="119"/>
                  </a:lnTo>
                  <a:lnTo>
                    <a:pt x="159" y="119"/>
                  </a:lnTo>
                  <a:lnTo>
                    <a:pt x="148" y="141"/>
                  </a:lnTo>
                  <a:lnTo>
                    <a:pt x="133" y="156"/>
                  </a:lnTo>
                  <a:lnTo>
                    <a:pt x="96" y="174"/>
                  </a:lnTo>
                  <a:lnTo>
                    <a:pt x="48" y="193"/>
                  </a:lnTo>
                  <a:lnTo>
                    <a:pt x="0" y="211"/>
                  </a:lnTo>
                  <a:lnTo>
                    <a:pt x="0" y="215"/>
                  </a:lnTo>
                  <a:lnTo>
                    <a:pt x="48" y="200"/>
                  </a:lnTo>
                  <a:lnTo>
                    <a:pt x="100" y="178"/>
                  </a:lnTo>
                  <a:lnTo>
                    <a:pt x="133" y="156"/>
                  </a:lnTo>
                  <a:lnTo>
                    <a:pt x="148" y="141"/>
                  </a:lnTo>
                  <a:lnTo>
                    <a:pt x="155" y="122"/>
                  </a:lnTo>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3" name="図形 92"/>
            <p:cNvSpPr>
              <a:spLocks/>
            </p:cNvSpPr>
            <p:nvPr/>
          </p:nvSpPr>
          <p:spPr bwMode="auto">
            <a:xfrm>
              <a:off x="16865" y="4906922"/>
              <a:ext cx="159455" cy="187859"/>
            </a:xfrm>
            <a:custGeom>
              <a:avLst/>
              <a:gdLst/>
              <a:ahLst/>
              <a:cxnLst>
                <a:cxn ang="0">
                  <a:pos x="104" y="85"/>
                </a:cxn>
                <a:cxn ang="0">
                  <a:pos x="104" y="77"/>
                </a:cxn>
                <a:cxn ang="0">
                  <a:pos x="100" y="62"/>
                </a:cxn>
                <a:cxn ang="0">
                  <a:pos x="96" y="55"/>
                </a:cxn>
                <a:cxn ang="0">
                  <a:pos x="85" y="40"/>
                </a:cxn>
                <a:cxn ang="0">
                  <a:pos x="63" y="22"/>
                </a:cxn>
                <a:cxn ang="0">
                  <a:pos x="41" y="7"/>
                </a:cxn>
                <a:cxn ang="0">
                  <a:pos x="0" y="0"/>
                </a:cxn>
                <a:cxn ang="0">
                  <a:pos x="0" y="3"/>
                </a:cxn>
                <a:cxn ang="0">
                  <a:pos x="41" y="14"/>
                </a:cxn>
                <a:cxn ang="0">
                  <a:pos x="63" y="29"/>
                </a:cxn>
                <a:cxn ang="0">
                  <a:pos x="78" y="40"/>
                </a:cxn>
                <a:cxn ang="0">
                  <a:pos x="89" y="55"/>
                </a:cxn>
                <a:cxn ang="0">
                  <a:pos x="100" y="70"/>
                </a:cxn>
                <a:cxn ang="0">
                  <a:pos x="100" y="77"/>
                </a:cxn>
                <a:cxn ang="0">
                  <a:pos x="100" y="85"/>
                </a:cxn>
                <a:cxn ang="0">
                  <a:pos x="85" y="99"/>
                </a:cxn>
                <a:cxn ang="0">
                  <a:pos x="59" y="114"/>
                </a:cxn>
                <a:cxn ang="0">
                  <a:pos x="0" y="133"/>
                </a:cxn>
                <a:cxn ang="0">
                  <a:pos x="33" y="129"/>
                </a:cxn>
                <a:cxn ang="0">
                  <a:pos x="63" y="114"/>
                </a:cxn>
                <a:cxn ang="0">
                  <a:pos x="85" y="99"/>
                </a:cxn>
                <a:cxn ang="0">
                  <a:pos x="104" y="85"/>
                </a:cxn>
              </a:cxnLst>
              <a:rect l="0" t="0" r="0" b="0"/>
              <a:pathLst>
                <a:path w="104" h="133">
                  <a:moveTo>
                    <a:pt x="104" y="85"/>
                  </a:moveTo>
                  <a:lnTo>
                    <a:pt x="104" y="77"/>
                  </a:lnTo>
                  <a:lnTo>
                    <a:pt x="100" y="62"/>
                  </a:lnTo>
                  <a:lnTo>
                    <a:pt x="96" y="55"/>
                  </a:lnTo>
                  <a:lnTo>
                    <a:pt x="85" y="40"/>
                  </a:lnTo>
                  <a:lnTo>
                    <a:pt x="63" y="22"/>
                  </a:lnTo>
                  <a:lnTo>
                    <a:pt x="41" y="7"/>
                  </a:lnTo>
                  <a:lnTo>
                    <a:pt x="0" y="0"/>
                  </a:lnTo>
                  <a:lnTo>
                    <a:pt x="0" y="3"/>
                  </a:lnTo>
                  <a:lnTo>
                    <a:pt x="41" y="14"/>
                  </a:lnTo>
                  <a:lnTo>
                    <a:pt x="63" y="29"/>
                  </a:lnTo>
                  <a:lnTo>
                    <a:pt x="78" y="40"/>
                  </a:lnTo>
                  <a:lnTo>
                    <a:pt x="89" y="55"/>
                  </a:lnTo>
                  <a:lnTo>
                    <a:pt x="100" y="70"/>
                  </a:lnTo>
                  <a:lnTo>
                    <a:pt x="100" y="77"/>
                  </a:lnTo>
                  <a:lnTo>
                    <a:pt x="100" y="85"/>
                  </a:lnTo>
                  <a:lnTo>
                    <a:pt x="85" y="99"/>
                  </a:lnTo>
                  <a:lnTo>
                    <a:pt x="59" y="114"/>
                  </a:lnTo>
                  <a:lnTo>
                    <a:pt x="0" y="133"/>
                  </a:lnTo>
                  <a:lnTo>
                    <a:pt x="33" y="129"/>
                  </a:lnTo>
                  <a:lnTo>
                    <a:pt x="63" y="114"/>
                  </a:lnTo>
                  <a:lnTo>
                    <a:pt x="85" y="99"/>
                  </a:lnTo>
                  <a:lnTo>
                    <a:pt x="104" y="8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4" name="図形 93"/>
            <p:cNvSpPr>
              <a:spLocks/>
            </p:cNvSpPr>
            <p:nvPr/>
          </p:nvSpPr>
          <p:spPr bwMode="auto">
            <a:xfrm>
              <a:off x="3842256" y="5919663"/>
              <a:ext cx="317377" cy="166671"/>
            </a:xfrm>
            <a:custGeom>
              <a:avLst/>
              <a:gdLst/>
              <a:ahLst/>
              <a:cxnLst>
                <a:cxn ang="0">
                  <a:pos x="4" y="74"/>
                </a:cxn>
                <a:cxn ang="0">
                  <a:pos x="19" y="59"/>
                </a:cxn>
                <a:cxn ang="0">
                  <a:pos x="45" y="44"/>
                </a:cxn>
                <a:cxn ang="0">
                  <a:pos x="74" y="29"/>
                </a:cxn>
                <a:cxn ang="0">
                  <a:pos x="111" y="18"/>
                </a:cxn>
                <a:cxn ang="0">
                  <a:pos x="174" y="3"/>
                </a:cxn>
                <a:cxn ang="0">
                  <a:pos x="207" y="3"/>
                </a:cxn>
                <a:cxn ang="0">
                  <a:pos x="207" y="0"/>
                </a:cxn>
                <a:cxn ang="0">
                  <a:pos x="170" y="3"/>
                </a:cxn>
                <a:cxn ang="0">
                  <a:pos x="111" y="18"/>
                </a:cxn>
                <a:cxn ang="0">
                  <a:pos x="74" y="29"/>
                </a:cxn>
                <a:cxn ang="0">
                  <a:pos x="41" y="40"/>
                </a:cxn>
                <a:cxn ang="0">
                  <a:pos x="15" y="55"/>
                </a:cxn>
                <a:cxn ang="0">
                  <a:pos x="4" y="74"/>
                </a:cxn>
                <a:cxn ang="0">
                  <a:pos x="0" y="85"/>
                </a:cxn>
                <a:cxn ang="0">
                  <a:pos x="4" y="103"/>
                </a:cxn>
                <a:cxn ang="0">
                  <a:pos x="15" y="118"/>
                </a:cxn>
                <a:cxn ang="0">
                  <a:pos x="19" y="118"/>
                </a:cxn>
                <a:cxn ang="0">
                  <a:pos x="11" y="103"/>
                </a:cxn>
                <a:cxn ang="0">
                  <a:pos x="4" y="85"/>
                </a:cxn>
                <a:cxn ang="0">
                  <a:pos x="4" y="74"/>
                </a:cxn>
              </a:cxnLst>
              <a:rect l="0" t="0" r="0" b="0"/>
              <a:pathLst>
                <a:path w="207" h="118">
                  <a:moveTo>
                    <a:pt x="4" y="74"/>
                  </a:moveTo>
                  <a:lnTo>
                    <a:pt x="19" y="59"/>
                  </a:lnTo>
                  <a:lnTo>
                    <a:pt x="45" y="44"/>
                  </a:lnTo>
                  <a:lnTo>
                    <a:pt x="74" y="29"/>
                  </a:lnTo>
                  <a:lnTo>
                    <a:pt x="111" y="18"/>
                  </a:lnTo>
                  <a:lnTo>
                    <a:pt x="174" y="3"/>
                  </a:lnTo>
                  <a:lnTo>
                    <a:pt x="207" y="3"/>
                  </a:lnTo>
                  <a:lnTo>
                    <a:pt x="207" y="0"/>
                  </a:lnTo>
                  <a:lnTo>
                    <a:pt x="170" y="3"/>
                  </a:lnTo>
                  <a:lnTo>
                    <a:pt x="111" y="18"/>
                  </a:lnTo>
                  <a:lnTo>
                    <a:pt x="74" y="29"/>
                  </a:lnTo>
                  <a:lnTo>
                    <a:pt x="41" y="40"/>
                  </a:lnTo>
                  <a:lnTo>
                    <a:pt x="15" y="55"/>
                  </a:lnTo>
                  <a:lnTo>
                    <a:pt x="4" y="74"/>
                  </a:lnTo>
                  <a:lnTo>
                    <a:pt x="0" y="85"/>
                  </a:lnTo>
                  <a:lnTo>
                    <a:pt x="4" y="103"/>
                  </a:lnTo>
                  <a:lnTo>
                    <a:pt x="15" y="118"/>
                  </a:lnTo>
                  <a:lnTo>
                    <a:pt x="19" y="118"/>
                  </a:lnTo>
                  <a:lnTo>
                    <a:pt x="11" y="103"/>
                  </a:lnTo>
                  <a:lnTo>
                    <a:pt x="4" y="85"/>
                  </a:lnTo>
                  <a:lnTo>
                    <a:pt x="4" y="7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5" name="図形 94"/>
            <p:cNvSpPr>
              <a:spLocks/>
            </p:cNvSpPr>
            <p:nvPr/>
          </p:nvSpPr>
          <p:spPr bwMode="auto">
            <a:xfrm>
              <a:off x="16865" y="4984607"/>
              <a:ext cx="22998" cy="67799"/>
            </a:xfrm>
            <a:custGeom>
              <a:avLst/>
              <a:gdLst/>
              <a:ahLst/>
              <a:cxnLst>
                <a:cxn ang="0">
                  <a:pos x="15" y="22"/>
                </a:cxn>
                <a:cxn ang="0">
                  <a:pos x="0" y="0"/>
                </a:cxn>
                <a:cxn ang="0">
                  <a:pos x="0" y="4"/>
                </a:cxn>
                <a:cxn ang="0">
                  <a:pos x="7" y="22"/>
                </a:cxn>
                <a:cxn ang="0">
                  <a:pos x="7" y="33"/>
                </a:cxn>
                <a:cxn ang="0">
                  <a:pos x="0" y="44"/>
                </a:cxn>
                <a:cxn ang="0">
                  <a:pos x="0" y="48"/>
                </a:cxn>
                <a:cxn ang="0">
                  <a:pos x="4" y="48"/>
                </a:cxn>
                <a:cxn ang="0">
                  <a:pos x="7" y="33"/>
                </a:cxn>
                <a:cxn ang="0">
                  <a:pos x="15" y="22"/>
                </a:cxn>
              </a:cxnLst>
              <a:rect l="0" t="0" r="0" b="0"/>
              <a:pathLst>
                <a:path w="15" h="48">
                  <a:moveTo>
                    <a:pt x="15" y="22"/>
                  </a:moveTo>
                  <a:lnTo>
                    <a:pt x="0" y="0"/>
                  </a:lnTo>
                  <a:lnTo>
                    <a:pt x="0" y="4"/>
                  </a:lnTo>
                  <a:lnTo>
                    <a:pt x="7" y="22"/>
                  </a:lnTo>
                  <a:lnTo>
                    <a:pt x="7" y="33"/>
                  </a:lnTo>
                  <a:lnTo>
                    <a:pt x="0" y="44"/>
                  </a:lnTo>
                  <a:lnTo>
                    <a:pt x="0" y="48"/>
                  </a:lnTo>
                  <a:lnTo>
                    <a:pt x="4" y="48"/>
                  </a:lnTo>
                  <a:lnTo>
                    <a:pt x="7" y="33"/>
                  </a:lnTo>
                  <a:lnTo>
                    <a:pt x="15" y="22"/>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6" name="図形 95"/>
            <p:cNvSpPr>
              <a:spLocks/>
            </p:cNvSpPr>
            <p:nvPr/>
          </p:nvSpPr>
          <p:spPr bwMode="auto">
            <a:xfrm>
              <a:off x="16865" y="5470497"/>
              <a:ext cx="159455" cy="261307"/>
            </a:xfrm>
            <a:custGeom>
              <a:avLst/>
              <a:gdLst/>
              <a:ahLst/>
              <a:cxnLst>
                <a:cxn ang="0">
                  <a:pos x="78" y="137"/>
                </a:cxn>
                <a:cxn ang="0">
                  <a:pos x="100" y="107"/>
                </a:cxn>
                <a:cxn ang="0">
                  <a:pos x="104" y="70"/>
                </a:cxn>
                <a:cxn ang="0">
                  <a:pos x="100" y="63"/>
                </a:cxn>
                <a:cxn ang="0">
                  <a:pos x="89" y="44"/>
                </a:cxn>
                <a:cxn ang="0">
                  <a:pos x="56" y="22"/>
                </a:cxn>
                <a:cxn ang="0">
                  <a:pos x="0" y="0"/>
                </a:cxn>
                <a:cxn ang="0">
                  <a:pos x="56" y="26"/>
                </a:cxn>
                <a:cxn ang="0">
                  <a:pos x="85" y="44"/>
                </a:cxn>
                <a:cxn ang="0">
                  <a:pos x="100" y="66"/>
                </a:cxn>
                <a:cxn ang="0">
                  <a:pos x="100" y="70"/>
                </a:cxn>
                <a:cxn ang="0">
                  <a:pos x="96" y="107"/>
                </a:cxn>
                <a:cxn ang="0">
                  <a:pos x="78" y="137"/>
                </a:cxn>
                <a:cxn ang="0">
                  <a:pos x="59" y="151"/>
                </a:cxn>
                <a:cxn ang="0">
                  <a:pos x="44" y="162"/>
                </a:cxn>
                <a:cxn ang="0">
                  <a:pos x="0" y="181"/>
                </a:cxn>
                <a:cxn ang="0">
                  <a:pos x="0" y="185"/>
                </a:cxn>
                <a:cxn ang="0">
                  <a:pos x="44" y="166"/>
                </a:cxn>
                <a:cxn ang="0">
                  <a:pos x="63" y="151"/>
                </a:cxn>
                <a:cxn ang="0">
                  <a:pos x="78" y="137"/>
                </a:cxn>
              </a:cxnLst>
              <a:rect l="0" t="0" r="0" b="0"/>
              <a:pathLst>
                <a:path w="104" h="185">
                  <a:moveTo>
                    <a:pt x="78" y="137"/>
                  </a:moveTo>
                  <a:lnTo>
                    <a:pt x="100" y="107"/>
                  </a:lnTo>
                  <a:lnTo>
                    <a:pt x="104" y="70"/>
                  </a:lnTo>
                  <a:lnTo>
                    <a:pt x="100" y="63"/>
                  </a:lnTo>
                  <a:lnTo>
                    <a:pt x="89" y="44"/>
                  </a:lnTo>
                  <a:lnTo>
                    <a:pt x="56" y="22"/>
                  </a:lnTo>
                  <a:lnTo>
                    <a:pt x="0" y="0"/>
                  </a:lnTo>
                  <a:lnTo>
                    <a:pt x="56" y="26"/>
                  </a:lnTo>
                  <a:lnTo>
                    <a:pt x="85" y="44"/>
                  </a:lnTo>
                  <a:lnTo>
                    <a:pt x="100" y="66"/>
                  </a:lnTo>
                  <a:lnTo>
                    <a:pt x="100" y="70"/>
                  </a:lnTo>
                  <a:lnTo>
                    <a:pt x="96" y="107"/>
                  </a:lnTo>
                  <a:lnTo>
                    <a:pt x="78" y="137"/>
                  </a:lnTo>
                  <a:lnTo>
                    <a:pt x="59" y="151"/>
                  </a:lnTo>
                  <a:lnTo>
                    <a:pt x="44" y="162"/>
                  </a:lnTo>
                  <a:lnTo>
                    <a:pt x="0" y="181"/>
                  </a:lnTo>
                  <a:lnTo>
                    <a:pt x="0" y="185"/>
                  </a:lnTo>
                  <a:lnTo>
                    <a:pt x="44" y="166"/>
                  </a:lnTo>
                  <a:lnTo>
                    <a:pt x="63" y="151"/>
                  </a:lnTo>
                  <a:lnTo>
                    <a:pt x="78" y="13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7" name="図形 96"/>
            <p:cNvSpPr>
              <a:spLocks/>
            </p:cNvSpPr>
            <p:nvPr/>
          </p:nvSpPr>
          <p:spPr bwMode="auto">
            <a:xfrm>
              <a:off x="16865" y="4817936"/>
              <a:ext cx="5067302" cy="1268398"/>
            </a:xfrm>
            <a:custGeom>
              <a:avLst/>
              <a:gdLst/>
              <a:ahLst/>
              <a:cxnLst>
                <a:cxn ang="0">
                  <a:pos x="2033" y="665"/>
                </a:cxn>
                <a:cxn ang="0">
                  <a:pos x="2103" y="332"/>
                </a:cxn>
                <a:cxn ang="0">
                  <a:pos x="1042" y="192"/>
                </a:cxn>
                <a:cxn ang="0">
                  <a:pos x="987" y="0"/>
                </a:cxn>
                <a:cxn ang="0">
                  <a:pos x="159" y="118"/>
                </a:cxn>
                <a:cxn ang="0">
                  <a:pos x="174" y="22"/>
                </a:cxn>
                <a:cxn ang="0">
                  <a:pos x="314" y="236"/>
                </a:cxn>
                <a:cxn ang="0">
                  <a:pos x="381" y="122"/>
                </a:cxn>
                <a:cxn ang="0">
                  <a:pos x="104" y="266"/>
                </a:cxn>
                <a:cxn ang="0">
                  <a:pos x="621" y="51"/>
                </a:cxn>
                <a:cxn ang="0">
                  <a:pos x="89" y="362"/>
                </a:cxn>
                <a:cxn ang="0">
                  <a:pos x="717" y="628"/>
                </a:cxn>
                <a:cxn ang="0">
                  <a:pos x="185" y="754"/>
                </a:cxn>
                <a:cxn ang="0">
                  <a:pos x="647" y="473"/>
                </a:cxn>
                <a:cxn ang="0">
                  <a:pos x="155" y="454"/>
                </a:cxn>
                <a:cxn ang="0">
                  <a:pos x="148" y="680"/>
                </a:cxn>
                <a:cxn ang="0">
                  <a:pos x="588" y="898"/>
                </a:cxn>
                <a:cxn ang="0">
                  <a:pos x="932" y="772"/>
                </a:cxn>
                <a:cxn ang="0">
                  <a:pos x="813" y="813"/>
                </a:cxn>
                <a:cxn ang="0">
                  <a:pos x="817" y="883"/>
                </a:cxn>
                <a:cxn ang="0">
                  <a:pos x="924" y="806"/>
                </a:cxn>
                <a:cxn ang="0">
                  <a:pos x="1028" y="809"/>
                </a:cxn>
                <a:cxn ang="0">
                  <a:pos x="1150" y="854"/>
                </a:cxn>
                <a:cxn ang="0">
                  <a:pos x="1209" y="865"/>
                </a:cxn>
                <a:cxn ang="0">
                  <a:pos x="1261" y="854"/>
                </a:cxn>
                <a:cxn ang="0">
                  <a:pos x="1309" y="839"/>
                </a:cxn>
                <a:cxn ang="0">
                  <a:pos x="1408" y="783"/>
                </a:cxn>
                <a:cxn ang="0">
                  <a:pos x="1567" y="757"/>
                </a:cxn>
                <a:cxn ang="0">
                  <a:pos x="1586" y="757"/>
                </a:cxn>
                <a:cxn ang="0">
                  <a:pos x="2170" y="595"/>
                </a:cxn>
                <a:cxn ang="0">
                  <a:pos x="2048" y="403"/>
                </a:cxn>
                <a:cxn ang="0">
                  <a:pos x="1490" y="717"/>
                </a:cxn>
                <a:cxn ang="0">
                  <a:pos x="1819" y="547"/>
                </a:cxn>
                <a:cxn ang="0">
                  <a:pos x="1379" y="358"/>
                </a:cxn>
                <a:cxn ang="0">
                  <a:pos x="1597" y="639"/>
                </a:cxn>
                <a:cxn ang="0">
                  <a:pos x="1967" y="547"/>
                </a:cxn>
                <a:cxn ang="0">
                  <a:pos x="1848" y="436"/>
                </a:cxn>
                <a:cxn ang="0">
                  <a:pos x="1386" y="377"/>
                </a:cxn>
                <a:cxn ang="0">
                  <a:pos x="2717" y="547"/>
                </a:cxn>
                <a:cxn ang="0">
                  <a:pos x="2410" y="373"/>
                </a:cxn>
                <a:cxn ang="0">
                  <a:pos x="2499" y="417"/>
                </a:cxn>
                <a:cxn ang="0">
                  <a:pos x="2303" y="617"/>
                </a:cxn>
                <a:cxn ang="0">
                  <a:pos x="2388" y="517"/>
                </a:cxn>
                <a:cxn ang="0">
                  <a:pos x="1911" y="373"/>
                </a:cxn>
                <a:cxn ang="0">
                  <a:pos x="1889" y="743"/>
                </a:cxn>
                <a:cxn ang="0">
                  <a:pos x="1645" y="787"/>
                </a:cxn>
                <a:cxn ang="0">
                  <a:pos x="1671" y="813"/>
                </a:cxn>
                <a:cxn ang="0">
                  <a:pos x="1715" y="857"/>
                </a:cxn>
                <a:cxn ang="0">
                  <a:pos x="1800" y="879"/>
                </a:cxn>
                <a:cxn ang="0">
                  <a:pos x="2022" y="876"/>
                </a:cxn>
                <a:cxn ang="0">
                  <a:pos x="2122" y="798"/>
                </a:cxn>
                <a:cxn ang="0">
                  <a:pos x="2296" y="842"/>
                </a:cxn>
                <a:cxn ang="0">
                  <a:pos x="2366" y="879"/>
                </a:cxn>
                <a:cxn ang="0">
                  <a:pos x="2429" y="854"/>
                </a:cxn>
                <a:cxn ang="0">
                  <a:pos x="2554" y="898"/>
                </a:cxn>
                <a:cxn ang="0">
                  <a:pos x="2606" y="842"/>
                </a:cxn>
                <a:cxn ang="0">
                  <a:pos x="2639" y="879"/>
                </a:cxn>
                <a:cxn ang="0">
                  <a:pos x="2676" y="879"/>
                </a:cxn>
                <a:cxn ang="0">
                  <a:pos x="2976" y="809"/>
                </a:cxn>
                <a:cxn ang="0">
                  <a:pos x="3027" y="824"/>
                </a:cxn>
                <a:cxn ang="0">
                  <a:pos x="3042" y="839"/>
                </a:cxn>
                <a:cxn ang="0">
                  <a:pos x="3264" y="850"/>
                </a:cxn>
                <a:cxn ang="0">
                  <a:pos x="3279" y="879"/>
                </a:cxn>
              </a:cxnLst>
              <a:rect l="0" t="0" r="0" b="0"/>
              <a:pathLst>
                <a:path w="3305" h="898">
                  <a:moveTo>
                    <a:pt x="3209" y="794"/>
                  </a:moveTo>
                  <a:lnTo>
                    <a:pt x="3131" y="780"/>
                  </a:lnTo>
                  <a:lnTo>
                    <a:pt x="3046" y="772"/>
                  </a:lnTo>
                  <a:lnTo>
                    <a:pt x="2928" y="769"/>
                  </a:lnTo>
                  <a:lnTo>
                    <a:pt x="2832" y="769"/>
                  </a:lnTo>
                  <a:lnTo>
                    <a:pt x="2514" y="780"/>
                  </a:lnTo>
                  <a:lnTo>
                    <a:pt x="2325" y="783"/>
                  </a:lnTo>
                  <a:lnTo>
                    <a:pt x="2188" y="787"/>
                  </a:lnTo>
                  <a:lnTo>
                    <a:pt x="2107" y="783"/>
                  </a:lnTo>
                  <a:lnTo>
                    <a:pt x="2092" y="783"/>
                  </a:lnTo>
                  <a:lnTo>
                    <a:pt x="2022" y="780"/>
                  </a:lnTo>
                  <a:lnTo>
                    <a:pt x="1978" y="772"/>
                  </a:lnTo>
                  <a:lnTo>
                    <a:pt x="1937" y="765"/>
                  </a:lnTo>
                  <a:lnTo>
                    <a:pt x="1907" y="754"/>
                  </a:lnTo>
                  <a:lnTo>
                    <a:pt x="1907" y="750"/>
                  </a:lnTo>
                  <a:lnTo>
                    <a:pt x="1904" y="750"/>
                  </a:lnTo>
                  <a:lnTo>
                    <a:pt x="1893" y="739"/>
                  </a:lnTo>
                  <a:lnTo>
                    <a:pt x="1889" y="728"/>
                  </a:lnTo>
                  <a:lnTo>
                    <a:pt x="1889" y="717"/>
                  </a:lnTo>
                  <a:lnTo>
                    <a:pt x="1896" y="713"/>
                  </a:lnTo>
                  <a:lnTo>
                    <a:pt x="1926" y="695"/>
                  </a:lnTo>
                  <a:lnTo>
                    <a:pt x="1989" y="672"/>
                  </a:lnTo>
                  <a:lnTo>
                    <a:pt x="2033" y="665"/>
                  </a:lnTo>
                  <a:lnTo>
                    <a:pt x="2089" y="654"/>
                  </a:lnTo>
                  <a:lnTo>
                    <a:pt x="2199" y="639"/>
                  </a:lnTo>
                  <a:lnTo>
                    <a:pt x="2403" y="613"/>
                  </a:lnTo>
                  <a:lnTo>
                    <a:pt x="2484" y="602"/>
                  </a:lnTo>
                  <a:lnTo>
                    <a:pt x="2565" y="595"/>
                  </a:lnTo>
                  <a:lnTo>
                    <a:pt x="2647" y="576"/>
                  </a:lnTo>
                  <a:lnTo>
                    <a:pt x="2650" y="576"/>
                  </a:lnTo>
                  <a:lnTo>
                    <a:pt x="2710" y="558"/>
                  </a:lnTo>
                  <a:lnTo>
                    <a:pt x="2732" y="547"/>
                  </a:lnTo>
                  <a:lnTo>
                    <a:pt x="2747" y="532"/>
                  </a:lnTo>
                  <a:lnTo>
                    <a:pt x="2765" y="513"/>
                  </a:lnTo>
                  <a:lnTo>
                    <a:pt x="2776" y="488"/>
                  </a:lnTo>
                  <a:lnTo>
                    <a:pt x="2776" y="473"/>
                  </a:lnTo>
                  <a:lnTo>
                    <a:pt x="2776" y="458"/>
                  </a:lnTo>
                  <a:lnTo>
                    <a:pt x="2765" y="447"/>
                  </a:lnTo>
                  <a:lnTo>
                    <a:pt x="2750" y="432"/>
                  </a:lnTo>
                  <a:lnTo>
                    <a:pt x="2732" y="417"/>
                  </a:lnTo>
                  <a:lnTo>
                    <a:pt x="2706" y="406"/>
                  </a:lnTo>
                  <a:lnTo>
                    <a:pt x="2636" y="384"/>
                  </a:lnTo>
                  <a:lnTo>
                    <a:pt x="2547" y="366"/>
                  </a:lnTo>
                  <a:lnTo>
                    <a:pt x="2480" y="362"/>
                  </a:lnTo>
                  <a:lnTo>
                    <a:pt x="2325" y="343"/>
                  </a:lnTo>
                  <a:lnTo>
                    <a:pt x="2103" y="332"/>
                  </a:lnTo>
                  <a:lnTo>
                    <a:pt x="1978" y="332"/>
                  </a:lnTo>
                  <a:lnTo>
                    <a:pt x="1852" y="332"/>
                  </a:lnTo>
                  <a:lnTo>
                    <a:pt x="1700" y="336"/>
                  </a:lnTo>
                  <a:lnTo>
                    <a:pt x="1405" y="347"/>
                  </a:lnTo>
                  <a:lnTo>
                    <a:pt x="1401" y="347"/>
                  </a:lnTo>
                  <a:lnTo>
                    <a:pt x="1305" y="347"/>
                  </a:lnTo>
                  <a:lnTo>
                    <a:pt x="1238" y="347"/>
                  </a:lnTo>
                  <a:lnTo>
                    <a:pt x="1198" y="343"/>
                  </a:lnTo>
                  <a:lnTo>
                    <a:pt x="1113" y="332"/>
                  </a:lnTo>
                  <a:lnTo>
                    <a:pt x="1109" y="332"/>
                  </a:lnTo>
                  <a:lnTo>
                    <a:pt x="1065" y="329"/>
                  </a:lnTo>
                  <a:lnTo>
                    <a:pt x="1013" y="318"/>
                  </a:lnTo>
                  <a:lnTo>
                    <a:pt x="972" y="303"/>
                  </a:lnTo>
                  <a:lnTo>
                    <a:pt x="943" y="288"/>
                  </a:lnTo>
                  <a:lnTo>
                    <a:pt x="939" y="288"/>
                  </a:lnTo>
                  <a:lnTo>
                    <a:pt x="932" y="277"/>
                  </a:lnTo>
                  <a:lnTo>
                    <a:pt x="928" y="266"/>
                  </a:lnTo>
                  <a:lnTo>
                    <a:pt x="928" y="251"/>
                  </a:lnTo>
                  <a:lnTo>
                    <a:pt x="928" y="244"/>
                  </a:lnTo>
                  <a:lnTo>
                    <a:pt x="943" y="225"/>
                  </a:lnTo>
                  <a:lnTo>
                    <a:pt x="972" y="207"/>
                  </a:lnTo>
                  <a:lnTo>
                    <a:pt x="1039" y="192"/>
                  </a:lnTo>
                  <a:lnTo>
                    <a:pt x="1042" y="192"/>
                  </a:lnTo>
                  <a:lnTo>
                    <a:pt x="1113" y="181"/>
                  </a:lnTo>
                  <a:lnTo>
                    <a:pt x="1168" y="181"/>
                  </a:lnTo>
                  <a:lnTo>
                    <a:pt x="1279" y="173"/>
                  </a:lnTo>
                  <a:lnTo>
                    <a:pt x="1294" y="173"/>
                  </a:lnTo>
                  <a:lnTo>
                    <a:pt x="1371" y="155"/>
                  </a:lnTo>
                  <a:lnTo>
                    <a:pt x="1442" y="148"/>
                  </a:lnTo>
                  <a:lnTo>
                    <a:pt x="1497" y="125"/>
                  </a:lnTo>
                  <a:lnTo>
                    <a:pt x="1516" y="118"/>
                  </a:lnTo>
                  <a:lnTo>
                    <a:pt x="1530" y="103"/>
                  </a:lnTo>
                  <a:lnTo>
                    <a:pt x="1542" y="81"/>
                  </a:lnTo>
                  <a:lnTo>
                    <a:pt x="1545" y="66"/>
                  </a:lnTo>
                  <a:lnTo>
                    <a:pt x="1542" y="48"/>
                  </a:lnTo>
                  <a:lnTo>
                    <a:pt x="1530" y="37"/>
                  </a:lnTo>
                  <a:lnTo>
                    <a:pt x="1516" y="26"/>
                  </a:lnTo>
                  <a:lnTo>
                    <a:pt x="1479" y="11"/>
                  </a:lnTo>
                  <a:lnTo>
                    <a:pt x="1427" y="0"/>
                  </a:lnTo>
                  <a:lnTo>
                    <a:pt x="1349" y="0"/>
                  </a:lnTo>
                  <a:lnTo>
                    <a:pt x="1338" y="0"/>
                  </a:lnTo>
                  <a:lnTo>
                    <a:pt x="1323" y="0"/>
                  </a:lnTo>
                  <a:lnTo>
                    <a:pt x="1275" y="0"/>
                  </a:lnTo>
                  <a:lnTo>
                    <a:pt x="1268" y="0"/>
                  </a:lnTo>
                  <a:lnTo>
                    <a:pt x="1002" y="0"/>
                  </a:lnTo>
                  <a:lnTo>
                    <a:pt x="987" y="0"/>
                  </a:lnTo>
                  <a:lnTo>
                    <a:pt x="854" y="0"/>
                  </a:lnTo>
                  <a:lnTo>
                    <a:pt x="843" y="0"/>
                  </a:lnTo>
                  <a:lnTo>
                    <a:pt x="813" y="0"/>
                  </a:lnTo>
                  <a:lnTo>
                    <a:pt x="706" y="0"/>
                  </a:lnTo>
                  <a:lnTo>
                    <a:pt x="691" y="0"/>
                  </a:lnTo>
                  <a:lnTo>
                    <a:pt x="351" y="7"/>
                  </a:lnTo>
                  <a:lnTo>
                    <a:pt x="0" y="7"/>
                  </a:lnTo>
                  <a:lnTo>
                    <a:pt x="0" y="11"/>
                  </a:lnTo>
                  <a:lnTo>
                    <a:pt x="30" y="14"/>
                  </a:lnTo>
                  <a:lnTo>
                    <a:pt x="44" y="26"/>
                  </a:lnTo>
                  <a:lnTo>
                    <a:pt x="48" y="37"/>
                  </a:lnTo>
                  <a:lnTo>
                    <a:pt x="41" y="48"/>
                  </a:lnTo>
                  <a:lnTo>
                    <a:pt x="30" y="51"/>
                  </a:lnTo>
                  <a:lnTo>
                    <a:pt x="19" y="51"/>
                  </a:lnTo>
                  <a:lnTo>
                    <a:pt x="0" y="51"/>
                  </a:lnTo>
                  <a:lnTo>
                    <a:pt x="0" y="55"/>
                  </a:lnTo>
                  <a:lnTo>
                    <a:pt x="44" y="63"/>
                  </a:lnTo>
                  <a:lnTo>
                    <a:pt x="85" y="66"/>
                  </a:lnTo>
                  <a:lnTo>
                    <a:pt x="85" y="70"/>
                  </a:lnTo>
                  <a:lnTo>
                    <a:pt x="89" y="70"/>
                  </a:lnTo>
                  <a:lnTo>
                    <a:pt x="118" y="81"/>
                  </a:lnTo>
                  <a:lnTo>
                    <a:pt x="144" y="96"/>
                  </a:lnTo>
                  <a:lnTo>
                    <a:pt x="159" y="118"/>
                  </a:lnTo>
                  <a:lnTo>
                    <a:pt x="166" y="133"/>
                  </a:lnTo>
                  <a:lnTo>
                    <a:pt x="166" y="151"/>
                  </a:lnTo>
                  <a:lnTo>
                    <a:pt x="155" y="166"/>
                  </a:lnTo>
                  <a:lnTo>
                    <a:pt x="133" y="181"/>
                  </a:lnTo>
                  <a:lnTo>
                    <a:pt x="104" y="196"/>
                  </a:lnTo>
                  <a:lnTo>
                    <a:pt x="70" y="207"/>
                  </a:lnTo>
                  <a:lnTo>
                    <a:pt x="0" y="218"/>
                  </a:lnTo>
                  <a:lnTo>
                    <a:pt x="70" y="210"/>
                  </a:lnTo>
                  <a:lnTo>
                    <a:pt x="104" y="203"/>
                  </a:lnTo>
                  <a:lnTo>
                    <a:pt x="133" y="188"/>
                  </a:lnTo>
                  <a:lnTo>
                    <a:pt x="155" y="173"/>
                  </a:lnTo>
                  <a:lnTo>
                    <a:pt x="166" y="151"/>
                  </a:lnTo>
                  <a:lnTo>
                    <a:pt x="170" y="133"/>
                  </a:lnTo>
                  <a:lnTo>
                    <a:pt x="159" y="111"/>
                  </a:lnTo>
                  <a:lnTo>
                    <a:pt x="148" y="92"/>
                  </a:lnTo>
                  <a:lnTo>
                    <a:pt x="126" y="81"/>
                  </a:lnTo>
                  <a:lnTo>
                    <a:pt x="104" y="70"/>
                  </a:lnTo>
                  <a:lnTo>
                    <a:pt x="159" y="63"/>
                  </a:lnTo>
                  <a:lnTo>
                    <a:pt x="185" y="55"/>
                  </a:lnTo>
                  <a:lnTo>
                    <a:pt x="189" y="51"/>
                  </a:lnTo>
                  <a:lnTo>
                    <a:pt x="196" y="40"/>
                  </a:lnTo>
                  <a:lnTo>
                    <a:pt x="196" y="33"/>
                  </a:lnTo>
                  <a:lnTo>
                    <a:pt x="174" y="22"/>
                  </a:lnTo>
                  <a:lnTo>
                    <a:pt x="141" y="7"/>
                  </a:lnTo>
                  <a:lnTo>
                    <a:pt x="351" y="11"/>
                  </a:lnTo>
                  <a:lnTo>
                    <a:pt x="385" y="7"/>
                  </a:lnTo>
                  <a:lnTo>
                    <a:pt x="385" y="11"/>
                  </a:lnTo>
                  <a:lnTo>
                    <a:pt x="414" y="14"/>
                  </a:lnTo>
                  <a:lnTo>
                    <a:pt x="425" y="26"/>
                  </a:lnTo>
                  <a:lnTo>
                    <a:pt x="414" y="37"/>
                  </a:lnTo>
                  <a:lnTo>
                    <a:pt x="396" y="40"/>
                  </a:lnTo>
                  <a:lnTo>
                    <a:pt x="377" y="48"/>
                  </a:lnTo>
                  <a:lnTo>
                    <a:pt x="336" y="48"/>
                  </a:lnTo>
                  <a:lnTo>
                    <a:pt x="285" y="51"/>
                  </a:lnTo>
                  <a:lnTo>
                    <a:pt x="281" y="51"/>
                  </a:lnTo>
                  <a:lnTo>
                    <a:pt x="311" y="63"/>
                  </a:lnTo>
                  <a:lnTo>
                    <a:pt x="336" y="70"/>
                  </a:lnTo>
                  <a:lnTo>
                    <a:pt x="377" y="96"/>
                  </a:lnTo>
                  <a:lnTo>
                    <a:pt x="396" y="118"/>
                  </a:lnTo>
                  <a:lnTo>
                    <a:pt x="407" y="125"/>
                  </a:lnTo>
                  <a:lnTo>
                    <a:pt x="410" y="148"/>
                  </a:lnTo>
                  <a:lnTo>
                    <a:pt x="399" y="173"/>
                  </a:lnTo>
                  <a:lnTo>
                    <a:pt x="392" y="188"/>
                  </a:lnTo>
                  <a:lnTo>
                    <a:pt x="381" y="203"/>
                  </a:lnTo>
                  <a:lnTo>
                    <a:pt x="351" y="221"/>
                  </a:lnTo>
                  <a:lnTo>
                    <a:pt x="314" y="236"/>
                  </a:lnTo>
                  <a:lnTo>
                    <a:pt x="274" y="244"/>
                  </a:lnTo>
                  <a:lnTo>
                    <a:pt x="311" y="233"/>
                  </a:lnTo>
                  <a:lnTo>
                    <a:pt x="340" y="218"/>
                  </a:lnTo>
                  <a:lnTo>
                    <a:pt x="362" y="203"/>
                  </a:lnTo>
                  <a:lnTo>
                    <a:pt x="377" y="181"/>
                  </a:lnTo>
                  <a:lnTo>
                    <a:pt x="392" y="151"/>
                  </a:lnTo>
                  <a:lnTo>
                    <a:pt x="396" y="148"/>
                  </a:lnTo>
                  <a:lnTo>
                    <a:pt x="385" y="122"/>
                  </a:lnTo>
                  <a:lnTo>
                    <a:pt x="366" y="96"/>
                  </a:lnTo>
                  <a:lnTo>
                    <a:pt x="344" y="81"/>
                  </a:lnTo>
                  <a:lnTo>
                    <a:pt x="322" y="66"/>
                  </a:lnTo>
                  <a:lnTo>
                    <a:pt x="274" y="51"/>
                  </a:lnTo>
                  <a:lnTo>
                    <a:pt x="251" y="48"/>
                  </a:lnTo>
                  <a:lnTo>
                    <a:pt x="229" y="40"/>
                  </a:lnTo>
                  <a:lnTo>
                    <a:pt x="196" y="48"/>
                  </a:lnTo>
                  <a:lnTo>
                    <a:pt x="200" y="48"/>
                  </a:lnTo>
                  <a:lnTo>
                    <a:pt x="229" y="48"/>
                  </a:lnTo>
                  <a:lnTo>
                    <a:pt x="251" y="51"/>
                  </a:lnTo>
                  <a:lnTo>
                    <a:pt x="270" y="55"/>
                  </a:lnTo>
                  <a:lnTo>
                    <a:pt x="314" y="70"/>
                  </a:lnTo>
                  <a:lnTo>
                    <a:pt x="340" y="81"/>
                  </a:lnTo>
                  <a:lnTo>
                    <a:pt x="366" y="103"/>
                  </a:lnTo>
                  <a:lnTo>
                    <a:pt x="381" y="122"/>
                  </a:lnTo>
                  <a:lnTo>
                    <a:pt x="392" y="148"/>
                  </a:lnTo>
                  <a:lnTo>
                    <a:pt x="385" y="151"/>
                  </a:lnTo>
                  <a:lnTo>
                    <a:pt x="370" y="181"/>
                  </a:lnTo>
                  <a:lnTo>
                    <a:pt x="355" y="203"/>
                  </a:lnTo>
                  <a:lnTo>
                    <a:pt x="329" y="218"/>
                  </a:lnTo>
                  <a:lnTo>
                    <a:pt x="296" y="233"/>
                  </a:lnTo>
                  <a:lnTo>
                    <a:pt x="255" y="244"/>
                  </a:lnTo>
                  <a:lnTo>
                    <a:pt x="255" y="247"/>
                  </a:lnTo>
                  <a:lnTo>
                    <a:pt x="104" y="266"/>
                  </a:lnTo>
                  <a:lnTo>
                    <a:pt x="74" y="273"/>
                  </a:lnTo>
                  <a:lnTo>
                    <a:pt x="74" y="266"/>
                  </a:lnTo>
                  <a:lnTo>
                    <a:pt x="44" y="273"/>
                  </a:lnTo>
                  <a:lnTo>
                    <a:pt x="0" y="277"/>
                  </a:lnTo>
                  <a:lnTo>
                    <a:pt x="0" y="281"/>
                  </a:lnTo>
                  <a:lnTo>
                    <a:pt x="44" y="277"/>
                  </a:lnTo>
                  <a:lnTo>
                    <a:pt x="56" y="273"/>
                  </a:lnTo>
                  <a:lnTo>
                    <a:pt x="26" y="281"/>
                  </a:lnTo>
                  <a:lnTo>
                    <a:pt x="0" y="295"/>
                  </a:lnTo>
                  <a:lnTo>
                    <a:pt x="0" y="303"/>
                  </a:lnTo>
                  <a:lnTo>
                    <a:pt x="4" y="303"/>
                  </a:lnTo>
                  <a:lnTo>
                    <a:pt x="4" y="295"/>
                  </a:lnTo>
                  <a:lnTo>
                    <a:pt x="48" y="281"/>
                  </a:lnTo>
                  <a:lnTo>
                    <a:pt x="104" y="266"/>
                  </a:lnTo>
                  <a:lnTo>
                    <a:pt x="470" y="221"/>
                  </a:lnTo>
                  <a:lnTo>
                    <a:pt x="507" y="218"/>
                  </a:lnTo>
                  <a:lnTo>
                    <a:pt x="510" y="218"/>
                  </a:lnTo>
                  <a:lnTo>
                    <a:pt x="547" y="207"/>
                  </a:lnTo>
                  <a:lnTo>
                    <a:pt x="588" y="192"/>
                  </a:lnTo>
                  <a:lnTo>
                    <a:pt x="606" y="181"/>
                  </a:lnTo>
                  <a:lnTo>
                    <a:pt x="617" y="166"/>
                  </a:lnTo>
                  <a:lnTo>
                    <a:pt x="628" y="151"/>
                  </a:lnTo>
                  <a:lnTo>
                    <a:pt x="628" y="140"/>
                  </a:lnTo>
                  <a:lnTo>
                    <a:pt x="632" y="133"/>
                  </a:lnTo>
                  <a:lnTo>
                    <a:pt x="628" y="118"/>
                  </a:lnTo>
                  <a:lnTo>
                    <a:pt x="617" y="103"/>
                  </a:lnTo>
                  <a:lnTo>
                    <a:pt x="603" y="85"/>
                  </a:lnTo>
                  <a:lnTo>
                    <a:pt x="566" y="66"/>
                  </a:lnTo>
                  <a:lnTo>
                    <a:pt x="518" y="55"/>
                  </a:lnTo>
                  <a:lnTo>
                    <a:pt x="447" y="48"/>
                  </a:lnTo>
                  <a:lnTo>
                    <a:pt x="451" y="48"/>
                  </a:lnTo>
                  <a:lnTo>
                    <a:pt x="477" y="40"/>
                  </a:lnTo>
                  <a:lnTo>
                    <a:pt x="477" y="48"/>
                  </a:lnTo>
                  <a:lnTo>
                    <a:pt x="484" y="40"/>
                  </a:lnTo>
                  <a:lnTo>
                    <a:pt x="525" y="40"/>
                  </a:lnTo>
                  <a:lnTo>
                    <a:pt x="580" y="40"/>
                  </a:lnTo>
                  <a:lnTo>
                    <a:pt x="621" y="51"/>
                  </a:lnTo>
                  <a:lnTo>
                    <a:pt x="658" y="66"/>
                  </a:lnTo>
                  <a:lnTo>
                    <a:pt x="677" y="77"/>
                  </a:lnTo>
                  <a:lnTo>
                    <a:pt x="688" y="92"/>
                  </a:lnTo>
                  <a:lnTo>
                    <a:pt x="699" y="103"/>
                  </a:lnTo>
                  <a:lnTo>
                    <a:pt x="706" y="118"/>
                  </a:lnTo>
                  <a:lnTo>
                    <a:pt x="702" y="148"/>
                  </a:lnTo>
                  <a:lnTo>
                    <a:pt x="688" y="166"/>
                  </a:lnTo>
                  <a:lnTo>
                    <a:pt x="673" y="188"/>
                  </a:lnTo>
                  <a:lnTo>
                    <a:pt x="636" y="207"/>
                  </a:lnTo>
                  <a:lnTo>
                    <a:pt x="595" y="218"/>
                  </a:lnTo>
                  <a:lnTo>
                    <a:pt x="558" y="225"/>
                  </a:lnTo>
                  <a:lnTo>
                    <a:pt x="484" y="236"/>
                  </a:lnTo>
                  <a:lnTo>
                    <a:pt x="455" y="236"/>
                  </a:lnTo>
                  <a:lnTo>
                    <a:pt x="381" y="244"/>
                  </a:lnTo>
                  <a:lnTo>
                    <a:pt x="311" y="258"/>
                  </a:lnTo>
                  <a:lnTo>
                    <a:pt x="255" y="258"/>
                  </a:lnTo>
                  <a:lnTo>
                    <a:pt x="185" y="273"/>
                  </a:lnTo>
                  <a:lnTo>
                    <a:pt x="141" y="288"/>
                  </a:lnTo>
                  <a:lnTo>
                    <a:pt x="111" y="306"/>
                  </a:lnTo>
                  <a:lnTo>
                    <a:pt x="96" y="321"/>
                  </a:lnTo>
                  <a:lnTo>
                    <a:pt x="89" y="336"/>
                  </a:lnTo>
                  <a:lnTo>
                    <a:pt x="89" y="351"/>
                  </a:lnTo>
                  <a:lnTo>
                    <a:pt x="89" y="362"/>
                  </a:lnTo>
                  <a:lnTo>
                    <a:pt x="100" y="377"/>
                  </a:lnTo>
                  <a:lnTo>
                    <a:pt x="111" y="392"/>
                  </a:lnTo>
                  <a:lnTo>
                    <a:pt x="133" y="406"/>
                  </a:lnTo>
                  <a:lnTo>
                    <a:pt x="159" y="417"/>
                  </a:lnTo>
                  <a:lnTo>
                    <a:pt x="218" y="436"/>
                  </a:lnTo>
                  <a:lnTo>
                    <a:pt x="296" y="447"/>
                  </a:lnTo>
                  <a:lnTo>
                    <a:pt x="433" y="458"/>
                  </a:lnTo>
                  <a:lnTo>
                    <a:pt x="495" y="462"/>
                  </a:lnTo>
                  <a:lnTo>
                    <a:pt x="521" y="462"/>
                  </a:lnTo>
                  <a:lnTo>
                    <a:pt x="702" y="477"/>
                  </a:lnTo>
                  <a:lnTo>
                    <a:pt x="743" y="484"/>
                  </a:lnTo>
                  <a:lnTo>
                    <a:pt x="776" y="491"/>
                  </a:lnTo>
                  <a:lnTo>
                    <a:pt x="854" y="513"/>
                  </a:lnTo>
                  <a:lnTo>
                    <a:pt x="887" y="528"/>
                  </a:lnTo>
                  <a:lnTo>
                    <a:pt x="909" y="539"/>
                  </a:lnTo>
                  <a:lnTo>
                    <a:pt x="917" y="547"/>
                  </a:lnTo>
                  <a:lnTo>
                    <a:pt x="924" y="558"/>
                  </a:lnTo>
                  <a:lnTo>
                    <a:pt x="917" y="573"/>
                  </a:lnTo>
                  <a:lnTo>
                    <a:pt x="902" y="584"/>
                  </a:lnTo>
                  <a:lnTo>
                    <a:pt x="876" y="595"/>
                  </a:lnTo>
                  <a:lnTo>
                    <a:pt x="799" y="617"/>
                  </a:lnTo>
                  <a:lnTo>
                    <a:pt x="728" y="628"/>
                  </a:lnTo>
                  <a:lnTo>
                    <a:pt x="717" y="628"/>
                  </a:lnTo>
                  <a:lnTo>
                    <a:pt x="658" y="632"/>
                  </a:lnTo>
                  <a:lnTo>
                    <a:pt x="628" y="639"/>
                  </a:lnTo>
                  <a:lnTo>
                    <a:pt x="462" y="658"/>
                  </a:lnTo>
                  <a:lnTo>
                    <a:pt x="385" y="672"/>
                  </a:lnTo>
                  <a:lnTo>
                    <a:pt x="325" y="687"/>
                  </a:lnTo>
                  <a:lnTo>
                    <a:pt x="285" y="702"/>
                  </a:lnTo>
                  <a:lnTo>
                    <a:pt x="259" y="717"/>
                  </a:lnTo>
                  <a:lnTo>
                    <a:pt x="244" y="735"/>
                  </a:lnTo>
                  <a:lnTo>
                    <a:pt x="240" y="754"/>
                  </a:lnTo>
                  <a:lnTo>
                    <a:pt x="240" y="757"/>
                  </a:lnTo>
                  <a:lnTo>
                    <a:pt x="251" y="772"/>
                  </a:lnTo>
                  <a:lnTo>
                    <a:pt x="266" y="794"/>
                  </a:lnTo>
                  <a:lnTo>
                    <a:pt x="292" y="809"/>
                  </a:lnTo>
                  <a:lnTo>
                    <a:pt x="322" y="824"/>
                  </a:lnTo>
                  <a:lnTo>
                    <a:pt x="385" y="839"/>
                  </a:lnTo>
                  <a:lnTo>
                    <a:pt x="447" y="850"/>
                  </a:lnTo>
                  <a:lnTo>
                    <a:pt x="381" y="842"/>
                  </a:lnTo>
                  <a:lnTo>
                    <a:pt x="292" y="824"/>
                  </a:lnTo>
                  <a:lnTo>
                    <a:pt x="251" y="813"/>
                  </a:lnTo>
                  <a:lnTo>
                    <a:pt x="214" y="794"/>
                  </a:lnTo>
                  <a:lnTo>
                    <a:pt x="196" y="772"/>
                  </a:lnTo>
                  <a:lnTo>
                    <a:pt x="185" y="757"/>
                  </a:lnTo>
                  <a:lnTo>
                    <a:pt x="185" y="754"/>
                  </a:lnTo>
                  <a:lnTo>
                    <a:pt x="185" y="743"/>
                  </a:lnTo>
                  <a:lnTo>
                    <a:pt x="189" y="728"/>
                  </a:lnTo>
                  <a:lnTo>
                    <a:pt x="200" y="717"/>
                  </a:lnTo>
                  <a:lnTo>
                    <a:pt x="218" y="702"/>
                  </a:lnTo>
                  <a:lnTo>
                    <a:pt x="244" y="687"/>
                  </a:lnTo>
                  <a:lnTo>
                    <a:pt x="281" y="680"/>
                  </a:lnTo>
                  <a:lnTo>
                    <a:pt x="329" y="669"/>
                  </a:lnTo>
                  <a:lnTo>
                    <a:pt x="425" y="658"/>
                  </a:lnTo>
                  <a:lnTo>
                    <a:pt x="592" y="632"/>
                  </a:lnTo>
                  <a:lnTo>
                    <a:pt x="628" y="628"/>
                  </a:lnTo>
                  <a:lnTo>
                    <a:pt x="699" y="617"/>
                  </a:lnTo>
                  <a:lnTo>
                    <a:pt x="776" y="602"/>
                  </a:lnTo>
                  <a:lnTo>
                    <a:pt x="806" y="587"/>
                  </a:lnTo>
                  <a:lnTo>
                    <a:pt x="824" y="573"/>
                  </a:lnTo>
                  <a:lnTo>
                    <a:pt x="828" y="562"/>
                  </a:lnTo>
                  <a:lnTo>
                    <a:pt x="828" y="554"/>
                  </a:lnTo>
                  <a:lnTo>
                    <a:pt x="824" y="539"/>
                  </a:lnTo>
                  <a:lnTo>
                    <a:pt x="817" y="525"/>
                  </a:lnTo>
                  <a:lnTo>
                    <a:pt x="791" y="506"/>
                  </a:lnTo>
                  <a:lnTo>
                    <a:pt x="758" y="491"/>
                  </a:lnTo>
                  <a:lnTo>
                    <a:pt x="714" y="488"/>
                  </a:lnTo>
                  <a:lnTo>
                    <a:pt x="677" y="477"/>
                  </a:lnTo>
                  <a:lnTo>
                    <a:pt x="647" y="473"/>
                  </a:lnTo>
                  <a:lnTo>
                    <a:pt x="610" y="473"/>
                  </a:lnTo>
                  <a:lnTo>
                    <a:pt x="562" y="469"/>
                  </a:lnTo>
                  <a:lnTo>
                    <a:pt x="425" y="469"/>
                  </a:lnTo>
                  <a:lnTo>
                    <a:pt x="336" y="469"/>
                  </a:lnTo>
                  <a:lnTo>
                    <a:pt x="300" y="462"/>
                  </a:lnTo>
                  <a:lnTo>
                    <a:pt x="240" y="458"/>
                  </a:lnTo>
                  <a:lnTo>
                    <a:pt x="144" y="443"/>
                  </a:lnTo>
                  <a:lnTo>
                    <a:pt x="63" y="421"/>
                  </a:lnTo>
                  <a:lnTo>
                    <a:pt x="30" y="406"/>
                  </a:lnTo>
                  <a:lnTo>
                    <a:pt x="0" y="392"/>
                  </a:lnTo>
                  <a:lnTo>
                    <a:pt x="0" y="399"/>
                  </a:lnTo>
                  <a:lnTo>
                    <a:pt x="41" y="417"/>
                  </a:lnTo>
                  <a:lnTo>
                    <a:pt x="89" y="432"/>
                  </a:lnTo>
                  <a:lnTo>
                    <a:pt x="189" y="454"/>
                  </a:lnTo>
                  <a:lnTo>
                    <a:pt x="100" y="447"/>
                  </a:lnTo>
                  <a:lnTo>
                    <a:pt x="48" y="432"/>
                  </a:lnTo>
                  <a:lnTo>
                    <a:pt x="0" y="417"/>
                  </a:lnTo>
                  <a:lnTo>
                    <a:pt x="0" y="421"/>
                  </a:lnTo>
                  <a:lnTo>
                    <a:pt x="59" y="443"/>
                  </a:lnTo>
                  <a:lnTo>
                    <a:pt x="0" y="428"/>
                  </a:lnTo>
                  <a:lnTo>
                    <a:pt x="0" y="432"/>
                  </a:lnTo>
                  <a:lnTo>
                    <a:pt x="74" y="447"/>
                  </a:lnTo>
                  <a:lnTo>
                    <a:pt x="155" y="454"/>
                  </a:lnTo>
                  <a:lnTo>
                    <a:pt x="96" y="454"/>
                  </a:lnTo>
                  <a:lnTo>
                    <a:pt x="0" y="443"/>
                  </a:lnTo>
                  <a:lnTo>
                    <a:pt x="41" y="454"/>
                  </a:lnTo>
                  <a:lnTo>
                    <a:pt x="0" y="447"/>
                  </a:lnTo>
                  <a:lnTo>
                    <a:pt x="0" y="454"/>
                  </a:lnTo>
                  <a:lnTo>
                    <a:pt x="48" y="454"/>
                  </a:lnTo>
                  <a:lnTo>
                    <a:pt x="111" y="462"/>
                  </a:lnTo>
                  <a:lnTo>
                    <a:pt x="144" y="473"/>
                  </a:lnTo>
                  <a:lnTo>
                    <a:pt x="181" y="488"/>
                  </a:lnTo>
                  <a:lnTo>
                    <a:pt x="203" y="502"/>
                  </a:lnTo>
                  <a:lnTo>
                    <a:pt x="229" y="528"/>
                  </a:lnTo>
                  <a:lnTo>
                    <a:pt x="237" y="543"/>
                  </a:lnTo>
                  <a:lnTo>
                    <a:pt x="237" y="562"/>
                  </a:lnTo>
                  <a:lnTo>
                    <a:pt x="229" y="576"/>
                  </a:lnTo>
                  <a:lnTo>
                    <a:pt x="211" y="602"/>
                  </a:lnTo>
                  <a:lnTo>
                    <a:pt x="181" y="624"/>
                  </a:lnTo>
                  <a:lnTo>
                    <a:pt x="118" y="643"/>
                  </a:lnTo>
                  <a:lnTo>
                    <a:pt x="63" y="658"/>
                  </a:lnTo>
                  <a:lnTo>
                    <a:pt x="0" y="669"/>
                  </a:lnTo>
                  <a:lnTo>
                    <a:pt x="0" y="680"/>
                  </a:lnTo>
                  <a:lnTo>
                    <a:pt x="85" y="672"/>
                  </a:lnTo>
                  <a:lnTo>
                    <a:pt x="155" y="672"/>
                  </a:lnTo>
                  <a:lnTo>
                    <a:pt x="148" y="680"/>
                  </a:lnTo>
                  <a:lnTo>
                    <a:pt x="63" y="680"/>
                  </a:lnTo>
                  <a:lnTo>
                    <a:pt x="26" y="684"/>
                  </a:lnTo>
                  <a:lnTo>
                    <a:pt x="0" y="684"/>
                  </a:lnTo>
                  <a:lnTo>
                    <a:pt x="0" y="687"/>
                  </a:lnTo>
                  <a:lnTo>
                    <a:pt x="26" y="687"/>
                  </a:lnTo>
                  <a:lnTo>
                    <a:pt x="59" y="684"/>
                  </a:lnTo>
                  <a:lnTo>
                    <a:pt x="141" y="680"/>
                  </a:lnTo>
                  <a:lnTo>
                    <a:pt x="89" y="702"/>
                  </a:lnTo>
                  <a:lnTo>
                    <a:pt x="63" y="724"/>
                  </a:lnTo>
                  <a:lnTo>
                    <a:pt x="48" y="739"/>
                  </a:lnTo>
                  <a:lnTo>
                    <a:pt x="44" y="750"/>
                  </a:lnTo>
                  <a:lnTo>
                    <a:pt x="44" y="757"/>
                  </a:lnTo>
                  <a:lnTo>
                    <a:pt x="56" y="765"/>
                  </a:lnTo>
                  <a:lnTo>
                    <a:pt x="74" y="783"/>
                  </a:lnTo>
                  <a:lnTo>
                    <a:pt x="104" y="798"/>
                  </a:lnTo>
                  <a:lnTo>
                    <a:pt x="141" y="820"/>
                  </a:lnTo>
                  <a:lnTo>
                    <a:pt x="211" y="839"/>
                  </a:lnTo>
                  <a:lnTo>
                    <a:pt x="244" y="850"/>
                  </a:lnTo>
                  <a:lnTo>
                    <a:pt x="325" y="868"/>
                  </a:lnTo>
                  <a:lnTo>
                    <a:pt x="421" y="879"/>
                  </a:lnTo>
                  <a:lnTo>
                    <a:pt x="518" y="883"/>
                  </a:lnTo>
                  <a:lnTo>
                    <a:pt x="603" y="891"/>
                  </a:lnTo>
                  <a:lnTo>
                    <a:pt x="588" y="898"/>
                  </a:lnTo>
                  <a:lnTo>
                    <a:pt x="592" y="898"/>
                  </a:lnTo>
                  <a:lnTo>
                    <a:pt x="606" y="891"/>
                  </a:lnTo>
                  <a:lnTo>
                    <a:pt x="610" y="891"/>
                  </a:lnTo>
                  <a:lnTo>
                    <a:pt x="628" y="898"/>
                  </a:lnTo>
                  <a:lnTo>
                    <a:pt x="636" y="898"/>
                  </a:lnTo>
                  <a:lnTo>
                    <a:pt x="617" y="891"/>
                  </a:lnTo>
                  <a:lnTo>
                    <a:pt x="665" y="891"/>
                  </a:lnTo>
                  <a:lnTo>
                    <a:pt x="665" y="883"/>
                  </a:lnTo>
                  <a:lnTo>
                    <a:pt x="673" y="898"/>
                  </a:lnTo>
                  <a:lnTo>
                    <a:pt x="677" y="898"/>
                  </a:lnTo>
                  <a:lnTo>
                    <a:pt x="673" y="891"/>
                  </a:lnTo>
                  <a:lnTo>
                    <a:pt x="673" y="876"/>
                  </a:lnTo>
                  <a:lnTo>
                    <a:pt x="677" y="857"/>
                  </a:lnTo>
                  <a:lnTo>
                    <a:pt x="680" y="839"/>
                  </a:lnTo>
                  <a:lnTo>
                    <a:pt x="714" y="824"/>
                  </a:lnTo>
                  <a:lnTo>
                    <a:pt x="747" y="809"/>
                  </a:lnTo>
                  <a:lnTo>
                    <a:pt x="773" y="806"/>
                  </a:lnTo>
                  <a:lnTo>
                    <a:pt x="832" y="783"/>
                  </a:lnTo>
                  <a:lnTo>
                    <a:pt x="839" y="787"/>
                  </a:lnTo>
                  <a:lnTo>
                    <a:pt x="843" y="783"/>
                  </a:lnTo>
                  <a:lnTo>
                    <a:pt x="876" y="780"/>
                  </a:lnTo>
                  <a:lnTo>
                    <a:pt x="884" y="780"/>
                  </a:lnTo>
                  <a:lnTo>
                    <a:pt x="932" y="772"/>
                  </a:lnTo>
                  <a:lnTo>
                    <a:pt x="998" y="780"/>
                  </a:lnTo>
                  <a:lnTo>
                    <a:pt x="939" y="783"/>
                  </a:lnTo>
                  <a:lnTo>
                    <a:pt x="932" y="783"/>
                  </a:lnTo>
                  <a:lnTo>
                    <a:pt x="924" y="783"/>
                  </a:lnTo>
                  <a:lnTo>
                    <a:pt x="887" y="787"/>
                  </a:lnTo>
                  <a:lnTo>
                    <a:pt x="817" y="806"/>
                  </a:lnTo>
                  <a:lnTo>
                    <a:pt x="784" y="813"/>
                  </a:lnTo>
                  <a:lnTo>
                    <a:pt x="747" y="828"/>
                  </a:lnTo>
                  <a:lnTo>
                    <a:pt x="717" y="850"/>
                  </a:lnTo>
                  <a:lnTo>
                    <a:pt x="706" y="865"/>
                  </a:lnTo>
                  <a:lnTo>
                    <a:pt x="702" y="876"/>
                  </a:lnTo>
                  <a:lnTo>
                    <a:pt x="702" y="883"/>
                  </a:lnTo>
                  <a:lnTo>
                    <a:pt x="714" y="898"/>
                  </a:lnTo>
                  <a:lnTo>
                    <a:pt x="717" y="898"/>
                  </a:lnTo>
                  <a:lnTo>
                    <a:pt x="706" y="883"/>
                  </a:lnTo>
                  <a:lnTo>
                    <a:pt x="706" y="876"/>
                  </a:lnTo>
                  <a:lnTo>
                    <a:pt x="714" y="857"/>
                  </a:lnTo>
                  <a:lnTo>
                    <a:pt x="728" y="842"/>
                  </a:lnTo>
                  <a:lnTo>
                    <a:pt x="769" y="824"/>
                  </a:lnTo>
                  <a:lnTo>
                    <a:pt x="817" y="806"/>
                  </a:lnTo>
                  <a:lnTo>
                    <a:pt x="861" y="794"/>
                  </a:lnTo>
                  <a:lnTo>
                    <a:pt x="832" y="806"/>
                  </a:lnTo>
                  <a:lnTo>
                    <a:pt x="813" y="813"/>
                  </a:lnTo>
                  <a:lnTo>
                    <a:pt x="776" y="839"/>
                  </a:lnTo>
                  <a:lnTo>
                    <a:pt x="769" y="857"/>
                  </a:lnTo>
                  <a:lnTo>
                    <a:pt x="762" y="868"/>
                  </a:lnTo>
                  <a:lnTo>
                    <a:pt x="769" y="883"/>
                  </a:lnTo>
                  <a:lnTo>
                    <a:pt x="776" y="898"/>
                  </a:lnTo>
                  <a:lnTo>
                    <a:pt x="784" y="898"/>
                  </a:lnTo>
                  <a:lnTo>
                    <a:pt x="773" y="883"/>
                  </a:lnTo>
                  <a:lnTo>
                    <a:pt x="769" y="868"/>
                  </a:lnTo>
                  <a:lnTo>
                    <a:pt x="773" y="857"/>
                  </a:lnTo>
                  <a:lnTo>
                    <a:pt x="791" y="835"/>
                  </a:lnTo>
                  <a:lnTo>
                    <a:pt x="806" y="820"/>
                  </a:lnTo>
                  <a:lnTo>
                    <a:pt x="832" y="809"/>
                  </a:lnTo>
                  <a:lnTo>
                    <a:pt x="869" y="798"/>
                  </a:lnTo>
                  <a:lnTo>
                    <a:pt x="917" y="787"/>
                  </a:lnTo>
                  <a:lnTo>
                    <a:pt x="887" y="798"/>
                  </a:lnTo>
                  <a:lnTo>
                    <a:pt x="858" y="813"/>
                  </a:lnTo>
                  <a:lnTo>
                    <a:pt x="832" y="835"/>
                  </a:lnTo>
                  <a:lnTo>
                    <a:pt x="817" y="857"/>
                  </a:lnTo>
                  <a:lnTo>
                    <a:pt x="817" y="865"/>
                  </a:lnTo>
                  <a:lnTo>
                    <a:pt x="817" y="883"/>
                  </a:lnTo>
                  <a:lnTo>
                    <a:pt x="828" y="898"/>
                  </a:lnTo>
                  <a:lnTo>
                    <a:pt x="832" y="898"/>
                  </a:lnTo>
                  <a:lnTo>
                    <a:pt x="817" y="883"/>
                  </a:lnTo>
                  <a:lnTo>
                    <a:pt x="817" y="868"/>
                  </a:lnTo>
                  <a:lnTo>
                    <a:pt x="817" y="857"/>
                  </a:lnTo>
                  <a:lnTo>
                    <a:pt x="832" y="839"/>
                  </a:lnTo>
                  <a:lnTo>
                    <a:pt x="847" y="824"/>
                  </a:lnTo>
                  <a:lnTo>
                    <a:pt x="872" y="809"/>
                  </a:lnTo>
                  <a:lnTo>
                    <a:pt x="898" y="798"/>
                  </a:lnTo>
                  <a:lnTo>
                    <a:pt x="943" y="787"/>
                  </a:lnTo>
                  <a:lnTo>
                    <a:pt x="983" y="783"/>
                  </a:lnTo>
                  <a:lnTo>
                    <a:pt x="943" y="794"/>
                  </a:lnTo>
                  <a:lnTo>
                    <a:pt x="917" y="806"/>
                  </a:lnTo>
                  <a:lnTo>
                    <a:pt x="898" y="820"/>
                  </a:lnTo>
                  <a:lnTo>
                    <a:pt x="884" y="828"/>
                  </a:lnTo>
                  <a:lnTo>
                    <a:pt x="872" y="854"/>
                  </a:lnTo>
                  <a:lnTo>
                    <a:pt x="872" y="865"/>
                  </a:lnTo>
                  <a:lnTo>
                    <a:pt x="876" y="879"/>
                  </a:lnTo>
                  <a:lnTo>
                    <a:pt x="895" y="898"/>
                  </a:lnTo>
                  <a:lnTo>
                    <a:pt x="898" y="898"/>
                  </a:lnTo>
                  <a:lnTo>
                    <a:pt x="884" y="879"/>
                  </a:lnTo>
                  <a:lnTo>
                    <a:pt x="876" y="865"/>
                  </a:lnTo>
                  <a:lnTo>
                    <a:pt x="876" y="854"/>
                  </a:lnTo>
                  <a:lnTo>
                    <a:pt x="887" y="828"/>
                  </a:lnTo>
                  <a:lnTo>
                    <a:pt x="902" y="820"/>
                  </a:lnTo>
                  <a:lnTo>
                    <a:pt x="924" y="806"/>
                  </a:lnTo>
                  <a:lnTo>
                    <a:pt x="946" y="794"/>
                  </a:lnTo>
                  <a:lnTo>
                    <a:pt x="987" y="783"/>
                  </a:lnTo>
                  <a:lnTo>
                    <a:pt x="1028" y="780"/>
                  </a:lnTo>
                  <a:lnTo>
                    <a:pt x="1054" y="780"/>
                  </a:lnTo>
                  <a:lnTo>
                    <a:pt x="1002" y="794"/>
                  </a:lnTo>
                  <a:lnTo>
                    <a:pt x="965" y="813"/>
                  </a:lnTo>
                  <a:lnTo>
                    <a:pt x="932" y="839"/>
                  </a:lnTo>
                  <a:lnTo>
                    <a:pt x="924" y="850"/>
                  </a:lnTo>
                  <a:lnTo>
                    <a:pt x="917" y="865"/>
                  </a:lnTo>
                  <a:lnTo>
                    <a:pt x="924" y="876"/>
                  </a:lnTo>
                  <a:lnTo>
                    <a:pt x="939" y="898"/>
                  </a:lnTo>
                  <a:lnTo>
                    <a:pt x="943" y="898"/>
                  </a:lnTo>
                  <a:lnTo>
                    <a:pt x="928" y="876"/>
                  </a:lnTo>
                  <a:lnTo>
                    <a:pt x="924" y="865"/>
                  </a:lnTo>
                  <a:lnTo>
                    <a:pt x="928" y="850"/>
                  </a:lnTo>
                  <a:lnTo>
                    <a:pt x="943" y="828"/>
                  </a:lnTo>
                  <a:lnTo>
                    <a:pt x="969" y="813"/>
                  </a:lnTo>
                  <a:lnTo>
                    <a:pt x="994" y="806"/>
                  </a:lnTo>
                  <a:lnTo>
                    <a:pt x="1054" y="783"/>
                  </a:lnTo>
                  <a:lnTo>
                    <a:pt x="1109" y="772"/>
                  </a:lnTo>
                  <a:lnTo>
                    <a:pt x="1079" y="783"/>
                  </a:lnTo>
                  <a:lnTo>
                    <a:pt x="1050" y="794"/>
                  </a:lnTo>
                  <a:lnTo>
                    <a:pt x="1028" y="809"/>
                  </a:lnTo>
                  <a:lnTo>
                    <a:pt x="1009" y="828"/>
                  </a:lnTo>
                  <a:lnTo>
                    <a:pt x="998" y="842"/>
                  </a:lnTo>
                  <a:lnTo>
                    <a:pt x="994" y="857"/>
                  </a:lnTo>
                  <a:lnTo>
                    <a:pt x="994" y="879"/>
                  </a:lnTo>
                  <a:lnTo>
                    <a:pt x="1009" y="898"/>
                  </a:lnTo>
                  <a:lnTo>
                    <a:pt x="1013" y="898"/>
                  </a:lnTo>
                  <a:lnTo>
                    <a:pt x="998" y="876"/>
                  </a:lnTo>
                  <a:lnTo>
                    <a:pt x="998" y="857"/>
                  </a:lnTo>
                  <a:lnTo>
                    <a:pt x="1002" y="842"/>
                  </a:lnTo>
                  <a:lnTo>
                    <a:pt x="1013" y="835"/>
                  </a:lnTo>
                  <a:lnTo>
                    <a:pt x="1035" y="809"/>
                  </a:lnTo>
                  <a:lnTo>
                    <a:pt x="1065" y="794"/>
                  </a:lnTo>
                  <a:lnTo>
                    <a:pt x="1105" y="780"/>
                  </a:lnTo>
                  <a:lnTo>
                    <a:pt x="1139" y="769"/>
                  </a:lnTo>
                  <a:lnTo>
                    <a:pt x="1205" y="765"/>
                  </a:lnTo>
                  <a:lnTo>
                    <a:pt x="1235" y="765"/>
                  </a:lnTo>
                  <a:lnTo>
                    <a:pt x="1238" y="765"/>
                  </a:lnTo>
                  <a:lnTo>
                    <a:pt x="1209" y="772"/>
                  </a:lnTo>
                  <a:lnTo>
                    <a:pt x="1183" y="787"/>
                  </a:lnTo>
                  <a:lnTo>
                    <a:pt x="1161" y="806"/>
                  </a:lnTo>
                  <a:lnTo>
                    <a:pt x="1142" y="828"/>
                  </a:lnTo>
                  <a:lnTo>
                    <a:pt x="1142" y="842"/>
                  </a:lnTo>
                  <a:lnTo>
                    <a:pt x="1150" y="854"/>
                  </a:lnTo>
                  <a:lnTo>
                    <a:pt x="1161" y="876"/>
                  </a:lnTo>
                  <a:lnTo>
                    <a:pt x="1183" y="898"/>
                  </a:lnTo>
                  <a:lnTo>
                    <a:pt x="1190" y="898"/>
                  </a:lnTo>
                  <a:lnTo>
                    <a:pt x="1161" y="868"/>
                  </a:lnTo>
                  <a:lnTo>
                    <a:pt x="1153" y="854"/>
                  </a:lnTo>
                  <a:lnTo>
                    <a:pt x="1150" y="842"/>
                  </a:lnTo>
                  <a:lnTo>
                    <a:pt x="1150" y="828"/>
                  </a:lnTo>
                  <a:lnTo>
                    <a:pt x="1153" y="820"/>
                  </a:lnTo>
                  <a:lnTo>
                    <a:pt x="1164" y="806"/>
                  </a:lnTo>
                  <a:lnTo>
                    <a:pt x="1194" y="783"/>
                  </a:lnTo>
                  <a:lnTo>
                    <a:pt x="1224" y="772"/>
                  </a:lnTo>
                  <a:lnTo>
                    <a:pt x="1253" y="765"/>
                  </a:lnTo>
                  <a:lnTo>
                    <a:pt x="1261" y="765"/>
                  </a:lnTo>
                  <a:lnTo>
                    <a:pt x="1279" y="757"/>
                  </a:lnTo>
                  <a:lnTo>
                    <a:pt x="1286" y="757"/>
                  </a:lnTo>
                  <a:lnTo>
                    <a:pt x="1290" y="757"/>
                  </a:lnTo>
                  <a:lnTo>
                    <a:pt x="1305" y="757"/>
                  </a:lnTo>
                  <a:lnTo>
                    <a:pt x="1249" y="780"/>
                  </a:lnTo>
                  <a:lnTo>
                    <a:pt x="1224" y="794"/>
                  </a:lnTo>
                  <a:lnTo>
                    <a:pt x="1209" y="813"/>
                  </a:lnTo>
                  <a:lnTo>
                    <a:pt x="1205" y="828"/>
                  </a:lnTo>
                  <a:lnTo>
                    <a:pt x="1205" y="842"/>
                  </a:lnTo>
                  <a:lnTo>
                    <a:pt x="1209" y="865"/>
                  </a:lnTo>
                  <a:lnTo>
                    <a:pt x="1224" y="879"/>
                  </a:lnTo>
                  <a:lnTo>
                    <a:pt x="1249" y="898"/>
                  </a:lnTo>
                  <a:lnTo>
                    <a:pt x="1261" y="898"/>
                  </a:lnTo>
                  <a:lnTo>
                    <a:pt x="1231" y="879"/>
                  </a:lnTo>
                  <a:lnTo>
                    <a:pt x="1213" y="857"/>
                  </a:lnTo>
                  <a:lnTo>
                    <a:pt x="1209" y="842"/>
                  </a:lnTo>
                  <a:lnTo>
                    <a:pt x="1205" y="828"/>
                  </a:lnTo>
                  <a:lnTo>
                    <a:pt x="1209" y="813"/>
                  </a:lnTo>
                  <a:lnTo>
                    <a:pt x="1220" y="806"/>
                  </a:lnTo>
                  <a:lnTo>
                    <a:pt x="1235" y="787"/>
                  </a:lnTo>
                  <a:lnTo>
                    <a:pt x="1268" y="772"/>
                  </a:lnTo>
                  <a:lnTo>
                    <a:pt x="1323" y="757"/>
                  </a:lnTo>
                  <a:lnTo>
                    <a:pt x="1331" y="757"/>
                  </a:lnTo>
                  <a:lnTo>
                    <a:pt x="1335" y="757"/>
                  </a:lnTo>
                  <a:lnTo>
                    <a:pt x="1357" y="750"/>
                  </a:lnTo>
                  <a:lnTo>
                    <a:pt x="1427" y="743"/>
                  </a:lnTo>
                  <a:lnTo>
                    <a:pt x="1375" y="754"/>
                  </a:lnTo>
                  <a:lnTo>
                    <a:pt x="1338" y="765"/>
                  </a:lnTo>
                  <a:lnTo>
                    <a:pt x="1305" y="783"/>
                  </a:lnTo>
                  <a:lnTo>
                    <a:pt x="1290" y="794"/>
                  </a:lnTo>
                  <a:lnTo>
                    <a:pt x="1275" y="809"/>
                  </a:lnTo>
                  <a:lnTo>
                    <a:pt x="1261" y="835"/>
                  </a:lnTo>
                  <a:lnTo>
                    <a:pt x="1261" y="854"/>
                  </a:lnTo>
                  <a:lnTo>
                    <a:pt x="1264" y="857"/>
                  </a:lnTo>
                  <a:lnTo>
                    <a:pt x="1279" y="879"/>
                  </a:lnTo>
                  <a:lnTo>
                    <a:pt x="1309" y="898"/>
                  </a:lnTo>
                  <a:lnTo>
                    <a:pt x="1316" y="898"/>
                  </a:lnTo>
                  <a:lnTo>
                    <a:pt x="1286" y="879"/>
                  </a:lnTo>
                  <a:lnTo>
                    <a:pt x="1264" y="857"/>
                  </a:lnTo>
                  <a:lnTo>
                    <a:pt x="1264" y="850"/>
                  </a:lnTo>
                  <a:lnTo>
                    <a:pt x="1264" y="835"/>
                  </a:lnTo>
                  <a:lnTo>
                    <a:pt x="1279" y="809"/>
                  </a:lnTo>
                  <a:lnTo>
                    <a:pt x="1290" y="798"/>
                  </a:lnTo>
                  <a:lnTo>
                    <a:pt x="1309" y="787"/>
                  </a:lnTo>
                  <a:lnTo>
                    <a:pt x="1357" y="765"/>
                  </a:lnTo>
                  <a:lnTo>
                    <a:pt x="1401" y="750"/>
                  </a:lnTo>
                  <a:lnTo>
                    <a:pt x="1464" y="739"/>
                  </a:lnTo>
                  <a:lnTo>
                    <a:pt x="1505" y="735"/>
                  </a:lnTo>
                  <a:lnTo>
                    <a:pt x="1534" y="735"/>
                  </a:lnTo>
                  <a:lnTo>
                    <a:pt x="1486" y="743"/>
                  </a:lnTo>
                  <a:lnTo>
                    <a:pt x="1431" y="757"/>
                  </a:lnTo>
                  <a:lnTo>
                    <a:pt x="1371" y="772"/>
                  </a:lnTo>
                  <a:lnTo>
                    <a:pt x="1346" y="787"/>
                  </a:lnTo>
                  <a:lnTo>
                    <a:pt x="1323" y="809"/>
                  </a:lnTo>
                  <a:lnTo>
                    <a:pt x="1320" y="820"/>
                  </a:lnTo>
                  <a:lnTo>
                    <a:pt x="1309" y="839"/>
                  </a:lnTo>
                  <a:lnTo>
                    <a:pt x="1316" y="850"/>
                  </a:lnTo>
                  <a:lnTo>
                    <a:pt x="1320" y="857"/>
                  </a:lnTo>
                  <a:lnTo>
                    <a:pt x="1331" y="876"/>
                  </a:lnTo>
                  <a:lnTo>
                    <a:pt x="1364" y="898"/>
                  </a:lnTo>
                  <a:lnTo>
                    <a:pt x="1375" y="898"/>
                  </a:lnTo>
                  <a:lnTo>
                    <a:pt x="1364" y="894"/>
                  </a:lnTo>
                  <a:lnTo>
                    <a:pt x="1331" y="876"/>
                  </a:lnTo>
                  <a:lnTo>
                    <a:pt x="1320" y="857"/>
                  </a:lnTo>
                  <a:lnTo>
                    <a:pt x="1316" y="850"/>
                  </a:lnTo>
                  <a:lnTo>
                    <a:pt x="1316" y="835"/>
                  </a:lnTo>
                  <a:lnTo>
                    <a:pt x="1320" y="824"/>
                  </a:lnTo>
                  <a:lnTo>
                    <a:pt x="1323" y="813"/>
                  </a:lnTo>
                  <a:lnTo>
                    <a:pt x="1357" y="787"/>
                  </a:lnTo>
                  <a:lnTo>
                    <a:pt x="1390" y="769"/>
                  </a:lnTo>
                  <a:lnTo>
                    <a:pt x="1431" y="757"/>
                  </a:lnTo>
                  <a:lnTo>
                    <a:pt x="1471" y="750"/>
                  </a:lnTo>
                  <a:lnTo>
                    <a:pt x="1542" y="739"/>
                  </a:lnTo>
                  <a:lnTo>
                    <a:pt x="1571" y="735"/>
                  </a:lnTo>
                  <a:lnTo>
                    <a:pt x="1623" y="735"/>
                  </a:lnTo>
                  <a:lnTo>
                    <a:pt x="1527" y="750"/>
                  </a:lnTo>
                  <a:lnTo>
                    <a:pt x="1486" y="757"/>
                  </a:lnTo>
                  <a:lnTo>
                    <a:pt x="1445" y="769"/>
                  </a:lnTo>
                  <a:lnTo>
                    <a:pt x="1408" y="783"/>
                  </a:lnTo>
                  <a:lnTo>
                    <a:pt x="1390" y="798"/>
                  </a:lnTo>
                  <a:lnTo>
                    <a:pt x="1375" y="809"/>
                  </a:lnTo>
                  <a:lnTo>
                    <a:pt x="1364" y="835"/>
                  </a:lnTo>
                  <a:lnTo>
                    <a:pt x="1364" y="842"/>
                  </a:lnTo>
                  <a:lnTo>
                    <a:pt x="1371" y="857"/>
                  </a:lnTo>
                  <a:lnTo>
                    <a:pt x="1379" y="876"/>
                  </a:lnTo>
                  <a:lnTo>
                    <a:pt x="1416" y="898"/>
                  </a:lnTo>
                  <a:lnTo>
                    <a:pt x="1427" y="898"/>
                  </a:lnTo>
                  <a:lnTo>
                    <a:pt x="1386" y="876"/>
                  </a:lnTo>
                  <a:lnTo>
                    <a:pt x="1371" y="857"/>
                  </a:lnTo>
                  <a:lnTo>
                    <a:pt x="1371" y="842"/>
                  </a:lnTo>
                  <a:lnTo>
                    <a:pt x="1371" y="835"/>
                  </a:lnTo>
                  <a:lnTo>
                    <a:pt x="1379" y="813"/>
                  </a:lnTo>
                  <a:lnTo>
                    <a:pt x="1394" y="798"/>
                  </a:lnTo>
                  <a:lnTo>
                    <a:pt x="1416" y="783"/>
                  </a:lnTo>
                  <a:lnTo>
                    <a:pt x="1445" y="769"/>
                  </a:lnTo>
                  <a:lnTo>
                    <a:pt x="1486" y="757"/>
                  </a:lnTo>
                  <a:lnTo>
                    <a:pt x="1567" y="743"/>
                  </a:lnTo>
                  <a:lnTo>
                    <a:pt x="1645" y="735"/>
                  </a:lnTo>
                  <a:lnTo>
                    <a:pt x="1737" y="728"/>
                  </a:lnTo>
                  <a:lnTo>
                    <a:pt x="1756" y="735"/>
                  </a:lnTo>
                  <a:lnTo>
                    <a:pt x="1638" y="743"/>
                  </a:lnTo>
                  <a:lnTo>
                    <a:pt x="1567" y="757"/>
                  </a:lnTo>
                  <a:lnTo>
                    <a:pt x="1534" y="765"/>
                  </a:lnTo>
                  <a:lnTo>
                    <a:pt x="1512" y="772"/>
                  </a:lnTo>
                  <a:lnTo>
                    <a:pt x="1471" y="794"/>
                  </a:lnTo>
                  <a:lnTo>
                    <a:pt x="1445" y="820"/>
                  </a:lnTo>
                  <a:lnTo>
                    <a:pt x="1442" y="828"/>
                  </a:lnTo>
                  <a:lnTo>
                    <a:pt x="1434" y="842"/>
                  </a:lnTo>
                  <a:lnTo>
                    <a:pt x="1442" y="857"/>
                  </a:lnTo>
                  <a:lnTo>
                    <a:pt x="1449" y="868"/>
                  </a:lnTo>
                  <a:lnTo>
                    <a:pt x="1464" y="883"/>
                  </a:lnTo>
                  <a:lnTo>
                    <a:pt x="1490" y="894"/>
                  </a:lnTo>
                  <a:lnTo>
                    <a:pt x="1497" y="898"/>
                  </a:lnTo>
                  <a:lnTo>
                    <a:pt x="1505" y="898"/>
                  </a:lnTo>
                  <a:lnTo>
                    <a:pt x="1490" y="894"/>
                  </a:lnTo>
                  <a:lnTo>
                    <a:pt x="1471" y="879"/>
                  </a:lnTo>
                  <a:lnTo>
                    <a:pt x="1449" y="868"/>
                  </a:lnTo>
                  <a:lnTo>
                    <a:pt x="1442" y="857"/>
                  </a:lnTo>
                  <a:lnTo>
                    <a:pt x="1442" y="842"/>
                  </a:lnTo>
                  <a:lnTo>
                    <a:pt x="1442" y="828"/>
                  </a:lnTo>
                  <a:lnTo>
                    <a:pt x="1449" y="820"/>
                  </a:lnTo>
                  <a:lnTo>
                    <a:pt x="1475" y="798"/>
                  </a:lnTo>
                  <a:lnTo>
                    <a:pt x="1512" y="780"/>
                  </a:lnTo>
                  <a:lnTo>
                    <a:pt x="1545" y="765"/>
                  </a:lnTo>
                  <a:lnTo>
                    <a:pt x="1586" y="757"/>
                  </a:lnTo>
                  <a:lnTo>
                    <a:pt x="1671" y="743"/>
                  </a:lnTo>
                  <a:lnTo>
                    <a:pt x="1782" y="735"/>
                  </a:lnTo>
                  <a:lnTo>
                    <a:pt x="1882" y="739"/>
                  </a:lnTo>
                  <a:lnTo>
                    <a:pt x="1882" y="735"/>
                  </a:lnTo>
                  <a:lnTo>
                    <a:pt x="1797" y="728"/>
                  </a:lnTo>
                  <a:lnTo>
                    <a:pt x="1737" y="728"/>
                  </a:lnTo>
                  <a:lnTo>
                    <a:pt x="1652" y="728"/>
                  </a:lnTo>
                  <a:lnTo>
                    <a:pt x="1567" y="728"/>
                  </a:lnTo>
                  <a:lnTo>
                    <a:pt x="1560" y="728"/>
                  </a:lnTo>
                  <a:lnTo>
                    <a:pt x="1519" y="724"/>
                  </a:lnTo>
                  <a:lnTo>
                    <a:pt x="1501" y="717"/>
                  </a:lnTo>
                  <a:lnTo>
                    <a:pt x="1490" y="709"/>
                  </a:lnTo>
                  <a:lnTo>
                    <a:pt x="1497" y="702"/>
                  </a:lnTo>
                  <a:lnTo>
                    <a:pt x="1505" y="695"/>
                  </a:lnTo>
                  <a:lnTo>
                    <a:pt x="1582" y="680"/>
                  </a:lnTo>
                  <a:lnTo>
                    <a:pt x="1675" y="672"/>
                  </a:lnTo>
                  <a:lnTo>
                    <a:pt x="1822" y="669"/>
                  </a:lnTo>
                  <a:lnTo>
                    <a:pt x="1882" y="665"/>
                  </a:lnTo>
                  <a:lnTo>
                    <a:pt x="1941" y="658"/>
                  </a:lnTo>
                  <a:lnTo>
                    <a:pt x="2007" y="647"/>
                  </a:lnTo>
                  <a:lnTo>
                    <a:pt x="2077" y="632"/>
                  </a:lnTo>
                  <a:lnTo>
                    <a:pt x="2144" y="610"/>
                  </a:lnTo>
                  <a:lnTo>
                    <a:pt x="2170" y="595"/>
                  </a:lnTo>
                  <a:lnTo>
                    <a:pt x="2188" y="576"/>
                  </a:lnTo>
                  <a:lnTo>
                    <a:pt x="2207" y="558"/>
                  </a:lnTo>
                  <a:lnTo>
                    <a:pt x="2218" y="539"/>
                  </a:lnTo>
                  <a:lnTo>
                    <a:pt x="2225" y="525"/>
                  </a:lnTo>
                  <a:lnTo>
                    <a:pt x="2225" y="502"/>
                  </a:lnTo>
                  <a:lnTo>
                    <a:pt x="2214" y="477"/>
                  </a:lnTo>
                  <a:lnTo>
                    <a:pt x="2203" y="462"/>
                  </a:lnTo>
                  <a:lnTo>
                    <a:pt x="2188" y="454"/>
                  </a:lnTo>
                  <a:lnTo>
                    <a:pt x="2170" y="436"/>
                  </a:lnTo>
                  <a:lnTo>
                    <a:pt x="2137" y="421"/>
                  </a:lnTo>
                  <a:lnTo>
                    <a:pt x="2100" y="414"/>
                  </a:lnTo>
                  <a:lnTo>
                    <a:pt x="2048" y="399"/>
                  </a:lnTo>
                  <a:lnTo>
                    <a:pt x="1992" y="388"/>
                  </a:lnTo>
                  <a:lnTo>
                    <a:pt x="1922" y="377"/>
                  </a:lnTo>
                  <a:lnTo>
                    <a:pt x="1863" y="373"/>
                  </a:lnTo>
                  <a:lnTo>
                    <a:pt x="1782" y="373"/>
                  </a:lnTo>
                  <a:lnTo>
                    <a:pt x="1652" y="366"/>
                  </a:lnTo>
                  <a:lnTo>
                    <a:pt x="1652" y="373"/>
                  </a:lnTo>
                  <a:lnTo>
                    <a:pt x="1782" y="373"/>
                  </a:lnTo>
                  <a:lnTo>
                    <a:pt x="1863" y="377"/>
                  </a:lnTo>
                  <a:lnTo>
                    <a:pt x="1922" y="384"/>
                  </a:lnTo>
                  <a:lnTo>
                    <a:pt x="1992" y="392"/>
                  </a:lnTo>
                  <a:lnTo>
                    <a:pt x="2048" y="403"/>
                  </a:lnTo>
                  <a:lnTo>
                    <a:pt x="2100" y="414"/>
                  </a:lnTo>
                  <a:lnTo>
                    <a:pt x="2133" y="428"/>
                  </a:lnTo>
                  <a:lnTo>
                    <a:pt x="2163" y="443"/>
                  </a:lnTo>
                  <a:lnTo>
                    <a:pt x="2185" y="454"/>
                  </a:lnTo>
                  <a:lnTo>
                    <a:pt x="2203" y="469"/>
                  </a:lnTo>
                  <a:lnTo>
                    <a:pt x="2214" y="484"/>
                  </a:lnTo>
                  <a:lnTo>
                    <a:pt x="2218" y="502"/>
                  </a:lnTo>
                  <a:lnTo>
                    <a:pt x="2218" y="525"/>
                  </a:lnTo>
                  <a:lnTo>
                    <a:pt x="2214" y="539"/>
                  </a:lnTo>
                  <a:lnTo>
                    <a:pt x="2203" y="558"/>
                  </a:lnTo>
                  <a:lnTo>
                    <a:pt x="2188" y="576"/>
                  </a:lnTo>
                  <a:lnTo>
                    <a:pt x="2163" y="595"/>
                  </a:lnTo>
                  <a:lnTo>
                    <a:pt x="2137" y="610"/>
                  </a:lnTo>
                  <a:lnTo>
                    <a:pt x="2074" y="628"/>
                  </a:lnTo>
                  <a:lnTo>
                    <a:pt x="2004" y="643"/>
                  </a:lnTo>
                  <a:lnTo>
                    <a:pt x="1878" y="658"/>
                  </a:lnTo>
                  <a:lnTo>
                    <a:pt x="1822" y="665"/>
                  </a:lnTo>
                  <a:lnTo>
                    <a:pt x="1675" y="669"/>
                  </a:lnTo>
                  <a:lnTo>
                    <a:pt x="1575" y="680"/>
                  </a:lnTo>
                  <a:lnTo>
                    <a:pt x="1505" y="687"/>
                  </a:lnTo>
                  <a:lnTo>
                    <a:pt x="1490" y="698"/>
                  </a:lnTo>
                  <a:lnTo>
                    <a:pt x="1486" y="709"/>
                  </a:lnTo>
                  <a:lnTo>
                    <a:pt x="1490" y="717"/>
                  </a:lnTo>
                  <a:lnTo>
                    <a:pt x="1505" y="724"/>
                  </a:lnTo>
                  <a:lnTo>
                    <a:pt x="1534" y="728"/>
                  </a:lnTo>
                  <a:lnTo>
                    <a:pt x="1501" y="735"/>
                  </a:lnTo>
                  <a:lnTo>
                    <a:pt x="1464" y="735"/>
                  </a:lnTo>
                  <a:lnTo>
                    <a:pt x="1394" y="739"/>
                  </a:lnTo>
                  <a:lnTo>
                    <a:pt x="1320" y="724"/>
                  </a:lnTo>
                  <a:lnTo>
                    <a:pt x="1286" y="709"/>
                  </a:lnTo>
                  <a:lnTo>
                    <a:pt x="1275" y="702"/>
                  </a:lnTo>
                  <a:lnTo>
                    <a:pt x="1275" y="695"/>
                  </a:lnTo>
                  <a:lnTo>
                    <a:pt x="1275" y="687"/>
                  </a:lnTo>
                  <a:lnTo>
                    <a:pt x="1279" y="672"/>
                  </a:lnTo>
                  <a:lnTo>
                    <a:pt x="1286" y="665"/>
                  </a:lnTo>
                  <a:lnTo>
                    <a:pt x="1305" y="658"/>
                  </a:lnTo>
                  <a:lnTo>
                    <a:pt x="1331" y="647"/>
                  </a:lnTo>
                  <a:lnTo>
                    <a:pt x="1364" y="639"/>
                  </a:lnTo>
                  <a:lnTo>
                    <a:pt x="1527" y="624"/>
                  </a:lnTo>
                  <a:lnTo>
                    <a:pt x="1567" y="624"/>
                  </a:lnTo>
                  <a:lnTo>
                    <a:pt x="1656" y="617"/>
                  </a:lnTo>
                  <a:lnTo>
                    <a:pt x="1708" y="610"/>
                  </a:lnTo>
                  <a:lnTo>
                    <a:pt x="1752" y="599"/>
                  </a:lnTo>
                  <a:lnTo>
                    <a:pt x="1793" y="576"/>
                  </a:lnTo>
                  <a:lnTo>
                    <a:pt x="1808" y="562"/>
                  </a:lnTo>
                  <a:lnTo>
                    <a:pt x="1819" y="547"/>
                  </a:lnTo>
                  <a:lnTo>
                    <a:pt x="1822" y="532"/>
                  </a:lnTo>
                  <a:lnTo>
                    <a:pt x="1822" y="517"/>
                  </a:lnTo>
                  <a:lnTo>
                    <a:pt x="1811" y="499"/>
                  </a:lnTo>
                  <a:lnTo>
                    <a:pt x="1808" y="488"/>
                  </a:lnTo>
                  <a:lnTo>
                    <a:pt x="1793" y="473"/>
                  </a:lnTo>
                  <a:lnTo>
                    <a:pt x="1767" y="462"/>
                  </a:lnTo>
                  <a:lnTo>
                    <a:pt x="1741" y="454"/>
                  </a:lnTo>
                  <a:lnTo>
                    <a:pt x="1700" y="447"/>
                  </a:lnTo>
                  <a:lnTo>
                    <a:pt x="1652" y="436"/>
                  </a:lnTo>
                  <a:lnTo>
                    <a:pt x="1597" y="432"/>
                  </a:lnTo>
                  <a:lnTo>
                    <a:pt x="1527" y="428"/>
                  </a:lnTo>
                  <a:lnTo>
                    <a:pt x="1512" y="428"/>
                  </a:lnTo>
                  <a:lnTo>
                    <a:pt x="1471" y="421"/>
                  </a:lnTo>
                  <a:lnTo>
                    <a:pt x="1427" y="417"/>
                  </a:lnTo>
                  <a:lnTo>
                    <a:pt x="1375" y="403"/>
                  </a:lnTo>
                  <a:lnTo>
                    <a:pt x="1338" y="388"/>
                  </a:lnTo>
                  <a:lnTo>
                    <a:pt x="1335" y="384"/>
                  </a:lnTo>
                  <a:lnTo>
                    <a:pt x="1331" y="377"/>
                  </a:lnTo>
                  <a:lnTo>
                    <a:pt x="1335" y="366"/>
                  </a:lnTo>
                  <a:lnTo>
                    <a:pt x="1338" y="358"/>
                  </a:lnTo>
                  <a:lnTo>
                    <a:pt x="1349" y="351"/>
                  </a:lnTo>
                  <a:lnTo>
                    <a:pt x="1390" y="351"/>
                  </a:lnTo>
                  <a:lnTo>
                    <a:pt x="1379" y="358"/>
                  </a:lnTo>
                  <a:lnTo>
                    <a:pt x="1375" y="366"/>
                  </a:lnTo>
                  <a:lnTo>
                    <a:pt x="1379" y="373"/>
                  </a:lnTo>
                  <a:lnTo>
                    <a:pt x="1386" y="384"/>
                  </a:lnTo>
                  <a:lnTo>
                    <a:pt x="1420" y="392"/>
                  </a:lnTo>
                  <a:lnTo>
                    <a:pt x="1431" y="399"/>
                  </a:lnTo>
                  <a:lnTo>
                    <a:pt x="1460" y="406"/>
                  </a:lnTo>
                  <a:lnTo>
                    <a:pt x="1516" y="417"/>
                  </a:lnTo>
                  <a:lnTo>
                    <a:pt x="1604" y="421"/>
                  </a:lnTo>
                  <a:lnTo>
                    <a:pt x="1615" y="421"/>
                  </a:lnTo>
                  <a:lnTo>
                    <a:pt x="1741" y="432"/>
                  </a:lnTo>
                  <a:lnTo>
                    <a:pt x="1808" y="454"/>
                  </a:lnTo>
                  <a:lnTo>
                    <a:pt x="1852" y="462"/>
                  </a:lnTo>
                  <a:lnTo>
                    <a:pt x="1878" y="484"/>
                  </a:lnTo>
                  <a:lnTo>
                    <a:pt x="1893" y="502"/>
                  </a:lnTo>
                  <a:lnTo>
                    <a:pt x="1896" y="517"/>
                  </a:lnTo>
                  <a:lnTo>
                    <a:pt x="1896" y="528"/>
                  </a:lnTo>
                  <a:lnTo>
                    <a:pt x="1893" y="539"/>
                  </a:lnTo>
                  <a:lnTo>
                    <a:pt x="1878" y="554"/>
                  </a:lnTo>
                  <a:lnTo>
                    <a:pt x="1856" y="569"/>
                  </a:lnTo>
                  <a:lnTo>
                    <a:pt x="1811" y="587"/>
                  </a:lnTo>
                  <a:lnTo>
                    <a:pt x="1756" y="610"/>
                  </a:lnTo>
                  <a:lnTo>
                    <a:pt x="1697" y="624"/>
                  </a:lnTo>
                  <a:lnTo>
                    <a:pt x="1597" y="639"/>
                  </a:lnTo>
                  <a:lnTo>
                    <a:pt x="1553" y="643"/>
                  </a:lnTo>
                  <a:lnTo>
                    <a:pt x="1553" y="647"/>
                  </a:lnTo>
                  <a:lnTo>
                    <a:pt x="1601" y="643"/>
                  </a:lnTo>
                  <a:lnTo>
                    <a:pt x="1700" y="624"/>
                  </a:lnTo>
                  <a:lnTo>
                    <a:pt x="1763" y="613"/>
                  </a:lnTo>
                  <a:lnTo>
                    <a:pt x="1819" y="595"/>
                  </a:lnTo>
                  <a:lnTo>
                    <a:pt x="1863" y="569"/>
                  </a:lnTo>
                  <a:lnTo>
                    <a:pt x="1878" y="558"/>
                  </a:lnTo>
                  <a:lnTo>
                    <a:pt x="1893" y="543"/>
                  </a:lnTo>
                  <a:lnTo>
                    <a:pt x="1896" y="528"/>
                  </a:lnTo>
                  <a:lnTo>
                    <a:pt x="1896" y="517"/>
                  </a:lnTo>
                  <a:lnTo>
                    <a:pt x="1896" y="499"/>
                  </a:lnTo>
                  <a:lnTo>
                    <a:pt x="1882" y="484"/>
                  </a:lnTo>
                  <a:lnTo>
                    <a:pt x="1863" y="462"/>
                  </a:lnTo>
                  <a:lnTo>
                    <a:pt x="1822" y="454"/>
                  </a:lnTo>
                  <a:lnTo>
                    <a:pt x="1767" y="436"/>
                  </a:lnTo>
                  <a:lnTo>
                    <a:pt x="1848" y="443"/>
                  </a:lnTo>
                  <a:lnTo>
                    <a:pt x="1904" y="454"/>
                  </a:lnTo>
                  <a:lnTo>
                    <a:pt x="1941" y="469"/>
                  </a:lnTo>
                  <a:lnTo>
                    <a:pt x="1967" y="488"/>
                  </a:lnTo>
                  <a:lnTo>
                    <a:pt x="1981" y="506"/>
                  </a:lnTo>
                  <a:lnTo>
                    <a:pt x="1978" y="528"/>
                  </a:lnTo>
                  <a:lnTo>
                    <a:pt x="1967" y="547"/>
                  </a:lnTo>
                  <a:lnTo>
                    <a:pt x="1952" y="569"/>
                  </a:lnTo>
                  <a:lnTo>
                    <a:pt x="1919" y="587"/>
                  </a:lnTo>
                  <a:lnTo>
                    <a:pt x="1878" y="610"/>
                  </a:lnTo>
                  <a:lnTo>
                    <a:pt x="1837" y="624"/>
                  </a:lnTo>
                  <a:lnTo>
                    <a:pt x="1800" y="632"/>
                  </a:lnTo>
                  <a:lnTo>
                    <a:pt x="1745" y="639"/>
                  </a:lnTo>
                  <a:lnTo>
                    <a:pt x="1726" y="643"/>
                  </a:lnTo>
                  <a:lnTo>
                    <a:pt x="1771" y="643"/>
                  </a:lnTo>
                  <a:lnTo>
                    <a:pt x="1819" y="639"/>
                  </a:lnTo>
                  <a:lnTo>
                    <a:pt x="1907" y="628"/>
                  </a:lnTo>
                  <a:lnTo>
                    <a:pt x="1959" y="613"/>
                  </a:lnTo>
                  <a:lnTo>
                    <a:pt x="2007" y="595"/>
                  </a:lnTo>
                  <a:lnTo>
                    <a:pt x="2037" y="569"/>
                  </a:lnTo>
                  <a:lnTo>
                    <a:pt x="2052" y="554"/>
                  </a:lnTo>
                  <a:lnTo>
                    <a:pt x="2059" y="539"/>
                  </a:lnTo>
                  <a:lnTo>
                    <a:pt x="2059" y="525"/>
                  </a:lnTo>
                  <a:lnTo>
                    <a:pt x="2052" y="513"/>
                  </a:lnTo>
                  <a:lnTo>
                    <a:pt x="2044" y="491"/>
                  </a:lnTo>
                  <a:lnTo>
                    <a:pt x="2022" y="477"/>
                  </a:lnTo>
                  <a:lnTo>
                    <a:pt x="1981" y="458"/>
                  </a:lnTo>
                  <a:lnTo>
                    <a:pt x="1933" y="447"/>
                  </a:lnTo>
                  <a:lnTo>
                    <a:pt x="1852" y="436"/>
                  </a:lnTo>
                  <a:lnTo>
                    <a:pt x="1848" y="436"/>
                  </a:lnTo>
                  <a:lnTo>
                    <a:pt x="1841" y="436"/>
                  </a:lnTo>
                  <a:lnTo>
                    <a:pt x="1656" y="421"/>
                  </a:lnTo>
                  <a:lnTo>
                    <a:pt x="1545" y="406"/>
                  </a:lnTo>
                  <a:lnTo>
                    <a:pt x="1505" y="403"/>
                  </a:lnTo>
                  <a:lnTo>
                    <a:pt x="1479" y="392"/>
                  </a:lnTo>
                  <a:lnTo>
                    <a:pt x="1456" y="384"/>
                  </a:lnTo>
                  <a:lnTo>
                    <a:pt x="1442" y="373"/>
                  </a:lnTo>
                  <a:lnTo>
                    <a:pt x="1434" y="366"/>
                  </a:lnTo>
                  <a:lnTo>
                    <a:pt x="1442" y="351"/>
                  </a:lnTo>
                  <a:lnTo>
                    <a:pt x="1434" y="351"/>
                  </a:lnTo>
                  <a:lnTo>
                    <a:pt x="1431" y="358"/>
                  </a:lnTo>
                  <a:lnTo>
                    <a:pt x="1431" y="366"/>
                  </a:lnTo>
                  <a:lnTo>
                    <a:pt x="1442" y="377"/>
                  </a:lnTo>
                  <a:lnTo>
                    <a:pt x="1456" y="388"/>
                  </a:lnTo>
                  <a:lnTo>
                    <a:pt x="1479" y="399"/>
                  </a:lnTo>
                  <a:lnTo>
                    <a:pt x="1530" y="406"/>
                  </a:lnTo>
                  <a:lnTo>
                    <a:pt x="1612" y="421"/>
                  </a:lnTo>
                  <a:lnTo>
                    <a:pt x="1604" y="421"/>
                  </a:lnTo>
                  <a:lnTo>
                    <a:pt x="1516" y="417"/>
                  </a:lnTo>
                  <a:lnTo>
                    <a:pt x="1460" y="406"/>
                  </a:lnTo>
                  <a:lnTo>
                    <a:pt x="1431" y="399"/>
                  </a:lnTo>
                  <a:lnTo>
                    <a:pt x="1420" y="392"/>
                  </a:lnTo>
                  <a:lnTo>
                    <a:pt x="1386" y="377"/>
                  </a:lnTo>
                  <a:lnTo>
                    <a:pt x="1379" y="366"/>
                  </a:lnTo>
                  <a:lnTo>
                    <a:pt x="1390" y="358"/>
                  </a:lnTo>
                  <a:lnTo>
                    <a:pt x="1401" y="351"/>
                  </a:lnTo>
                  <a:lnTo>
                    <a:pt x="1693" y="343"/>
                  </a:lnTo>
                  <a:lnTo>
                    <a:pt x="1852" y="336"/>
                  </a:lnTo>
                  <a:lnTo>
                    <a:pt x="1978" y="332"/>
                  </a:lnTo>
                  <a:lnTo>
                    <a:pt x="2103" y="336"/>
                  </a:lnTo>
                  <a:lnTo>
                    <a:pt x="2325" y="347"/>
                  </a:lnTo>
                  <a:lnTo>
                    <a:pt x="2480" y="362"/>
                  </a:lnTo>
                  <a:lnTo>
                    <a:pt x="2547" y="373"/>
                  </a:lnTo>
                  <a:lnTo>
                    <a:pt x="2650" y="392"/>
                  </a:lnTo>
                  <a:lnTo>
                    <a:pt x="2687" y="403"/>
                  </a:lnTo>
                  <a:lnTo>
                    <a:pt x="2717" y="417"/>
                  </a:lnTo>
                  <a:lnTo>
                    <a:pt x="2739" y="428"/>
                  </a:lnTo>
                  <a:lnTo>
                    <a:pt x="2758" y="443"/>
                  </a:lnTo>
                  <a:lnTo>
                    <a:pt x="2765" y="454"/>
                  </a:lnTo>
                  <a:lnTo>
                    <a:pt x="2772" y="462"/>
                  </a:lnTo>
                  <a:lnTo>
                    <a:pt x="2772" y="473"/>
                  </a:lnTo>
                  <a:lnTo>
                    <a:pt x="2772" y="488"/>
                  </a:lnTo>
                  <a:lnTo>
                    <a:pt x="2761" y="506"/>
                  </a:lnTo>
                  <a:lnTo>
                    <a:pt x="2747" y="532"/>
                  </a:lnTo>
                  <a:lnTo>
                    <a:pt x="2735" y="543"/>
                  </a:lnTo>
                  <a:lnTo>
                    <a:pt x="2717" y="547"/>
                  </a:lnTo>
                  <a:lnTo>
                    <a:pt x="2669" y="569"/>
                  </a:lnTo>
                  <a:lnTo>
                    <a:pt x="2695" y="554"/>
                  </a:lnTo>
                  <a:lnTo>
                    <a:pt x="2717" y="532"/>
                  </a:lnTo>
                  <a:lnTo>
                    <a:pt x="2732" y="517"/>
                  </a:lnTo>
                  <a:lnTo>
                    <a:pt x="2735" y="502"/>
                  </a:lnTo>
                  <a:lnTo>
                    <a:pt x="2747" y="477"/>
                  </a:lnTo>
                  <a:lnTo>
                    <a:pt x="2747" y="469"/>
                  </a:lnTo>
                  <a:lnTo>
                    <a:pt x="2735" y="454"/>
                  </a:lnTo>
                  <a:lnTo>
                    <a:pt x="2724" y="447"/>
                  </a:lnTo>
                  <a:lnTo>
                    <a:pt x="2702" y="421"/>
                  </a:lnTo>
                  <a:lnTo>
                    <a:pt x="2662" y="406"/>
                  </a:lnTo>
                  <a:lnTo>
                    <a:pt x="2621" y="392"/>
                  </a:lnTo>
                  <a:lnTo>
                    <a:pt x="2547" y="377"/>
                  </a:lnTo>
                  <a:lnTo>
                    <a:pt x="2510" y="373"/>
                  </a:lnTo>
                  <a:lnTo>
                    <a:pt x="2510" y="377"/>
                  </a:lnTo>
                  <a:lnTo>
                    <a:pt x="2455" y="366"/>
                  </a:lnTo>
                  <a:lnTo>
                    <a:pt x="2384" y="358"/>
                  </a:lnTo>
                  <a:lnTo>
                    <a:pt x="2384" y="362"/>
                  </a:lnTo>
                  <a:lnTo>
                    <a:pt x="2270" y="351"/>
                  </a:lnTo>
                  <a:lnTo>
                    <a:pt x="2214" y="347"/>
                  </a:lnTo>
                  <a:lnTo>
                    <a:pt x="2214" y="351"/>
                  </a:lnTo>
                  <a:lnTo>
                    <a:pt x="2273" y="351"/>
                  </a:lnTo>
                  <a:lnTo>
                    <a:pt x="2410" y="373"/>
                  </a:lnTo>
                  <a:lnTo>
                    <a:pt x="2480" y="388"/>
                  </a:lnTo>
                  <a:lnTo>
                    <a:pt x="2551" y="406"/>
                  </a:lnTo>
                  <a:lnTo>
                    <a:pt x="2610" y="436"/>
                  </a:lnTo>
                  <a:lnTo>
                    <a:pt x="2636" y="454"/>
                  </a:lnTo>
                  <a:lnTo>
                    <a:pt x="2650" y="469"/>
                  </a:lnTo>
                  <a:lnTo>
                    <a:pt x="2654" y="484"/>
                  </a:lnTo>
                  <a:lnTo>
                    <a:pt x="2654" y="499"/>
                  </a:lnTo>
                  <a:lnTo>
                    <a:pt x="2647" y="517"/>
                  </a:lnTo>
                  <a:lnTo>
                    <a:pt x="2632" y="543"/>
                  </a:lnTo>
                  <a:lnTo>
                    <a:pt x="2606" y="562"/>
                  </a:lnTo>
                  <a:lnTo>
                    <a:pt x="2569" y="576"/>
                  </a:lnTo>
                  <a:lnTo>
                    <a:pt x="2525" y="595"/>
                  </a:lnTo>
                  <a:lnTo>
                    <a:pt x="2440" y="610"/>
                  </a:lnTo>
                  <a:lnTo>
                    <a:pt x="2473" y="587"/>
                  </a:lnTo>
                  <a:lnTo>
                    <a:pt x="2521" y="562"/>
                  </a:lnTo>
                  <a:lnTo>
                    <a:pt x="2540" y="543"/>
                  </a:lnTo>
                  <a:lnTo>
                    <a:pt x="2554" y="525"/>
                  </a:lnTo>
                  <a:lnTo>
                    <a:pt x="2565" y="499"/>
                  </a:lnTo>
                  <a:lnTo>
                    <a:pt x="2565" y="469"/>
                  </a:lnTo>
                  <a:lnTo>
                    <a:pt x="2554" y="458"/>
                  </a:lnTo>
                  <a:lnTo>
                    <a:pt x="2547" y="447"/>
                  </a:lnTo>
                  <a:lnTo>
                    <a:pt x="2525" y="432"/>
                  </a:lnTo>
                  <a:lnTo>
                    <a:pt x="2499" y="417"/>
                  </a:lnTo>
                  <a:lnTo>
                    <a:pt x="2466" y="403"/>
                  </a:lnTo>
                  <a:lnTo>
                    <a:pt x="2410" y="392"/>
                  </a:lnTo>
                  <a:lnTo>
                    <a:pt x="2344" y="384"/>
                  </a:lnTo>
                  <a:lnTo>
                    <a:pt x="2273" y="373"/>
                  </a:lnTo>
                  <a:lnTo>
                    <a:pt x="2214" y="366"/>
                  </a:lnTo>
                  <a:lnTo>
                    <a:pt x="2148" y="362"/>
                  </a:lnTo>
                  <a:lnTo>
                    <a:pt x="2148" y="366"/>
                  </a:lnTo>
                  <a:lnTo>
                    <a:pt x="2203" y="373"/>
                  </a:lnTo>
                  <a:lnTo>
                    <a:pt x="2325" y="384"/>
                  </a:lnTo>
                  <a:lnTo>
                    <a:pt x="2388" y="399"/>
                  </a:lnTo>
                  <a:lnTo>
                    <a:pt x="2451" y="417"/>
                  </a:lnTo>
                  <a:lnTo>
                    <a:pt x="2473" y="432"/>
                  </a:lnTo>
                  <a:lnTo>
                    <a:pt x="2495" y="447"/>
                  </a:lnTo>
                  <a:lnTo>
                    <a:pt x="2510" y="458"/>
                  </a:lnTo>
                  <a:lnTo>
                    <a:pt x="2525" y="477"/>
                  </a:lnTo>
                  <a:lnTo>
                    <a:pt x="2525" y="491"/>
                  </a:lnTo>
                  <a:lnTo>
                    <a:pt x="2514" y="525"/>
                  </a:lnTo>
                  <a:lnTo>
                    <a:pt x="2506" y="543"/>
                  </a:lnTo>
                  <a:lnTo>
                    <a:pt x="2484" y="562"/>
                  </a:lnTo>
                  <a:lnTo>
                    <a:pt x="2466" y="587"/>
                  </a:lnTo>
                  <a:lnTo>
                    <a:pt x="2425" y="610"/>
                  </a:lnTo>
                  <a:lnTo>
                    <a:pt x="2403" y="610"/>
                  </a:lnTo>
                  <a:lnTo>
                    <a:pt x="2303" y="617"/>
                  </a:lnTo>
                  <a:lnTo>
                    <a:pt x="2351" y="602"/>
                  </a:lnTo>
                  <a:lnTo>
                    <a:pt x="2384" y="584"/>
                  </a:lnTo>
                  <a:lnTo>
                    <a:pt x="2410" y="562"/>
                  </a:lnTo>
                  <a:lnTo>
                    <a:pt x="2429" y="539"/>
                  </a:lnTo>
                  <a:lnTo>
                    <a:pt x="2436" y="513"/>
                  </a:lnTo>
                  <a:lnTo>
                    <a:pt x="2440" y="491"/>
                  </a:lnTo>
                  <a:lnTo>
                    <a:pt x="2436" y="477"/>
                  </a:lnTo>
                  <a:lnTo>
                    <a:pt x="2421" y="458"/>
                  </a:lnTo>
                  <a:lnTo>
                    <a:pt x="2399" y="447"/>
                  </a:lnTo>
                  <a:lnTo>
                    <a:pt x="2344" y="421"/>
                  </a:lnTo>
                  <a:lnTo>
                    <a:pt x="2277" y="399"/>
                  </a:lnTo>
                  <a:lnTo>
                    <a:pt x="2203" y="384"/>
                  </a:lnTo>
                  <a:lnTo>
                    <a:pt x="2066" y="366"/>
                  </a:lnTo>
                  <a:lnTo>
                    <a:pt x="2004" y="362"/>
                  </a:lnTo>
                  <a:lnTo>
                    <a:pt x="2004" y="366"/>
                  </a:lnTo>
                  <a:lnTo>
                    <a:pt x="2118" y="384"/>
                  </a:lnTo>
                  <a:lnTo>
                    <a:pt x="2207" y="403"/>
                  </a:lnTo>
                  <a:lnTo>
                    <a:pt x="2277" y="421"/>
                  </a:lnTo>
                  <a:lnTo>
                    <a:pt x="2325" y="443"/>
                  </a:lnTo>
                  <a:lnTo>
                    <a:pt x="2355" y="454"/>
                  </a:lnTo>
                  <a:lnTo>
                    <a:pt x="2373" y="469"/>
                  </a:lnTo>
                  <a:lnTo>
                    <a:pt x="2384" y="484"/>
                  </a:lnTo>
                  <a:lnTo>
                    <a:pt x="2388" y="517"/>
                  </a:lnTo>
                  <a:lnTo>
                    <a:pt x="2384" y="543"/>
                  </a:lnTo>
                  <a:lnTo>
                    <a:pt x="2370" y="569"/>
                  </a:lnTo>
                  <a:lnTo>
                    <a:pt x="2351" y="587"/>
                  </a:lnTo>
                  <a:lnTo>
                    <a:pt x="2310" y="613"/>
                  </a:lnTo>
                  <a:lnTo>
                    <a:pt x="2296" y="617"/>
                  </a:lnTo>
                  <a:lnTo>
                    <a:pt x="2296" y="624"/>
                  </a:lnTo>
                  <a:lnTo>
                    <a:pt x="2159" y="639"/>
                  </a:lnTo>
                  <a:lnTo>
                    <a:pt x="2207" y="617"/>
                  </a:lnTo>
                  <a:lnTo>
                    <a:pt x="2244" y="595"/>
                  </a:lnTo>
                  <a:lnTo>
                    <a:pt x="2270" y="569"/>
                  </a:lnTo>
                  <a:lnTo>
                    <a:pt x="2284" y="543"/>
                  </a:lnTo>
                  <a:lnTo>
                    <a:pt x="2288" y="525"/>
                  </a:lnTo>
                  <a:lnTo>
                    <a:pt x="2296" y="506"/>
                  </a:lnTo>
                  <a:lnTo>
                    <a:pt x="2288" y="488"/>
                  </a:lnTo>
                  <a:lnTo>
                    <a:pt x="2284" y="473"/>
                  </a:lnTo>
                  <a:lnTo>
                    <a:pt x="2273" y="454"/>
                  </a:lnTo>
                  <a:lnTo>
                    <a:pt x="2255" y="443"/>
                  </a:lnTo>
                  <a:lnTo>
                    <a:pt x="2229" y="432"/>
                  </a:lnTo>
                  <a:lnTo>
                    <a:pt x="2174" y="406"/>
                  </a:lnTo>
                  <a:lnTo>
                    <a:pt x="2103" y="392"/>
                  </a:lnTo>
                  <a:lnTo>
                    <a:pt x="1978" y="373"/>
                  </a:lnTo>
                  <a:lnTo>
                    <a:pt x="1919" y="366"/>
                  </a:lnTo>
                  <a:lnTo>
                    <a:pt x="1911" y="373"/>
                  </a:lnTo>
                  <a:lnTo>
                    <a:pt x="1974" y="377"/>
                  </a:lnTo>
                  <a:lnTo>
                    <a:pt x="2100" y="399"/>
                  </a:lnTo>
                  <a:lnTo>
                    <a:pt x="2163" y="414"/>
                  </a:lnTo>
                  <a:lnTo>
                    <a:pt x="2225" y="432"/>
                  </a:lnTo>
                  <a:lnTo>
                    <a:pt x="2248" y="447"/>
                  </a:lnTo>
                  <a:lnTo>
                    <a:pt x="2270" y="458"/>
                  </a:lnTo>
                  <a:lnTo>
                    <a:pt x="2284" y="473"/>
                  </a:lnTo>
                  <a:lnTo>
                    <a:pt x="2288" y="488"/>
                  </a:lnTo>
                  <a:lnTo>
                    <a:pt x="2288" y="506"/>
                  </a:lnTo>
                  <a:lnTo>
                    <a:pt x="2284" y="525"/>
                  </a:lnTo>
                  <a:lnTo>
                    <a:pt x="2277" y="547"/>
                  </a:lnTo>
                  <a:lnTo>
                    <a:pt x="2262" y="573"/>
                  </a:lnTo>
                  <a:lnTo>
                    <a:pt x="2233" y="599"/>
                  </a:lnTo>
                  <a:lnTo>
                    <a:pt x="2199" y="617"/>
                  </a:lnTo>
                  <a:lnTo>
                    <a:pt x="2144" y="643"/>
                  </a:lnTo>
                  <a:lnTo>
                    <a:pt x="2089" y="647"/>
                  </a:lnTo>
                  <a:lnTo>
                    <a:pt x="2033" y="658"/>
                  </a:lnTo>
                  <a:lnTo>
                    <a:pt x="1989" y="669"/>
                  </a:lnTo>
                  <a:lnTo>
                    <a:pt x="1922" y="695"/>
                  </a:lnTo>
                  <a:lnTo>
                    <a:pt x="1893" y="709"/>
                  </a:lnTo>
                  <a:lnTo>
                    <a:pt x="1889" y="717"/>
                  </a:lnTo>
                  <a:lnTo>
                    <a:pt x="1882" y="728"/>
                  </a:lnTo>
                  <a:lnTo>
                    <a:pt x="1889" y="743"/>
                  </a:lnTo>
                  <a:lnTo>
                    <a:pt x="1893" y="750"/>
                  </a:lnTo>
                  <a:lnTo>
                    <a:pt x="1863" y="750"/>
                  </a:lnTo>
                  <a:lnTo>
                    <a:pt x="1778" y="757"/>
                  </a:lnTo>
                  <a:lnTo>
                    <a:pt x="1715" y="765"/>
                  </a:lnTo>
                  <a:lnTo>
                    <a:pt x="1671" y="772"/>
                  </a:lnTo>
                  <a:lnTo>
                    <a:pt x="1641" y="783"/>
                  </a:lnTo>
                  <a:lnTo>
                    <a:pt x="1623" y="794"/>
                  </a:lnTo>
                  <a:lnTo>
                    <a:pt x="1604" y="809"/>
                  </a:lnTo>
                  <a:lnTo>
                    <a:pt x="1597" y="824"/>
                  </a:lnTo>
                  <a:lnTo>
                    <a:pt x="1597" y="839"/>
                  </a:lnTo>
                  <a:lnTo>
                    <a:pt x="1597" y="854"/>
                  </a:lnTo>
                  <a:lnTo>
                    <a:pt x="1601" y="857"/>
                  </a:lnTo>
                  <a:lnTo>
                    <a:pt x="1623" y="879"/>
                  </a:lnTo>
                  <a:lnTo>
                    <a:pt x="1660" y="898"/>
                  </a:lnTo>
                  <a:lnTo>
                    <a:pt x="1671" y="898"/>
                  </a:lnTo>
                  <a:lnTo>
                    <a:pt x="1627" y="879"/>
                  </a:lnTo>
                  <a:lnTo>
                    <a:pt x="1604" y="857"/>
                  </a:lnTo>
                  <a:lnTo>
                    <a:pt x="1601" y="850"/>
                  </a:lnTo>
                  <a:lnTo>
                    <a:pt x="1597" y="839"/>
                  </a:lnTo>
                  <a:lnTo>
                    <a:pt x="1601" y="824"/>
                  </a:lnTo>
                  <a:lnTo>
                    <a:pt x="1612" y="809"/>
                  </a:lnTo>
                  <a:lnTo>
                    <a:pt x="1627" y="798"/>
                  </a:lnTo>
                  <a:lnTo>
                    <a:pt x="1645" y="787"/>
                  </a:lnTo>
                  <a:lnTo>
                    <a:pt x="1671" y="780"/>
                  </a:lnTo>
                  <a:lnTo>
                    <a:pt x="1715" y="769"/>
                  </a:lnTo>
                  <a:lnTo>
                    <a:pt x="1778" y="757"/>
                  </a:lnTo>
                  <a:lnTo>
                    <a:pt x="1863" y="754"/>
                  </a:lnTo>
                  <a:lnTo>
                    <a:pt x="1896" y="754"/>
                  </a:lnTo>
                  <a:lnTo>
                    <a:pt x="1919" y="757"/>
                  </a:lnTo>
                  <a:lnTo>
                    <a:pt x="1878" y="757"/>
                  </a:lnTo>
                  <a:lnTo>
                    <a:pt x="1811" y="765"/>
                  </a:lnTo>
                  <a:lnTo>
                    <a:pt x="1737" y="780"/>
                  </a:lnTo>
                  <a:lnTo>
                    <a:pt x="1708" y="787"/>
                  </a:lnTo>
                  <a:lnTo>
                    <a:pt x="1682" y="798"/>
                  </a:lnTo>
                  <a:lnTo>
                    <a:pt x="1671" y="813"/>
                  </a:lnTo>
                  <a:lnTo>
                    <a:pt x="1660" y="828"/>
                  </a:lnTo>
                  <a:lnTo>
                    <a:pt x="1656" y="842"/>
                  </a:lnTo>
                  <a:lnTo>
                    <a:pt x="1667" y="865"/>
                  </a:lnTo>
                  <a:lnTo>
                    <a:pt x="1686" y="883"/>
                  </a:lnTo>
                  <a:lnTo>
                    <a:pt x="1712" y="898"/>
                  </a:lnTo>
                  <a:lnTo>
                    <a:pt x="1723" y="898"/>
                  </a:lnTo>
                  <a:lnTo>
                    <a:pt x="1686" y="883"/>
                  </a:lnTo>
                  <a:lnTo>
                    <a:pt x="1667" y="865"/>
                  </a:lnTo>
                  <a:lnTo>
                    <a:pt x="1660" y="842"/>
                  </a:lnTo>
                  <a:lnTo>
                    <a:pt x="1667" y="828"/>
                  </a:lnTo>
                  <a:lnTo>
                    <a:pt x="1671" y="813"/>
                  </a:lnTo>
                  <a:lnTo>
                    <a:pt x="1686" y="806"/>
                  </a:lnTo>
                  <a:lnTo>
                    <a:pt x="1712" y="787"/>
                  </a:lnTo>
                  <a:lnTo>
                    <a:pt x="1745" y="780"/>
                  </a:lnTo>
                  <a:lnTo>
                    <a:pt x="1822" y="769"/>
                  </a:lnTo>
                  <a:lnTo>
                    <a:pt x="1893" y="765"/>
                  </a:lnTo>
                  <a:lnTo>
                    <a:pt x="1922" y="765"/>
                  </a:lnTo>
                  <a:lnTo>
                    <a:pt x="1922" y="757"/>
                  </a:lnTo>
                  <a:lnTo>
                    <a:pt x="1963" y="772"/>
                  </a:lnTo>
                  <a:lnTo>
                    <a:pt x="1870" y="772"/>
                  </a:lnTo>
                  <a:lnTo>
                    <a:pt x="1837" y="772"/>
                  </a:lnTo>
                  <a:lnTo>
                    <a:pt x="1797" y="780"/>
                  </a:lnTo>
                  <a:lnTo>
                    <a:pt x="1767" y="787"/>
                  </a:lnTo>
                  <a:lnTo>
                    <a:pt x="1730" y="809"/>
                  </a:lnTo>
                  <a:lnTo>
                    <a:pt x="1715" y="824"/>
                  </a:lnTo>
                  <a:lnTo>
                    <a:pt x="1712" y="835"/>
                  </a:lnTo>
                  <a:lnTo>
                    <a:pt x="1712" y="850"/>
                  </a:lnTo>
                  <a:lnTo>
                    <a:pt x="1715" y="865"/>
                  </a:lnTo>
                  <a:lnTo>
                    <a:pt x="1737" y="883"/>
                  </a:lnTo>
                  <a:lnTo>
                    <a:pt x="1771" y="898"/>
                  </a:lnTo>
                  <a:lnTo>
                    <a:pt x="1782" y="898"/>
                  </a:lnTo>
                  <a:lnTo>
                    <a:pt x="1741" y="879"/>
                  </a:lnTo>
                  <a:lnTo>
                    <a:pt x="1730" y="868"/>
                  </a:lnTo>
                  <a:lnTo>
                    <a:pt x="1715" y="857"/>
                  </a:lnTo>
                  <a:lnTo>
                    <a:pt x="1712" y="850"/>
                  </a:lnTo>
                  <a:lnTo>
                    <a:pt x="1715" y="835"/>
                  </a:lnTo>
                  <a:lnTo>
                    <a:pt x="1715" y="828"/>
                  </a:lnTo>
                  <a:lnTo>
                    <a:pt x="1737" y="809"/>
                  </a:lnTo>
                  <a:lnTo>
                    <a:pt x="1771" y="794"/>
                  </a:lnTo>
                  <a:lnTo>
                    <a:pt x="1797" y="783"/>
                  </a:lnTo>
                  <a:lnTo>
                    <a:pt x="1837" y="780"/>
                  </a:lnTo>
                  <a:lnTo>
                    <a:pt x="1878" y="772"/>
                  </a:lnTo>
                  <a:lnTo>
                    <a:pt x="1978" y="780"/>
                  </a:lnTo>
                  <a:lnTo>
                    <a:pt x="1922" y="780"/>
                  </a:lnTo>
                  <a:lnTo>
                    <a:pt x="1852" y="787"/>
                  </a:lnTo>
                  <a:lnTo>
                    <a:pt x="1822" y="798"/>
                  </a:lnTo>
                  <a:lnTo>
                    <a:pt x="1793" y="809"/>
                  </a:lnTo>
                  <a:lnTo>
                    <a:pt x="1771" y="824"/>
                  </a:lnTo>
                  <a:lnTo>
                    <a:pt x="1763" y="839"/>
                  </a:lnTo>
                  <a:lnTo>
                    <a:pt x="1763" y="842"/>
                  </a:lnTo>
                  <a:lnTo>
                    <a:pt x="1767" y="857"/>
                  </a:lnTo>
                  <a:lnTo>
                    <a:pt x="1778" y="865"/>
                  </a:lnTo>
                  <a:lnTo>
                    <a:pt x="1785" y="879"/>
                  </a:lnTo>
                  <a:lnTo>
                    <a:pt x="1811" y="891"/>
                  </a:lnTo>
                  <a:lnTo>
                    <a:pt x="1837" y="898"/>
                  </a:lnTo>
                  <a:lnTo>
                    <a:pt x="1852" y="898"/>
                  </a:lnTo>
                  <a:lnTo>
                    <a:pt x="1800" y="879"/>
                  </a:lnTo>
                  <a:lnTo>
                    <a:pt x="1778" y="857"/>
                  </a:lnTo>
                  <a:lnTo>
                    <a:pt x="1767" y="842"/>
                  </a:lnTo>
                  <a:lnTo>
                    <a:pt x="1767" y="839"/>
                  </a:lnTo>
                  <a:lnTo>
                    <a:pt x="1771" y="828"/>
                  </a:lnTo>
                  <a:lnTo>
                    <a:pt x="1782" y="820"/>
                  </a:lnTo>
                  <a:lnTo>
                    <a:pt x="1808" y="809"/>
                  </a:lnTo>
                  <a:lnTo>
                    <a:pt x="1848" y="798"/>
                  </a:lnTo>
                  <a:lnTo>
                    <a:pt x="1889" y="787"/>
                  </a:lnTo>
                  <a:lnTo>
                    <a:pt x="1963" y="783"/>
                  </a:lnTo>
                  <a:lnTo>
                    <a:pt x="1996" y="780"/>
                  </a:lnTo>
                  <a:lnTo>
                    <a:pt x="2018" y="783"/>
                  </a:lnTo>
                  <a:lnTo>
                    <a:pt x="2074" y="787"/>
                  </a:lnTo>
                  <a:lnTo>
                    <a:pt x="2037" y="798"/>
                  </a:lnTo>
                  <a:lnTo>
                    <a:pt x="2018" y="820"/>
                  </a:lnTo>
                  <a:lnTo>
                    <a:pt x="2007" y="835"/>
                  </a:lnTo>
                  <a:lnTo>
                    <a:pt x="2007" y="839"/>
                  </a:lnTo>
                  <a:lnTo>
                    <a:pt x="2007" y="857"/>
                  </a:lnTo>
                  <a:lnTo>
                    <a:pt x="2018" y="876"/>
                  </a:lnTo>
                  <a:lnTo>
                    <a:pt x="2029" y="891"/>
                  </a:lnTo>
                  <a:lnTo>
                    <a:pt x="2044" y="898"/>
                  </a:lnTo>
                  <a:lnTo>
                    <a:pt x="2052" y="898"/>
                  </a:lnTo>
                  <a:lnTo>
                    <a:pt x="2037" y="891"/>
                  </a:lnTo>
                  <a:lnTo>
                    <a:pt x="2022" y="876"/>
                  </a:lnTo>
                  <a:lnTo>
                    <a:pt x="2011" y="857"/>
                  </a:lnTo>
                  <a:lnTo>
                    <a:pt x="2007" y="839"/>
                  </a:lnTo>
                  <a:lnTo>
                    <a:pt x="2011" y="835"/>
                  </a:lnTo>
                  <a:lnTo>
                    <a:pt x="2029" y="820"/>
                  </a:lnTo>
                  <a:lnTo>
                    <a:pt x="2052" y="798"/>
                  </a:lnTo>
                  <a:lnTo>
                    <a:pt x="2074" y="794"/>
                  </a:lnTo>
                  <a:lnTo>
                    <a:pt x="2092" y="787"/>
                  </a:lnTo>
                  <a:lnTo>
                    <a:pt x="2137" y="787"/>
                  </a:lnTo>
                  <a:lnTo>
                    <a:pt x="2103" y="806"/>
                  </a:lnTo>
                  <a:lnTo>
                    <a:pt x="2085" y="813"/>
                  </a:lnTo>
                  <a:lnTo>
                    <a:pt x="2074" y="828"/>
                  </a:lnTo>
                  <a:lnTo>
                    <a:pt x="2063" y="842"/>
                  </a:lnTo>
                  <a:lnTo>
                    <a:pt x="2066" y="857"/>
                  </a:lnTo>
                  <a:lnTo>
                    <a:pt x="2074" y="876"/>
                  </a:lnTo>
                  <a:lnTo>
                    <a:pt x="2103" y="898"/>
                  </a:lnTo>
                  <a:lnTo>
                    <a:pt x="2107" y="898"/>
                  </a:lnTo>
                  <a:lnTo>
                    <a:pt x="2089" y="883"/>
                  </a:lnTo>
                  <a:lnTo>
                    <a:pt x="2077" y="868"/>
                  </a:lnTo>
                  <a:lnTo>
                    <a:pt x="2066" y="857"/>
                  </a:lnTo>
                  <a:lnTo>
                    <a:pt x="2066" y="842"/>
                  </a:lnTo>
                  <a:lnTo>
                    <a:pt x="2074" y="828"/>
                  </a:lnTo>
                  <a:lnTo>
                    <a:pt x="2100" y="809"/>
                  </a:lnTo>
                  <a:lnTo>
                    <a:pt x="2122" y="798"/>
                  </a:lnTo>
                  <a:lnTo>
                    <a:pt x="2159" y="787"/>
                  </a:lnTo>
                  <a:lnTo>
                    <a:pt x="2188" y="787"/>
                  </a:lnTo>
                  <a:lnTo>
                    <a:pt x="2296" y="787"/>
                  </a:lnTo>
                  <a:lnTo>
                    <a:pt x="2255" y="806"/>
                  </a:lnTo>
                  <a:lnTo>
                    <a:pt x="2240" y="813"/>
                  </a:lnTo>
                  <a:lnTo>
                    <a:pt x="2225" y="835"/>
                  </a:lnTo>
                  <a:lnTo>
                    <a:pt x="2225" y="850"/>
                  </a:lnTo>
                  <a:lnTo>
                    <a:pt x="2233" y="868"/>
                  </a:lnTo>
                  <a:lnTo>
                    <a:pt x="2270" y="898"/>
                  </a:lnTo>
                  <a:lnTo>
                    <a:pt x="2277" y="898"/>
                  </a:lnTo>
                  <a:lnTo>
                    <a:pt x="2248" y="879"/>
                  </a:lnTo>
                  <a:lnTo>
                    <a:pt x="2240" y="868"/>
                  </a:lnTo>
                  <a:lnTo>
                    <a:pt x="2229" y="850"/>
                  </a:lnTo>
                  <a:lnTo>
                    <a:pt x="2229" y="835"/>
                  </a:lnTo>
                  <a:lnTo>
                    <a:pt x="2233" y="824"/>
                  </a:lnTo>
                  <a:lnTo>
                    <a:pt x="2244" y="813"/>
                  </a:lnTo>
                  <a:lnTo>
                    <a:pt x="2270" y="798"/>
                  </a:lnTo>
                  <a:lnTo>
                    <a:pt x="2303" y="787"/>
                  </a:lnTo>
                  <a:lnTo>
                    <a:pt x="2325" y="787"/>
                  </a:lnTo>
                  <a:lnTo>
                    <a:pt x="2381" y="787"/>
                  </a:lnTo>
                  <a:lnTo>
                    <a:pt x="2329" y="809"/>
                  </a:lnTo>
                  <a:lnTo>
                    <a:pt x="2303" y="824"/>
                  </a:lnTo>
                  <a:lnTo>
                    <a:pt x="2296" y="842"/>
                  </a:lnTo>
                  <a:lnTo>
                    <a:pt x="2296" y="857"/>
                  </a:lnTo>
                  <a:lnTo>
                    <a:pt x="2296" y="868"/>
                  </a:lnTo>
                  <a:lnTo>
                    <a:pt x="2303" y="879"/>
                  </a:lnTo>
                  <a:lnTo>
                    <a:pt x="2325" y="898"/>
                  </a:lnTo>
                  <a:lnTo>
                    <a:pt x="2329" y="898"/>
                  </a:lnTo>
                  <a:lnTo>
                    <a:pt x="2303" y="876"/>
                  </a:lnTo>
                  <a:lnTo>
                    <a:pt x="2299" y="868"/>
                  </a:lnTo>
                  <a:lnTo>
                    <a:pt x="2296" y="857"/>
                  </a:lnTo>
                  <a:lnTo>
                    <a:pt x="2296" y="842"/>
                  </a:lnTo>
                  <a:lnTo>
                    <a:pt x="2310" y="828"/>
                  </a:lnTo>
                  <a:lnTo>
                    <a:pt x="2329" y="813"/>
                  </a:lnTo>
                  <a:lnTo>
                    <a:pt x="2355" y="798"/>
                  </a:lnTo>
                  <a:lnTo>
                    <a:pt x="2395" y="787"/>
                  </a:lnTo>
                  <a:lnTo>
                    <a:pt x="2451" y="783"/>
                  </a:lnTo>
                  <a:lnTo>
                    <a:pt x="2395" y="809"/>
                  </a:lnTo>
                  <a:lnTo>
                    <a:pt x="2370" y="824"/>
                  </a:lnTo>
                  <a:lnTo>
                    <a:pt x="2358" y="835"/>
                  </a:lnTo>
                  <a:lnTo>
                    <a:pt x="2351" y="850"/>
                  </a:lnTo>
                  <a:lnTo>
                    <a:pt x="2351" y="865"/>
                  </a:lnTo>
                  <a:lnTo>
                    <a:pt x="2358" y="883"/>
                  </a:lnTo>
                  <a:lnTo>
                    <a:pt x="2381" y="898"/>
                  </a:lnTo>
                  <a:lnTo>
                    <a:pt x="2388" y="898"/>
                  </a:lnTo>
                  <a:lnTo>
                    <a:pt x="2366" y="879"/>
                  </a:lnTo>
                  <a:lnTo>
                    <a:pt x="2355" y="865"/>
                  </a:lnTo>
                  <a:lnTo>
                    <a:pt x="2355" y="850"/>
                  </a:lnTo>
                  <a:lnTo>
                    <a:pt x="2366" y="835"/>
                  </a:lnTo>
                  <a:lnTo>
                    <a:pt x="2381" y="824"/>
                  </a:lnTo>
                  <a:lnTo>
                    <a:pt x="2414" y="806"/>
                  </a:lnTo>
                  <a:lnTo>
                    <a:pt x="2466" y="783"/>
                  </a:lnTo>
                  <a:lnTo>
                    <a:pt x="2514" y="783"/>
                  </a:lnTo>
                  <a:lnTo>
                    <a:pt x="2580" y="783"/>
                  </a:lnTo>
                  <a:lnTo>
                    <a:pt x="2536" y="794"/>
                  </a:lnTo>
                  <a:lnTo>
                    <a:pt x="2506" y="806"/>
                  </a:lnTo>
                  <a:lnTo>
                    <a:pt x="2480" y="813"/>
                  </a:lnTo>
                  <a:lnTo>
                    <a:pt x="2443" y="835"/>
                  </a:lnTo>
                  <a:lnTo>
                    <a:pt x="2436" y="842"/>
                  </a:lnTo>
                  <a:lnTo>
                    <a:pt x="2429" y="854"/>
                  </a:lnTo>
                  <a:lnTo>
                    <a:pt x="2425" y="868"/>
                  </a:lnTo>
                  <a:lnTo>
                    <a:pt x="2429" y="879"/>
                  </a:lnTo>
                  <a:lnTo>
                    <a:pt x="2436" y="891"/>
                  </a:lnTo>
                  <a:lnTo>
                    <a:pt x="2443" y="898"/>
                  </a:lnTo>
                  <a:lnTo>
                    <a:pt x="2451" y="898"/>
                  </a:lnTo>
                  <a:lnTo>
                    <a:pt x="2440" y="883"/>
                  </a:lnTo>
                  <a:lnTo>
                    <a:pt x="2436" y="879"/>
                  </a:lnTo>
                  <a:lnTo>
                    <a:pt x="2429" y="868"/>
                  </a:lnTo>
                  <a:lnTo>
                    <a:pt x="2429" y="854"/>
                  </a:lnTo>
                  <a:lnTo>
                    <a:pt x="2436" y="842"/>
                  </a:lnTo>
                  <a:lnTo>
                    <a:pt x="2443" y="835"/>
                  </a:lnTo>
                  <a:lnTo>
                    <a:pt x="2480" y="820"/>
                  </a:lnTo>
                  <a:lnTo>
                    <a:pt x="2510" y="806"/>
                  </a:lnTo>
                  <a:lnTo>
                    <a:pt x="2551" y="794"/>
                  </a:lnTo>
                  <a:lnTo>
                    <a:pt x="2606" y="783"/>
                  </a:lnTo>
                  <a:lnTo>
                    <a:pt x="2606" y="780"/>
                  </a:lnTo>
                  <a:lnTo>
                    <a:pt x="2928" y="772"/>
                  </a:lnTo>
                  <a:lnTo>
                    <a:pt x="2991" y="772"/>
                  </a:lnTo>
                  <a:lnTo>
                    <a:pt x="2987" y="772"/>
                  </a:lnTo>
                  <a:lnTo>
                    <a:pt x="2917" y="772"/>
                  </a:lnTo>
                  <a:lnTo>
                    <a:pt x="2872" y="780"/>
                  </a:lnTo>
                  <a:lnTo>
                    <a:pt x="2872" y="772"/>
                  </a:lnTo>
                  <a:lnTo>
                    <a:pt x="2765" y="783"/>
                  </a:lnTo>
                  <a:lnTo>
                    <a:pt x="2687" y="798"/>
                  </a:lnTo>
                  <a:lnTo>
                    <a:pt x="2636" y="809"/>
                  </a:lnTo>
                  <a:lnTo>
                    <a:pt x="2617" y="813"/>
                  </a:lnTo>
                  <a:lnTo>
                    <a:pt x="2577" y="835"/>
                  </a:lnTo>
                  <a:lnTo>
                    <a:pt x="2562" y="842"/>
                  </a:lnTo>
                  <a:lnTo>
                    <a:pt x="2551" y="857"/>
                  </a:lnTo>
                  <a:lnTo>
                    <a:pt x="2547" y="879"/>
                  </a:lnTo>
                  <a:lnTo>
                    <a:pt x="2547" y="883"/>
                  </a:lnTo>
                  <a:lnTo>
                    <a:pt x="2554" y="898"/>
                  </a:lnTo>
                  <a:lnTo>
                    <a:pt x="2562" y="898"/>
                  </a:lnTo>
                  <a:lnTo>
                    <a:pt x="2551" y="883"/>
                  </a:lnTo>
                  <a:lnTo>
                    <a:pt x="2551" y="879"/>
                  </a:lnTo>
                  <a:lnTo>
                    <a:pt x="2554" y="857"/>
                  </a:lnTo>
                  <a:lnTo>
                    <a:pt x="2562" y="842"/>
                  </a:lnTo>
                  <a:lnTo>
                    <a:pt x="2577" y="835"/>
                  </a:lnTo>
                  <a:lnTo>
                    <a:pt x="2617" y="820"/>
                  </a:lnTo>
                  <a:lnTo>
                    <a:pt x="2676" y="806"/>
                  </a:lnTo>
                  <a:lnTo>
                    <a:pt x="2747" y="787"/>
                  </a:lnTo>
                  <a:lnTo>
                    <a:pt x="2835" y="780"/>
                  </a:lnTo>
                  <a:lnTo>
                    <a:pt x="2739" y="794"/>
                  </a:lnTo>
                  <a:lnTo>
                    <a:pt x="2680" y="806"/>
                  </a:lnTo>
                  <a:lnTo>
                    <a:pt x="2639" y="820"/>
                  </a:lnTo>
                  <a:lnTo>
                    <a:pt x="2599" y="839"/>
                  </a:lnTo>
                  <a:lnTo>
                    <a:pt x="2591" y="854"/>
                  </a:lnTo>
                  <a:lnTo>
                    <a:pt x="2584" y="865"/>
                  </a:lnTo>
                  <a:lnTo>
                    <a:pt x="2591" y="883"/>
                  </a:lnTo>
                  <a:lnTo>
                    <a:pt x="2595" y="898"/>
                  </a:lnTo>
                  <a:lnTo>
                    <a:pt x="2599" y="898"/>
                  </a:lnTo>
                  <a:lnTo>
                    <a:pt x="2595" y="883"/>
                  </a:lnTo>
                  <a:lnTo>
                    <a:pt x="2591" y="865"/>
                  </a:lnTo>
                  <a:lnTo>
                    <a:pt x="2595" y="854"/>
                  </a:lnTo>
                  <a:lnTo>
                    <a:pt x="2606" y="842"/>
                  </a:lnTo>
                  <a:lnTo>
                    <a:pt x="2639" y="824"/>
                  </a:lnTo>
                  <a:lnTo>
                    <a:pt x="2654" y="820"/>
                  </a:lnTo>
                  <a:lnTo>
                    <a:pt x="2702" y="806"/>
                  </a:lnTo>
                  <a:lnTo>
                    <a:pt x="2787" y="787"/>
                  </a:lnTo>
                  <a:lnTo>
                    <a:pt x="2917" y="780"/>
                  </a:lnTo>
                  <a:lnTo>
                    <a:pt x="2987" y="780"/>
                  </a:lnTo>
                  <a:lnTo>
                    <a:pt x="3016" y="772"/>
                  </a:lnTo>
                  <a:lnTo>
                    <a:pt x="3098" y="780"/>
                  </a:lnTo>
                  <a:lnTo>
                    <a:pt x="3157" y="787"/>
                  </a:lnTo>
                  <a:lnTo>
                    <a:pt x="3201" y="798"/>
                  </a:lnTo>
                  <a:lnTo>
                    <a:pt x="3223" y="809"/>
                  </a:lnTo>
                  <a:lnTo>
                    <a:pt x="3153" y="798"/>
                  </a:lnTo>
                  <a:lnTo>
                    <a:pt x="3101" y="794"/>
                  </a:lnTo>
                  <a:lnTo>
                    <a:pt x="3053" y="798"/>
                  </a:lnTo>
                  <a:lnTo>
                    <a:pt x="3053" y="794"/>
                  </a:lnTo>
                  <a:lnTo>
                    <a:pt x="3002" y="794"/>
                  </a:lnTo>
                  <a:lnTo>
                    <a:pt x="2898" y="794"/>
                  </a:lnTo>
                  <a:lnTo>
                    <a:pt x="2780" y="806"/>
                  </a:lnTo>
                  <a:lnTo>
                    <a:pt x="2732" y="813"/>
                  </a:lnTo>
                  <a:lnTo>
                    <a:pt x="2695" y="828"/>
                  </a:lnTo>
                  <a:lnTo>
                    <a:pt x="2665" y="850"/>
                  </a:lnTo>
                  <a:lnTo>
                    <a:pt x="2647" y="865"/>
                  </a:lnTo>
                  <a:lnTo>
                    <a:pt x="2639" y="879"/>
                  </a:lnTo>
                  <a:lnTo>
                    <a:pt x="2639" y="891"/>
                  </a:lnTo>
                  <a:lnTo>
                    <a:pt x="2639" y="898"/>
                  </a:lnTo>
                  <a:lnTo>
                    <a:pt x="2647" y="898"/>
                  </a:lnTo>
                  <a:lnTo>
                    <a:pt x="2639" y="891"/>
                  </a:lnTo>
                  <a:lnTo>
                    <a:pt x="2647" y="879"/>
                  </a:lnTo>
                  <a:lnTo>
                    <a:pt x="2650" y="868"/>
                  </a:lnTo>
                  <a:lnTo>
                    <a:pt x="2669" y="850"/>
                  </a:lnTo>
                  <a:lnTo>
                    <a:pt x="2695" y="835"/>
                  </a:lnTo>
                  <a:lnTo>
                    <a:pt x="2732" y="820"/>
                  </a:lnTo>
                  <a:lnTo>
                    <a:pt x="2776" y="809"/>
                  </a:lnTo>
                  <a:lnTo>
                    <a:pt x="2876" y="798"/>
                  </a:lnTo>
                  <a:lnTo>
                    <a:pt x="2976" y="798"/>
                  </a:lnTo>
                  <a:lnTo>
                    <a:pt x="3042" y="798"/>
                  </a:lnTo>
                  <a:lnTo>
                    <a:pt x="2972" y="806"/>
                  </a:lnTo>
                  <a:lnTo>
                    <a:pt x="2920" y="820"/>
                  </a:lnTo>
                  <a:lnTo>
                    <a:pt x="2920" y="813"/>
                  </a:lnTo>
                  <a:lnTo>
                    <a:pt x="2850" y="820"/>
                  </a:lnTo>
                  <a:lnTo>
                    <a:pt x="2802" y="820"/>
                  </a:lnTo>
                  <a:lnTo>
                    <a:pt x="2761" y="824"/>
                  </a:lnTo>
                  <a:lnTo>
                    <a:pt x="2732" y="835"/>
                  </a:lnTo>
                  <a:lnTo>
                    <a:pt x="2706" y="850"/>
                  </a:lnTo>
                  <a:lnTo>
                    <a:pt x="2680" y="868"/>
                  </a:lnTo>
                  <a:lnTo>
                    <a:pt x="2676" y="879"/>
                  </a:lnTo>
                  <a:lnTo>
                    <a:pt x="2676" y="898"/>
                  </a:lnTo>
                  <a:lnTo>
                    <a:pt x="2680" y="898"/>
                  </a:lnTo>
                  <a:lnTo>
                    <a:pt x="2680" y="883"/>
                  </a:lnTo>
                  <a:lnTo>
                    <a:pt x="2687" y="876"/>
                  </a:lnTo>
                  <a:lnTo>
                    <a:pt x="2710" y="850"/>
                  </a:lnTo>
                  <a:lnTo>
                    <a:pt x="2732" y="839"/>
                  </a:lnTo>
                  <a:lnTo>
                    <a:pt x="2761" y="828"/>
                  </a:lnTo>
                  <a:lnTo>
                    <a:pt x="2802" y="824"/>
                  </a:lnTo>
                  <a:lnTo>
                    <a:pt x="2850" y="820"/>
                  </a:lnTo>
                  <a:lnTo>
                    <a:pt x="2913" y="820"/>
                  </a:lnTo>
                  <a:lnTo>
                    <a:pt x="2865" y="842"/>
                  </a:lnTo>
                  <a:lnTo>
                    <a:pt x="2835" y="865"/>
                  </a:lnTo>
                  <a:lnTo>
                    <a:pt x="2828" y="883"/>
                  </a:lnTo>
                  <a:lnTo>
                    <a:pt x="2820" y="894"/>
                  </a:lnTo>
                  <a:lnTo>
                    <a:pt x="2820" y="898"/>
                  </a:lnTo>
                  <a:lnTo>
                    <a:pt x="2828" y="898"/>
                  </a:lnTo>
                  <a:lnTo>
                    <a:pt x="2828" y="894"/>
                  </a:lnTo>
                  <a:lnTo>
                    <a:pt x="2832" y="879"/>
                  </a:lnTo>
                  <a:lnTo>
                    <a:pt x="2843" y="865"/>
                  </a:lnTo>
                  <a:lnTo>
                    <a:pt x="2861" y="850"/>
                  </a:lnTo>
                  <a:lnTo>
                    <a:pt x="2887" y="835"/>
                  </a:lnTo>
                  <a:lnTo>
                    <a:pt x="2928" y="820"/>
                  </a:lnTo>
                  <a:lnTo>
                    <a:pt x="2976" y="809"/>
                  </a:lnTo>
                  <a:lnTo>
                    <a:pt x="3046" y="798"/>
                  </a:lnTo>
                  <a:lnTo>
                    <a:pt x="3094" y="798"/>
                  </a:lnTo>
                  <a:lnTo>
                    <a:pt x="3149" y="798"/>
                  </a:lnTo>
                  <a:lnTo>
                    <a:pt x="3227" y="813"/>
                  </a:lnTo>
                  <a:lnTo>
                    <a:pt x="3227" y="809"/>
                  </a:lnTo>
                  <a:lnTo>
                    <a:pt x="3249" y="824"/>
                  </a:lnTo>
                  <a:lnTo>
                    <a:pt x="3209" y="820"/>
                  </a:lnTo>
                  <a:lnTo>
                    <a:pt x="3194" y="820"/>
                  </a:lnTo>
                  <a:lnTo>
                    <a:pt x="3098" y="813"/>
                  </a:lnTo>
                  <a:lnTo>
                    <a:pt x="3024" y="820"/>
                  </a:lnTo>
                  <a:lnTo>
                    <a:pt x="2972" y="835"/>
                  </a:lnTo>
                  <a:lnTo>
                    <a:pt x="2931" y="842"/>
                  </a:lnTo>
                  <a:lnTo>
                    <a:pt x="2905" y="857"/>
                  </a:lnTo>
                  <a:lnTo>
                    <a:pt x="2891" y="876"/>
                  </a:lnTo>
                  <a:lnTo>
                    <a:pt x="2883" y="891"/>
                  </a:lnTo>
                  <a:lnTo>
                    <a:pt x="2883" y="898"/>
                  </a:lnTo>
                  <a:lnTo>
                    <a:pt x="2887" y="898"/>
                  </a:lnTo>
                  <a:lnTo>
                    <a:pt x="2887" y="891"/>
                  </a:lnTo>
                  <a:lnTo>
                    <a:pt x="2898" y="879"/>
                  </a:lnTo>
                  <a:lnTo>
                    <a:pt x="2913" y="865"/>
                  </a:lnTo>
                  <a:lnTo>
                    <a:pt x="2935" y="850"/>
                  </a:lnTo>
                  <a:lnTo>
                    <a:pt x="2972" y="835"/>
                  </a:lnTo>
                  <a:lnTo>
                    <a:pt x="3027" y="824"/>
                  </a:lnTo>
                  <a:lnTo>
                    <a:pt x="3098" y="820"/>
                  </a:lnTo>
                  <a:lnTo>
                    <a:pt x="3194" y="824"/>
                  </a:lnTo>
                  <a:lnTo>
                    <a:pt x="3212" y="824"/>
                  </a:lnTo>
                  <a:lnTo>
                    <a:pt x="3238" y="824"/>
                  </a:lnTo>
                  <a:lnTo>
                    <a:pt x="3257" y="828"/>
                  </a:lnTo>
                  <a:lnTo>
                    <a:pt x="3264" y="835"/>
                  </a:lnTo>
                  <a:lnTo>
                    <a:pt x="3201" y="828"/>
                  </a:lnTo>
                  <a:lnTo>
                    <a:pt x="3172" y="828"/>
                  </a:lnTo>
                  <a:lnTo>
                    <a:pt x="3098" y="828"/>
                  </a:lnTo>
                  <a:lnTo>
                    <a:pt x="3042" y="835"/>
                  </a:lnTo>
                  <a:lnTo>
                    <a:pt x="2998" y="842"/>
                  </a:lnTo>
                  <a:lnTo>
                    <a:pt x="2972" y="854"/>
                  </a:lnTo>
                  <a:lnTo>
                    <a:pt x="2954" y="865"/>
                  </a:lnTo>
                  <a:lnTo>
                    <a:pt x="2942" y="876"/>
                  </a:lnTo>
                  <a:lnTo>
                    <a:pt x="2935" y="891"/>
                  </a:lnTo>
                  <a:lnTo>
                    <a:pt x="2935" y="898"/>
                  </a:lnTo>
                  <a:lnTo>
                    <a:pt x="2942" y="898"/>
                  </a:lnTo>
                  <a:lnTo>
                    <a:pt x="2942" y="891"/>
                  </a:lnTo>
                  <a:lnTo>
                    <a:pt x="2946" y="879"/>
                  </a:lnTo>
                  <a:lnTo>
                    <a:pt x="2957" y="868"/>
                  </a:lnTo>
                  <a:lnTo>
                    <a:pt x="2972" y="857"/>
                  </a:lnTo>
                  <a:lnTo>
                    <a:pt x="3002" y="842"/>
                  </a:lnTo>
                  <a:lnTo>
                    <a:pt x="3042" y="839"/>
                  </a:lnTo>
                  <a:lnTo>
                    <a:pt x="3101" y="835"/>
                  </a:lnTo>
                  <a:lnTo>
                    <a:pt x="3179" y="835"/>
                  </a:lnTo>
                  <a:lnTo>
                    <a:pt x="3201" y="835"/>
                  </a:lnTo>
                  <a:lnTo>
                    <a:pt x="3268" y="839"/>
                  </a:lnTo>
                  <a:lnTo>
                    <a:pt x="3271" y="842"/>
                  </a:lnTo>
                  <a:lnTo>
                    <a:pt x="3194" y="839"/>
                  </a:lnTo>
                  <a:lnTo>
                    <a:pt x="3127" y="842"/>
                  </a:lnTo>
                  <a:lnTo>
                    <a:pt x="3083" y="850"/>
                  </a:lnTo>
                  <a:lnTo>
                    <a:pt x="3046" y="865"/>
                  </a:lnTo>
                  <a:lnTo>
                    <a:pt x="3027" y="876"/>
                  </a:lnTo>
                  <a:lnTo>
                    <a:pt x="3016" y="883"/>
                  </a:lnTo>
                  <a:lnTo>
                    <a:pt x="3005" y="898"/>
                  </a:lnTo>
                  <a:lnTo>
                    <a:pt x="3013" y="898"/>
                  </a:lnTo>
                  <a:lnTo>
                    <a:pt x="3024" y="883"/>
                  </a:lnTo>
                  <a:lnTo>
                    <a:pt x="3039" y="876"/>
                  </a:lnTo>
                  <a:lnTo>
                    <a:pt x="3057" y="865"/>
                  </a:lnTo>
                  <a:lnTo>
                    <a:pt x="3094" y="854"/>
                  </a:lnTo>
                  <a:lnTo>
                    <a:pt x="3138" y="842"/>
                  </a:lnTo>
                  <a:lnTo>
                    <a:pt x="3198" y="842"/>
                  </a:lnTo>
                  <a:lnTo>
                    <a:pt x="3279" y="850"/>
                  </a:lnTo>
                  <a:lnTo>
                    <a:pt x="3279" y="842"/>
                  </a:lnTo>
                  <a:lnTo>
                    <a:pt x="3290" y="854"/>
                  </a:lnTo>
                  <a:lnTo>
                    <a:pt x="3264" y="850"/>
                  </a:lnTo>
                  <a:lnTo>
                    <a:pt x="3249" y="850"/>
                  </a:lnTo>
                  <a:lnTo>
                    <a:pt x="3194" y="850"/>
                  </a:lnTo>
                  <a:lnTo>
                    <a:pt x="3153" y="854"/>
                  </a:lnTo>
                  <a:lnTo>
                    <a:pt x="3124" y="857"/>
                  </a:lnTo>
                  <a:lnTo>
                    <a:pt x="3101" y="868"/>
                  </a:lnTo>
                  <a:lnTo>
                    <a:pt x="3087" y="879"/>
                  </a:lnTo>
                  <a:lnTo>
                    <a:pt x="3083" y="891"/>
                  </a:lnTo>
                  <a:lnTo>
                    <a:pt x="3079" y="898"/>
                  </a:lnTo>
                  <a:lnTo>
                    <a:pt x="3083" y="898"/>
                  </a:lnTo>
                  <a:lnTo>
                    <a:pt x="3083" y="891"/>
                  </a:lnTo>
                  <a:lnTo>
                    <a:pt x="3094" y="879"/>
                  </a:lnTo>
                  <a:lnTo>
                    <a:pt x="3101" y="868"/>
                  </a:lnTo>
                  <a:lnTo>
                    <a:pt x="3124" y="865"/>
                  </a:lnTo>
                  <a:lnTo>
                    <a:pt x="3153" y="854"/>
                  </a:lnTo>
                  <a:lnTo>
                    <a:pt x="3194" y="850"/>
                  </a:lnTo>
                  <a:lnTo>
                    <a:pt x="3249" y="854"/>
                  </a:lnTo>
                  <a:lnTo>
                    <a:pt x="3264" y="854"/>
                  </a:lnTo>
                  <a:lnTo>
                    <a:pt x="3290" y="865"/>
                  </a:lnTo>
                  <a:lnTo>
                    <a:pt x="3290" y="857"/>
                  </a:lnTo>
                  <a:lnTo>
                    <a:pt x="3297" y="876"/>
                  </a:lnTo>
                  <a:lnTo>
                    <a:pt x="3297" y="891"/>
                  </a:lnTo>
                  <a:lnTo>
                    <a:pt x="3290" y="883"/>
                  </a:lnTo>
                  <a:lnTo>
                    <a:pt x="3279" y="879"/>
                  </a:lnTo>
                  <a:lnTo>
                    <a:pt x="3268" y="876"/>
                  </a:lnTo>
                  <a:lnTo>
                    <a:pt x="3212" y="868"/>
                  </a:lnTo>
                  <a:lnTo>
                    <a:pt x="3172" y="879"/>
                  </a:lnTo>
                  <a:lnTo>
                    <a:pt x="3153" y="891"/>
                  </a:lnTo>
                  <a:lnTo>
                    <a:pt x="3138" y="898"/>
                  </a:lnTo>
                  <a:lnTo>
                    <a:pt x="3142" y="898"/>
                  </a:lnTo>
                  <a:lnTo>
                    <a:pt x="3157" y="891"/>
                  </a:lnTo>
                  <a:lnTo>
                    <a:pt x="3183" y="879"/>
                  </a:lnTo>
                  <a:lnTo>
                    <a:pt x="3220" y="876"/>
                  </a:lnTo>
                  <a:lnTo>
                    <a:pt x="3264" y="879"/>
                  </a:lnTo>
                  <a:lnTo>
                    <a:pt x="3283" y="883"/>
                  </a:lnTo>
                  <a:lnTo>
                    <a:pt x="3294" y="891"/>
                  </a:lnTo>
                  <a:lnTo>
                    <a:pt x="3297" y="894"/>
                  </a:lnTo>
                  <a:lnTo>
                    <a:pt x="3297" y="898"/>
                  </a:lnTo>
                  <a:lnTo>
                    <a:pt x="3305" y="898"/>
                  </a:lnTo>
                  <a:lnTo>
                    <a:pt x="3305" y="891"/>
                  </a:lnTo>
                  <a:lnTo>
                    <a:pt x="3297" y="865"/>
                  </a:lnTo>
                  <a:lnTo>
                    <a:pt x="3279" y="842"/>
                  </a:lnTo>
                  <a:lnTo>
                    <a:pt x="3249" y="820"/>
                  </a:lnTo>
                  <a:lnTo>
                    <a:pt x="3209" y="79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8" name="図形 97"/>
            <p:cNvSpPr>
              <a:spLocks/>
            </p:cNvSpPr>
            <p:nvPr/>
          </p:nvSpPr>
          <p:spPr bwMode="auto">
            <a:xfrm>
              <a:off x="27598" y="4827823"/>
              <a:ext cx="165588" cy="79098"/>
            </a:xfrm>
            <a:custGeom>
              <a:avLst/>
              <a:gdLst/>
              <a:ahLst/>
              <a:cxnLst>
                <a:cxn ang="0">
                  <a:pos x="52" y="56"/>
                </a:cxn>
                <a:cxn ang="0">
                  <a:pos x="23" y="48"/>
                </a:cxn>
                <a:cxn ang="0">
                  <a:pos x="34" y="44"/>
                </a:cxn>
                <a:cxn ang="0">
                  <a:pos x="41" y="30"/>
                </a:cxn>
                <a:cxn ang="0">
                  <a:pos x="41" y="19"/>
                </a:cxn>
                <a:cxn ang="0">
                  <a:pos x="26" y="7"/>
                </a:cxn>
                <a:cxn ang="0">
                  <a:pos x="0" y="0"/>
                </a:cxn>
                <a:cxn ang="0">
                  <a:pos x="49" y="0"/>
                </a:cxn>
                <a:cxn ang="0">
                  <a:pos x="71" y="7"/>
                </a:cxn>
                <a:cxn ang="0">
                  <a:pos x="93" y="15"/>
                </a:cxn>
                <a:cxn ang="0">
                  <a:pos x="108" y="26"/>
                </a:cxn>
                <a:cxn ang="0">
                  <a:pos x="104" y="41"/>
                </a:cxn>
                <a:cxn ang="0">
                  <a:pos x="97" y="44"/>
                </a:cxn>
                <a:cxn ang="0">
                  <a:pos x="82" y="48"/>
                </a:cxn>
                <a:cxn ang="0">
                  <a:pos x="52" y="56"/>
                </a:cxn>
              </a:cxnLst>
              <a:rect l="0" t="0" r="0" b="0"/>
              <a:pathLst>
                <a:path w="108" h="56">
                  <a:moveTo>
                    <a:pt x="52" y="56"/>
                  </a:moveTo>
                  <a:lnTo>
                    <a:pt x="23" y="48"/>
                  </a:lnTo>
                  <a:lnTo>
                    <a:pt x="34" y="44"/>
                  </a:lnTo>
                  <a:lnTo>
                    <a:pt x="41" y="30"/>
                  </a:lnTo>
                  <a:lnTo>
                    <a:pt x="41" y="19"/>
                  </a:lnTo>
                  <a:lnTo>
                    <a:pt x="26" y="7"/>
                  </a:lnTo>
                  <a:lnTo>
                    <a:pt x="0" y="0"/>
                  </a:lnTo>
                  <a:lnTo>
                    <a:pt x="49" y="0"/>
                  </a:lnTo>
                  <a:lnTo>
                    <a:pt x="71" y="7"/>
                  </a:lnTo>
                  <a:lnTo>
                    <a:pt x="93" y="15"/>
                  </a:lnTo>
                  <a:lnTo>
                    <a:pt x="108" y="26"/>
                  </a:lnTo>
                  <a:lnTo>
                    <a:pt x="104" y="41"/>
                  </a:lnTo>
                  <a:lnTo>
                    <a:pt x="97" y="44"/>
                  </a:lnTo>
                  <a:lnTo>
                    <a:pt x="82" y="48"/>
                  </a:lnTo>
                  <a:lnTo>
                    <a:pt x="52" y="5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99" name="図形 98"/>
            <p:cNvSpPr>
              <a:spLocks/>
            </p:cNvSpPr>
            <p:nvPr/>
          </p:nvSpPr>
          <p:spPr bwMode="auto">
            <a:xfrm>
              <a:off x="130324" y="4827823"/>
              <a:ext cx="187053" cy="83336"/>
            </a:xfrm>
            <a:custGeom>
              <a:avLst/>
              <a:gdLst/>
              <a:ahLst/>
              <a:cxnLst>
                <a:cxn ang="0">
                  <a:pos x="115" y="26"/>
                </a:cxn>
                <a:cxn ang="0">
                  <a:pos x="122" y="33"/>
                </a:cxn>
                <a:cxn ang="0">
                  <a:pos x="115" y="41"/>
                </a:cxn>
                <a:cxn ang="0">
                  <a:pos x="107" y="44"/>
                </a:cxn>
                <a:cxn ang="0">
                  <a:pos x="74" y="56"/>
                </a:cxn>
                <a:cxn ang="0">
                  <a:pos x="15" y="59"/>
                </a:cxn>
                <a:cxn ang="0">
                  <a:pos x="4" y="56"/>
                </a:cxn>
                <a:cxn ang="0">
                  <a:pos x="26" y="48"/>
                </a:cxn>
                <a:cxn ang="0">
                  <a:pos x="37" y="44"/>
                </a:cxn>
                <a:cxn ang="0">
                  <a:pos x="41" y="41"/>
                </a:cxn>
                <a:cxn ang="0">
                  <a:pos x="44" y="33"/>
                </a:cxn>
                <a:cxn ang="0">
                  <a:pos x="41" y="26"/>
                </a:cxn>
                <a:cxn ang="0">
                  <a:pos x="37" y="19"/>
                </a:cxn>
                <a:cxn ang="0">
                  <a:pos x="26" y="7"/>
                </a:cxn>
                <a:cxn ang="0">
                  <a:pos x="0" y="0"/>
                </a:cxn>
                <a:cxn ang="0">
                  <a:pos x="44" y="0"/>
                </a:cxn>
                <a:cxn ang="0">
                  <a:pos x="44" y="4"/>
                </a:cxn>
                <a:cxn ang="0">
                  <a:pos x="96" y="15"/>
                </a:cxn>
                <a:cxn ang="0">
                  <a:pos x="115" y="26"/>
                </a:cxn>
              </a:cxnLst>
              <a:rect l="0" t="0" r="0" b="0"/>
              <a:pathLst>
                <a:path w="122" h="59">
                  <a:moveTo>
                    <a:pt x="115" y="26"/>
                  </a:moveTo>
                  <a:lnTo>
                    <a:pt x="122" y="33"/>
                  </a:lnTo>
                  <a:lnTo>
                    <a:pt x="115" y="41"/>
                  </a:lnTo>
                  <a:lnTo>
                    <a:pt x="107" y="44"/>
                  </a:lnTo>
                  <a:lnTo>
                    <a:pt x="74" y="56"/>
                  </a:lnTo>
                  <a:lnTo>
                    <a:pt x="15" y="59"/>
                  </a:lnTo>
                  <a:lnTo>
                    <a:pt x="4" y="56"/>
                  </a:lnTo>
                  <a:lnTo>
                    <a:pt x="26" y="48"/>
                  </a:lnTo>
                  <a:lnTo>
                    <a:pt x="37" y="44"/>
                  </a:lnTo>
                  <a:lnTo>
                    <a:pt x="41" y="41"/>
                  </a:lnTo>
                  <a:lnTo>
                    <a:pt x="44" y="33"/>
                  </a:lnTo>
                  <a:lnTo>
                    <a:pt x="41" y="26"/>
                  </a:lnTo>
                  <a:lnTo>
                    <a:pt x="37" y="19"/>
                  </a:lnTo>
                  <a:lnTo>
                    <a:pt x="26" y="7"/>
                  </a:lnTo>
                  <a:lnTo>
                    <a:pt x="0" y="0"/>
                  </a:lnTo>
                  <a:lnTo>
                    <a:pt x="44" y="0"/>
                  </a:lnTo>
                  <a:lnTo>
                    <a:pt x="44" y="4"/>
                  </a:lnTo>
                  <a:lnTo>
                    <a:pt x="96" y="15"/>
                  </a:lnTo>
                  <a:lnTo>
                    <a:pt x="115" y="2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0" name="図形 99"/>
            <p:cNvSpPr>
              <a:spLocks/>
            </p:cNvSpPr>
            <p:nvPr/>
          </p:nvSpPr>
          <p:spPr bwMode="auto">
            <a:xfrm>
              <a:off x="1847533" y="5308063"/>
              <a:ext cx="390972" cy="120060"/>
            </a:xfrm>
            <a:custGeom>
              <a:avLst/>
              <a:gdLst/>
              <a:ahLst/>
              <a:cxnLst>
                <a:cxn ang="0">
                  <a:pos x="100" y="4"/>
                </a:cxn>
                <a:cxn ang="0">
                  <a:pos x="81" y="15"/>
                </a:cxn>
                <a:cxn ang="0">
                  <a:pos x="74" y="26"/>
                </a:cxn>
                <a:cxn ang="0">
                  <a:pos x="70" y="37"/>
                </a:cxn>
                <a:cxn ang="0">
                  <a:pos x="74" y="41"/>
                </a:cxn>
                <a:cxn ang="0">
                  <a:pos x="81" y="52"/>
                </a:cxn>
                <a:cxn ang="0">
                  <a:pos x="115" y="59"/>
                </a:cxn>
                <a:cxn ang="0">
                  <a:pos x="155" y="70"/>
                </a:cxn>
                <a:cxn ang="0">
                  <a:pos x="200" y="81"/>
                </a:cxn>
                <a:cxn ang="0">
                  <a:pos x="255" y="85"/>
                </a:cxn>
                <a:cxn ang="0">
                  <a:pos x="181" y="85"/>
                </a:cxn>
                <a:cxn ang="0">
                  <a:pos x="100" y="81"/>
                </a:cxn>
                <a:cxn ang="0">
                  <a:pos x="67" y="74"/>
                </a:cxn>
                <a:cxn ang="0">
                  <a:pos x="37" y="67"/>
                </a:cxn>
                <a:cxn ang="0">
                  <a:pos x="11" y="52"/>
                </a:cxn>
                <a:cxn ang="0">
                  <a:pos x="0" y="37"/>
                </a:cxn>
                <a:cxn ang="0">
                  <a:pos x="0" y="30"/>
                </a:cxn>
                <a:cxn ang="0">
                  <a:pos x="0" y="19"/>
                </a:cxn>
                <a:cxn ang="0">
                  <a:pos x="11" y="11"/>
                </a:cxn>
                <a:cxn ang="0">
                  <a:pos x="30" y="4"/>
                </a:cxn>
                <a:cxn ang="0">
                  <a:pos x="30" y="0"/>
                </a:cxn>
                <a:cxn ang="0">
                  <a:pos x="100" y="4"/>
                </a:cxn>
              </a:cxnLst>
              <a:rect l="0" t="0" r="0" b="0"/>
              <a:pathLst>
                <a:path w="255" h="85">
                  <a:moveTo>
                    <a:pt x="100" y="4"/>
                  </a:moveTo>
                  <a:lnTo>
                    <a:pt x="81" y="15"/>
                  </a:lnTo>
                  <a:lnTo>
                    <a:pt x="74" y="26"/>
                  </a:lnTo>
                  <a:lnTo>
                    <a:pt x="70" y="37"/>
                  </a:lnTo>
                  <a:lnTo>
                    <a:pt x="74" y="41"/>
                  </a:lnTo>
                  <a:lnTo>
                    <a:pt x="81" y="52"/>
                  </a:lnTo>
                  <a:lnTo>
                    <a:pt x="115" y="59"/>
                  </a:lnTo>
                  <a:lnTo>
                    <a:pt x="155" y="70"/>
                  </a:lnTo>
                  <a:lnTo>
                    <a:pt x="200" y="81"/>
                  </a:lnTo>
                  <a:lnTo>
                    <a:pt x="255" y="85"/>
                  </a:lnTo>
                  <a:lnTo>
                    <a:pt x="181" y="85"/>
                  </a:lnTo>
                  <a:lnTo>
                    <a:pt x="100" y="81"/>
                  </a:lnTo>
                  <a:lnTo>
                    <a:pt x="67" y="74"/>
                  </a:lnTo>
                  <a:lnTo>
                    <a:pt x="37" y="67"/>
                  </a:lnTo>
                  <a:lnTo>
                    <a:pt x="11" y="52"/>
                  </a:lnTo>
                  <a:lnTo>
                    <a:pt x="0" y="37"/>
                  </a:lnTo>
                  <a:lnTo>
                    <a:pt x="0" y="30"/>
                  </a:lnTo>
                  <a:lnTo>
                    <a:pt x="0" y="19"/>
                  </a:lnTo>
                  <a:lnTo>
                    <a:pt x="11" y="11"/>
                  </a:lnTo>
                  <a:lnTo>
                    <a:pt x="30" y="4"/>
                  </a:lnTo>
                  <a:lnTo>
                    <a:pt x="30" y="0"/>
                  </a:lnTo>
                  <a:lnTo>
                    <a:pt x="100" y="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1" name="図形 100"/>
            <p:cNvSpPr>
              <a:spLocks/>
            </p:cNvSpPr>
            <p:nvPr/>
          </p:nvSpPr>
          <p:spPr bwMode="auto">
            <a:xfrm>
              <a:off x="1649747" y="5292526"/>
              <a:ext cx="288246" cy="151134"/>
            </a:xfrm>
            <a:custGeom>
              <a:avLst/>
              <a:gdLst/>
              <a:ahLst/>
              <a:cxnLst>
                <a:cxn ang="0">
                  <a:pos x="88" y="7"/>
                </a:cxn>
                <a:cxn ang="0">
                  <a:pos x="63" y="15"/>
                </a:cxn>
                <a:cxn ang="0">
                  <a:pos x="55" y="26"/>
                </a:cxn>
                <a:cxn ang="0">
                  <a:pos x="44" y="37"/>
                </a:cxn>
                <a:cxn ang="0">
                  <a:pos x="48" y="56"/>
                </a:cxn>
                <a:cxn ang="0">
                  <a:pos x="63" y="70"/>
                </a:cxn>
                <a:cxn ang="0">
                  <a:pos x="88" y="85"/>
                </a:cxn>
                <a:cxn ang="0">
                  <a:pos x="129" y="96"/>
                </a:cxn>
                <a:cxn ang="0">
                  <a:pos x="188" y="107"/>
                </a:cxn>
                <a:cxn ang="0">
                  <a:pos x="96" y="107"/>
                </a:cxn>
                <a:cxn ang="0">
                  <a:pos x="59" y="96"/>
                </a:cxn>
                <a:cxn ang="0">
                  <a:pos x="40" y="92"/>
                </a:cxn>
                <a:cxn ang="0">
                  <a:pos x="29" y="81"/>
                </a:cxn>
                <a:cxn ang="0">
                  <a:pos x="26" y="78"/>
                </a:cxn>
                <a:cxn ang="0">
                  <a:pos x="3" y="56"/>
                </a:cxn>
                <a:cxn ang="0">
                  <a:pos x="0" y="41"/>
                </a:cxn>
                <a:cxn ang="0">
                  <a:pos x="3" y="26"/>
                </a:cxn>
                <a:cxn ang="0">
                  <a:pos x="18" y="15"/>
                </a:cxn>
                <a:cxn ang="0">
                  <a:pos x="44" y="0"/>
                </a:cxn>
                <a:cxn ang="0">
                  <a:pos x="88" y="7"/>
                </a:cxn>
              </a:cxnLst>
              <a:rect l="0" t="0" r="0" b="0"/>
              <a:pathLst>
                <a:path w="188" h="107">
                  <a:moveTo>
                    <a:pt x="88" y="7"/>
                  </a:moveTo>
                  <a:lnTo>
                    <a:pt x="63" y="15"/>
                  </a:lnTo>
                  <a:lnTo>
                    <a:pt x="55" y="26"/>
                  </a:lnTo>
                  <a:lnTo>
                    <a:pt x="44" y="37"/>
                  </a:lnTo>
                  <a:lnTo>
                    <a:pt x="48" y="56"/>
                  </a:lnTo>
                  <a:lnTo>
                    <a:pt x="63" y="70"/>
                  </a:lnTo>
                  <a:lnTo>
                    <a:pt x="88" y="85"/>
                  </a:lnTo>
                  <a:lnTo>
                    <a:pt x="129" y="96"/>
                  </a:lnTo>
                  <a:lnTo>
                    <a:pt x="188" y="107"/>
                  </a:lnTo>
                  <a:lnTo>
                    <a:pt x="96" y="107"/>
                  </a:lnTo>
                  <a:lnTo>
                    <a:pt x="59" y="96"/>
                  </a:lnTo>
                  <a:lnTo>
                    <a:pt x="40" y="92"/>
                  </a:lnTo>
                  <a:lnTo>
                    <a:pt x="29" y="81"/>
                  </a:lnTo>
                  <a:lnTo>
                    <a:pt x="26" y="78"/>
                  </a:lnTo>
                  <a:lnTo>
                    <a:pt x="3" y="56"/>
                  </a:lnTo>
                  <a:lnTo>
                    <a:pt x="0" y="41"/>
                  </a:lnTo>
                  <a:lnTo>
                    <a:pt x="3" y="26"/>
                  </a:lnTo>
                  <a:lnTo>
                    <a:pt x="18" y="15"/>
                  </a:lnTo>
                  <a:lnTo>
                    <a:pt x="44" y="0"/>
                  </a:lnTo>
                  <a:lnTo>
                    <a:pt x="88" y="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2" name="図形 101"/>
            <p:cNvSpPr>
              <a:spLocks/>
            </p:cNvSpPr>
            <p:nvPr/>
          </p:nvSpPr>
          <p:spPr bwMode="auto">
            <a:xfrm>
              <a:off x="1162183" y="5188003"/>
              <a:ext cx="617889" cy="255657"/>
            </a:xfrm>
            <a:custGeom>
              <a:avLst/>
              <a:gdLst/>
              <a:ahLst/>
              <a:cxnLst>
                <a:cxn ang="0">
                  <a:pos x="44" y="81"/>
                </a:cxn>
                <a:cxn ang="0">
                  <a:pos x="52" y="89"/>
                </a:cxn>
                <a:cxn ang="0">
                  <a:pos x="55" y="104"/>
                </a:cxn>
                <a:cxn ang="0">
                  <a:pos x="70" y="122"/>
                </a:cxn>
                <a:cxn ang="0">
                  <a:pos x="100" y="137"/>
                </a:cxn>
                <a:cxn ang="0">
                  <a:pos x="129" y="144"/>
                </a:cxn>
                <a:cxn ang="0">
                  <a:pos x="192" y="159"/>
                </a:cxn>
                <a:cxn ang="0">
                  <a:pos x="222" y="166"/>
                </a:cxn>
                <a:cxn ang="0">
                  <a:pos x="225" y="166"/>
                </a:cxn>
                <a:cxn ang="0">
                  <a:pos x="288" y="170"/>
                </a:cxn>
                <a:cxn ang="0">
                  <a:pos x="381" y="174"/>
                </a:cxn>
                <a:cxn ang="0">
                  <a:pos x="403" y="181"/>
                </a:cxn>
                <a:cxn ang="0">
                  <a:pos x="392" y="181"/>
                </a:cxn>
                <a:cxn ang="0">
                  <a:pos x="303" y="174"/>
                </a:cxn>
                <a:cxn ang="0">
                  <a:pos x="218" y="170"/>
                </a:cxn>
                <a:cxn ang="0">
                  <a:pos x="125" y="155"/>
                </a:cxn>
                <a:cxn ang="0">
                  <a:pos x="70" y="141"/>
                </a:cxn>
                <a:cxn ang="0">
                  <a:pos x="29" y="122"/>
                </a:cxn>
                <a:cxn ang="0">
                  <a:pos x="11" y="111"/>
                </a:cxn>
                <a:cxn ang="0">
                  <a:pos x="0" y="96"/>
                </a:cxn>
                <a:cxn ang="0">
                  <a:pos x="0" y="74"/>
                </a:cxn>
                <a:cxn ang="0">
                  <a:pos x="15" y="56"/>
                </a:cxn>
                <a:cxn ang="0">
                  <a:pos x="22" y="44"/>
                </a:cxn>
                <a:cxn ang="0">
                  <a:pos x="44" y="30"/>
                </a:cxn>
                <a:cxn ang="0">
                  <a:pos x="66" y="19"/>
                </a:cxn>
                <a:cxn ang="0">
                  <a:pos x="92" y="11"/>
                </a:cxn>
                <a:cxn ang="0">
                  <a:pos x="129" y="4"/>
                </a:cxn>
                <a:cxn ang="0">
                  <a:pos x="177" y="0"/>
                </a:cxn>
                <a:cxn ang="0">
                  <a:pos x="177" y="11"/>
                </a:cxn>
                <a:cxn ang="0">
                  <a:pos x="140" y="11"/>
                </a:cxn>
                <a:cxn ang="0">
                  <a:pos x="107" y="19"/>
                </a:cxn>
                <a:cxn ang="0">
                  <a:pos x="81" y="30"/>
                </a:cxn>
                <a:cxn ang="0">
                  <a:pos x="66" y="44"/>
                </a:cxn>
                <a:cxn ang="0">
                  <a:pos x="55" y="56"/>
                </a:cxn>
                <a:cxn ang="0">
                  <a:pos x="52" y="70"/>
                </a:cxn>
                <a:cxn ang="0">
                  <a:pos x="44" y="81"/>
                </a:cxn>
              </a:cxnLst>
              <a:rect l="0" t="0" r="0" b="0"/>
              <a:pathLst>
                <a:path w="403" h="181">
                  <a:moveTo>
                    <a:pt x="44" y="81"/>
                  </a:moveTo>
                  <a:lnTo>
                    <a:pt x="52" y="89"/>
                  </a:lnTo>
                  <a:lnTo>
                    <a:pt x="55" y="104"/>
                  </a:lnTo>
                  <a:lnTo>
                    <a:pt x="70" y="122"/>
                  </a:lnTo>
                  <a:lnTo>
                    <a:pt x="100" y="137"/>
                  </a:lnTo>
                  <a:lnTo>
                    <a:pt x="129" y="144"/>
                  </a:lnTo>
                  <a:lnTo>
                    <a:pt x="192" y="159"/>
                  </a:lnTo>
                  <a:lnTo>
                    <a:pt x="222" y="166"/>
                  </a:lnTo>
                  <a:lnTo>
                    <a:pt x="225" y="166"/>
                  </a:lnTo>
                  <a:lnTo>
                    <a:pt x="288" y="170"/>
                  </a:lnTo>
                  <a:lnTo>
                    <a:pt x="381" y="174"/>
                  </a:lnTo>
                  <a:lnTo>
                    <a:pt x="403" y="181"/>
                  </a:lnTo>
                  <a:lnTo>
                    <a:pt x="392" y="181"/>
                  </a:lnTo>
                  <a:lnTo>
                    <a:pt x="303" y="174"/>
                  </a:lnTo>
                  <a:lnTo>
                    <a:pt x="218" y="170"/>
                  </a:lnTo>
                  <a:lnTo>
                    <a:pt x="125" y="155"/>
                  </a:lnTo>
                  <a:lnTo>
                    <a:pt x="70" y="141"/>
                  </a:lnTo>
                  <a:lnTo>
                    <a:pt x="29" y="122"/>
                  </a:lnTo>
                  <a:lnTo>
                    <a:pt x="11" y="111"/>
                  </a:lnTo>
                  <a:lnTo>
                    <a:pt x="0" y="96"/>
                  </a:lnTo>
                  <a:lnTo>
                    <a:pt x="0" y="74"/>
                  </a:lnTo>
                  <a:lnTo>
                    <a:pt x="15" y="56"/>
                  </a:lnTo>
                  <a:lnTo>
                    <a:pt x="22" y="44"/>
                  </a:lnTo>
                  <a:lnTo>
                    <a:pt x="44" y="30"/>
                  </a:lnTo>
                  <a:lnTo>
                    <a:pt x="66" y="19"/>
                  </a:lnTo>
                  <a:lnTo>
                    <a:pt x="92" y="11"/>
                  </a:lnTo>
                  <a:lnTo>
                    <a:pt x="129" y="4"/>
                  </a:lnTo>
                  <a:lnTo>
                    <a:pt x="177" y="0"/>
                  </a:lnTo>
                  <a:lnTo>
                    <a:pt x="177" y="11"/>
                  </a:lnTo>
                  <a:lnTo>
                    <a:pt x="140" y="11"/>
                  </a:lnTo>
                  <a:lnTo>
                    <a:pt x="107" y="19"/>
                  </a:lnTo>
                  <a:lnTo>
                    <a:pt x="81" y="30"/>
                  </a:lnTo>
                  <a:lnTo>
                    <a:pt x="66" y="44"/>
                  </a:lnTo>
                  <a:lnTo>
                    <a:pt x="55" y="56"/>
                  </a:lnTo>
                  <a:lnTo>
                    <a:pt x="52" y="70"/>
                  </a:lnTo>
                  <a:lnTo>
                    <a:pt x="44" y="8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3" name="図形 102"/>
            <p:cNvSpPr>
              <a:spLocks/>
            </p:cNvSpPr>
            <p:nvPr/>
          </p:nvSpPr>
          <p:spPr bwMode="auto">
            <a:xfrm>
              <a:off x="1416698" y="5250152"/>
              <a:ext cx="294379" cy="152547"/>
            </a:xfrm>
            <a:custGeom>
              <a:avLst/>
              <a:gdLst/>
              <a:ahLst/>
              <a:cxnLst>
                <a:cxn ang="0">
                  <a:pos x="192" y="30"/>
                </a:cxn>
                <a:cxn ang="0">
                  <a:pos x="159" y="45"/>
                </a:cxn>
                <a:cxn ang="0">
                  <a:pos x="152" y="56"/>
                </a:cxn>
                <a:cxn ang="0">
                  <a:pos x="144" y="71"/>
                </a:cxn>
                <a:cxn ang="0">
                  <a:pos x="152" y="86"/>
                </a:cxn>
                <a:cxn ang="0">
                  <a:pos x="166" y="108"/>
                </a:cxn>
                <a:cxn ang="0">
                  <a:pos x="67" y="82"/>
                </a:cxn>
                <a:cxn ang="0">
                  <a:pos x="41" y="78"/>
                </a:cxn>
                <a:cxn ang="0">
                  <a:pos x="11" y="60"/>
                </a:cxn>
                <a:cxn ang="0">
                  <a:pos x="0" y="52"/>
                </a:cxn>
                <a:cxn ang="0">
                  <a:pos x="0" y="41"/>
                </a:cxn>
                <a:cxn ang="0">
                  <a:pos x="4" y="37"/>
                </a:cxn>
                <a:cxn ang="0">
                  <a:pos x="11" y="26"/>
                </a:cxn>
                <a:cxn ang="0">
                  <a:pos x="30" y="15"/>
                </a:cxn>
                <a:cxn ang="0">
                  <a:pos x="59" y="8"/>
                </a:cxn>
                <a:cxn ang="0">
                  <a:pos x="59" y="0"/>
                </a:cxn>
                <a:cxn ang="0">
                  <a:pos x="122" y="23"/>
                </a:cxn>
                <a:cxn ang="0">
                  <a:pos x="192" y="30"/>
                </a:cxn>
              </a:cxnLst>
              <a:rect l="0" t="0" r="0" b="0"/>
              <a:pathLst>
                <a:path w="192" h="108">
                  <a:moveTo>
                    <a:pt x="192" y="30"/>
                  </a:moveTo>
                  <a:lnTo>
                    <a:pt x="159" y="45"/>
                  </a:lnTo>
                  <a:lnTo>
                    <a:pt x="152" y="56"/>
                  </a:lnTo>
                  <a:lnTo>
                    <a:pt x="144" y="71"/>
                  </a:lnTo>
                  <a:lnTo>
                    <a:pt x="152" y="86"/>
                  </a:lnTo>
                  <a:lnTo>
                    <a:pt x="166" y="108"/>
                  </a:lnTo>
                  <a:lnTo>
                    <a:pt x="67" y="82"/>
                  </a:lnTo>
                  <a:lnTo>
                    <a:pt x="41" y="78"/>
                  </a:lnTo>
                  <a:lnTo>
                    <a:pt x="11" y="60"/>
                  </a:lnTo>
                  <a:lnTo>
                    <a:pt x="0" y="52"/>
                  </a:lnTo>
                  <a:lnTo>
                    <a:pt x="0" y="41"/>
                  </a:lnTo>
                  <a:lnTo>
                    <a:pt x="4" y="37"/>
                  </a:lnTo>
                  <a:lnTo>
                    <a:pt x="11" y="26"/>
                  </a:lnTo>
                  <a:lnTo>
                    <a:pt x="30" y="15"/>
                  </a:lnTo>
                  <a:lnTo>
                    <a:pt x="59" y="8"/>
                  </a:lnTo>
                  <a:lnTo>
                    <a:pt x="59" y="0"/>
                  </a:lnTo>
                  <a:lnTo>
                    <a:pt x="122" y="23"/>
                  </a:lnTo>
                  <a:lnTo>
                    <a:pt x="192" y="3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4" name="図形 103"/>
            <p:cNvSpPr>
              <a:spLocks/>
            </p:cNvSpPr>
            <p:nvPr/>
          </p:nvSpPr>
          <p:spPr bwMode="auto">
            <a:xfrm>
              <a:off x="1332370" y="5245914"/>
              <a:ext cx="384839" cy="176559"/>
            </a:xfrm>
            <a:custGeom>
              <a:avLst/>
              <a:gdLst/>
              <a:ahLst/>
              <a:cxnLst>
                <a:cxn ang="0">
                  <a:pos x="99" y="0"/>
                </a:cxn>
                <a:cxn ang="0">
                  <a:pos x="114" y="3"/>
                </a:cxn>
                <a:cxn ang="0">
                  <a:pos x="81" y="18"/>
                </a:cxn>
                <a:cxn ang="0">
                  <a:pos x="59" y="29"/>
                </a:cxn>
                <a:cxn ang="0">
                  <a:pos x="51" y="44"/>
                </a:cxn>
                <a:cxn ang="0">
                  <a:pos x="55" y="55"/>
                </a:cxn>
                <a:cxn ang="0">
                  <a:pos x="59" y="63"/>
                </a:cxn>
                <a:cxn ang="0">
                  <a:pos x="96" y="85"/>
                </a:cxn>
                <a:cxn ang="0">
                  <a:pos x="122" y="89"/>
                </a:cxn>
                <a:cxn ang="0">
                  <a:pos x="225" y="114"/>
                </a:cxn>
                <a:cxn ang="0">
                  <a:pos x="233" y="118"/>
                </a:cxn>
                <a:cxn ang="0">
                  <a:pos x="251" y="125"/>
                </a:cxn>
                <a:cxn ang="0">
                  <a:pos x="196" y="118"/>
                </a:cxn>
                <a:cxn ang="0">
                  <a:pos x="125" y="111"/>
                </a:cxn>
                <a:cxn ang="0">
                  <a:pos x="55" y="96"/>
                </a:cxn>
                <a:cxn ang="0">
                  <a:pos x="26" y="81"/>
                </a:cxn>
                <a:cxn ang="0">
                  <a:pos x="11" y="70"/>
                </a:cxn>
                <a:cxn ang="0">
                  <a:pos x="0" y="48"/>
                </a:cxn>
                <a:cxn ang="0">
                  <a:pos x="3" y="44"/>
                </a:cxn>
                <a:cxn ang="0">
                  <a:pos x="18" y="26"/>
                </a:cxn>
                <a:cxn ang="0">
                  <a:pos x="29" y="15"/>
                </a:cxn>
                <a:cxn ang="0">
                  <a:pos x="51" y="11"/>
                </a:cxn>
                <a:cxn ang="0">
                  <a:pos x="70" y="3"/>
                </a:cxn>
                <a:cxn ang="0">
                  <a:pos x="99" y="0"/>
                </a:cxn>
              </a:cxnLst>
              <a:rect l="0" t="0" r="0" b="0"/>
              <a:pathLst>
                <a:path w="251" h="125">
                  <a:moveTo>
                    <a:pt x="99" y="0"/>
                  </a:moveTo>
                  <a:lnTo>
                    <a:pt x="114" y="3"/>
                  </a:lnTo>
                  <a:lnTo>
                    <a:pt x="81" y="18"/>
                  </a:lnTo>
                  <a:lnTo>
                    <a:pt x="59" y="29"/>
                  </a:lnTo>
                  <a:lnTo>
                    <a:pt x="51" y="44"/>
                  </a:lnTo>
                  <a:lnTo>
                    <a:pt x="55" y="55"/>
                  </a:lnTo>
                  <a:lnTo>
                    <a:pt x="59" y="63"/>
                  </a:lnTo>
                  <a:lnTo>
                    <a:pt x="96" y="85"/>
                  </a:lnTo>
                  <a:lnTo>
                    <a:pt x="122" y="89"/>
                  </a:lnTo>
                  <a:lnTo>
                    <a:pt x="225" y="114"/>
                  </a:lnTo>
                  <a:lnTo>
                    <a:pt x="233" y="118"/>
                  </a:lnTo>
                  <a:lnTo>
                    <a:pt x="251" y="125"/>
                  </a:lnTo>
                  <a:lnTo>
                    <a:pt x="196" y="118"/>
                  </a:lnTo>
                  <a:lnTo>
                    <a:pt x="125" y="111"/>
                  </a:lnTo>
                  <a:lnTo>
                    <a:pt x="55" y="96"/>
                  </a:lnTo>
                  <a:lnTo>
                    <a:pt x="26" y="81"/>
                  </a:lnTo>
                  <a:lnTo>
                    <a:pt x="11" y="70"/>
                  </a:lnTo>
                  <a:lnTo>
                    <a:pt x="0" y="48"/>
                  </a:lnTo>
                  <a:lnTo>
                    <a:pt x="3" y="44"/>
                  </a:lnTo>
                  <a:lnTo>
                    <a:pt x="18" y="26"/>
                  </a:lnTo>
                  <a:lnTo>
                    <a:pt x="29" y="15"/>
                  </a:lnTo>
                  <a:lnTo>
                    <a:pt x="51" y="11"/>
                  </a:lnTo>
                  <a:lnTo>
                    <a:pt x="70" y="3"/>
                  </a:lnTo>
                  <a:lnTo>
                    <a:pt x="99"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5" name="図形 104"/>
            <p:cNvSpPr>
              <a:spLocks/>
            </p:cNvSpPr>
            <p:nvPr/>
          </p:nvSpPr>
          <p:spPr bwMode="auto">
            <a:xfrm>
              <a:off x="1280241" y="5224727"/>
              <a:ext cx="459967" cy="209046"/>
            </a:xfrm>
            <a:custGeom>
              <a:avLst/>
              <a:gdLst/>
              <a:ahLst/>
              <a:cxnLst>
                <a:cxn ang="0">
                  <a:pos x="115" y="0"/>
                </a:cxn>
                <a:cxn ang="0">
                  <a:pos x="130" y="7"/>
                </a:cxn>
                <a:cxn ang="0">
                  <a:pos x="100" y="15"/>
                </a:cxn>
                <a:cxn ang="0">
                  <a:pos x="78" y="18"/>
                </a:cxn>
                <a:cxn ang="0">
                  <a:pos x="60" y="30"/>
                </a:cxn>
                <a:cxn ang="0">
                  <a:pos x="48" y="41"/>
                </a:cxn>
                <a:cxn ang="0">
                  <a:pos x="34" y="59"/>
                </a:cxn>
                <a:cxn ang="0">
                  <a:pos x="34" y="63"/>
                </a:cxn>
                <a:cxn ang="0">
                  <a:pos x="34" y="74"/>
                </a:cxn>
                <a:cxn ang="0">
                  <a:pos x="37" y="85"/>
                </a:cxn>
                <a:cxn ang="0">
                  <a:pos x="60" y="100"/>
                </a:cxn>
                <a:cxn ang="0">
                  <a:pos x="93" y="115"/>
                </a:cxn>
                <a:cxn ang="0">
                  <a:pos x="178" y="133"/>
                </a:cxn>
                <a:cxn ang="0">
                  <a:pos x="255" y="144"/>
                </a:cxn>
                <a:cxn ang="0">
                  <a:pos x="289" y="144"/>
                </a:cxn>
                <a:cxn ang="0">
                  <a:pos x="300" y="148"/>
                </a:cxn>
                <a:cxn ang="0">
                  <a:pos x="204" y="140"/>
                </a:cxn>
                <a:cxn ang="0">
                  <a:pos x="148" y="133"/>
                </a:cxn>
                <a:cxn ang="0">
                  <a:pos x="100" y="126"/>
                </a:cxn>
                <a:cxn ang="0">
                  <a:pos x="63" y="115"/>
                </a:cxn>
                <a:cxn ang="0">
                  <a:pos x="19" y="89"/>
                </a:cxn>
                <a:cxn ang="0">
                  <a:pos x="4" y="74"/>
                </a:cxn>
                <a:cxn ang="0">
                  <a:pos x="0" y="63"/>
                </a:cxn>
                <a:cxn ang="0">
                  <a:pos x="4" y="44"/>
                </a:cxn>
                <a:cxn ang="0">
                  <a:pos x="15" y="30"/>
                </a:cxn>
                <a:cxn ang="0">
                  <a:pos x="37" y="15"/>
                </a:cxn>
                <a:cxn ang="0">
                  <a:pos x="71" y="4"/>
                </a:cxn>
                <a:cxn ang="0">
                  <a:pos x="115" y="0"/>
                </a:cxn>
              </a:cxnLst>
              <a:rect l="0" t="0" r="0" b="0"/>
              <a:pathLst>
                <a:path w="300" h="148">
                  <a:moveTo>
                    <a:pt x="115" y="0"/>
                  </a:moveTo>
                  <a:lnTo>
                    <a:pt x="130" y="7"/>
                  </a:lnTo>
                  <a:lnTo>
                    <a:pt x="100" y="15"/>
                  </a:lnTo>
                  <a:lnTo>
                    <a:pt x="78" y="18"/>
                  </a:lnTo>
                  <a:lnTo>
                    <a:pt x="60" y="30"/>
                  </a:lnTo>
                  <a:lnTo>
                    <a:pt x="48" y="41"/>
                  </a:lnTo>
                  <a:lnTo>
                    <a:pt x="34" y="59"/>
                  </a:lnTo>
                  <a:lnTo>
                    <a:pt x="34" y="63"/>
                  </a:lnTo>
                  <a:lnTo>
                    <a:pt x="34" y="74"/>
                  </a:lnTo>
                  <a:lnTo>
                    <a:pt x="37" y="85"/>
                  </a:lnTo>
                  <a:lnTo>
                    <a:pt x="60" y="100"/>
                  </a:lnTo>
                  <a:lnTo>
                    <a:pt x="93" y="115"/>
                  </a:lnTo>
                  <a:lnTo>
                    <a:pt x="178" y="133"/>
                  </a:lnTo>
                  <a:lnTo>
                    <a:pt x="255" y="144"/>
                  </a:lnTo>
                  <a:lnTo>
                    <a:pt x="289" y="144"/>
                  </a:lnTo>
                  <a:lnTo>
                    <a:pt x="300" y="148"/>
                  </a:lnTo>
                  <a:lnTo>
                    <a:pt x="204" y="140"/>
                  </a:lnTo>
                  <a:lnTo>
                    <a:pt x="148" y="133"/>
                  </a:lnTo>
                  <a:lnTo>
                    <a:pt x="100" y="126"/>
                  </a:lnTo>
                  <a:lnTo>
                    <a:pt x="63" y="115"/>
                  </a:lnTo>
                  <a:lnTo>
                    <a:pt x="19" y="89"/>
                  </a:lnTo>
                  <a:lnTo>
                    <a:pt x="4" y="74"/>
                  </a:lnTo>
                  <a:lnTo>
                    <a:pt x="0" y="63"/>
                  </a:lnTo>
                  <a:lnTo>
                    <a:pt x="4" y="44"/>
                  </a:lnTo>
                  <a:lnTo>
                    <a:pt x="15" y="30"/>
                  </a:lnTo>
                  <a:lnTo>
                    <a:pt x="37" y="15"/>
                  </a:lnTo>
                  <a:lnTo>
                    <a:pt x="71" y="4"/>
                  </a:lnTo>
                  <a:lnTo>
                    <a:pt x="115"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6" name="図形 105"/>
            <p:cNvSpPr>
              <a:spLocks/>
            </p:cNvSpPr>
            <p:nvPr/>
          </p:nvSpPr>
          <p:spPr bwMode="auto">
            <a:xfrm>
              <a:off x="1241910" y="5203540"/>
              <a:ext cx="225384" cy="209046"/>
            </a:xfrm>
            <a:custGeom>
              <a:avLst/>
              <a:gdLst/>
              <a:ahLst/>
              <a:cxnLst>
                <a:cxn ang="0">
                  <a:pos x="129" y="0"/>
                </a:cxn>
                <a:cxn ang="0">
                  <a:pos x="133" y="8"/>
                </a:cxn>
                <a:cxn ang="0">
                  <a:pos x="133" y="15"/>
                </a:cxn>
                <a:cxn ang="0">
                  <a:pos x="88" y="15"/>
                </a:cxn>
                <a:cxn ang="0">
                  <a:pos x="59" y="22"/>
                </a:cxn>
                <a:cxn ang="0">
                  <a:pos x="33" y="41"/>
                </a:cxn>
                <a:cxn ang="0">
                  <a:pos x="25" y="59"/>
                </a:cxn>
                <a:cxn ang="0">
                  <a:pos x="18" y="78"/>
                </a:cxn>
                <a:cxn ang="0">
                  <a:pos x="25" y="89"/>
                </a:cxn>
                <a:cxn ang="0">
                  <a:pos x="40" y="104"/>
                </a:cxn>
                <a:cxn ang="0">
                  <a:pos x="77" y="126"/>
                </a:cxn>
                <a:cxn ang="0">
                  <a:pos x="147" y="148"/>
                </a:cxn>
                <a:cxn ang="0">
                  <a:pos x="110" y="141"/>
                </a:cxn>
                <a:cxn ang="0">
                  <a:pos x="55" y="126"/>
                </a:cxn>
                <a:cxn ang="0">
                  <a:pos x="33" y="115"/>
                </a:cxn>
                <a:cxn ang="0">
                  <a:pos x="18" y="100"/>
                </a:cxn>
                <a:cxn ang="0">
                  <a:pos x="3" y="85"/>
                </a:cxn>
                <a:cxn ang="0">
                  <a:pos x="0" y="70"/>
                </a:cxn>
                <a:cxn ang="0">
                  <a:pos x="3" y="59"/>
                </a:cxn>
                <a:cxn ang="0">
                  <a:pos x="7" y="48"/>
                </a:cxn>
                <a:cxn ang="0">
                  <a:pos x="14" y="33"/>
                </a:cxn>
                <a:cxn ang="0">
                  <a:pos x="25" y="22"/>
                </a:cxn>
                <a:cxn ang="0">
                  <a:pos x="48" y="15"/>
                </a:cxn>
                <a:cxn ang="0">
                  <a:pos x="85" y="4"/>
                </a:cxn>
                <a:cxn ang="0">
                  <a:pos x="129" y="0"/>
                </a:cxn>
              </a:cxnLst>
              <a:rect l="0" t="0" r="0" b="0"/>
              <a:pathLst>
                <a:path w="147" h="148">
                  <a:moveTo>
                    <a:pt x="129" y="0"/>
                  </a:moveTo>
                  <a:lnTo>
                    <a:pt x="133" y="8"/>
                  </a:lnTo>
                  <a:lnTo>
                    <a:pt x="133" y="15"/>
                  </a:lnTo>
                  <a:lnTo>
                    <a:pt x="88" y="15"/>
                  </a:lnTo>
                  <a:lnTo>
                    <a:pt x="59" y="22"/>
                  </a:lnTo>
                  <a:lnTo>
                    <a:pt x="33" y="41"/>
                  </a:lnTo>
                  <a:lnTo>
                    <a:pt x="25" y="59"/>
                  </a:lnTo>
                  <a:lnTo>
                    <a:pt x="18" y="78"/>
                  </a:lnTo>
                  <a:lnTo>
                    <a:pt x="25" y="89"/>
                  </a:lnTo>
                  <a:lnTo>
                    <a:pt x="40" y="104"/>
                  </a:lnTo>
                  <a:lnTo>
                    <a:pt x="77" y="126"/>
                  </a:lnTo>
                  <a:lnTo>
                    <a:pt x="147" y="148"/>
                  </a:lnTo>
                  <a:lnTo>
                    <a:pt x="110" y="141"/>
                  </a:lnTo>
                  <a:lnTo>
                    <a:pt x="55" y="126"/>
                  </a:lnTo>
                  <a:lnTo>
                    <a:pt x="33" y="115"/>
                  </a:lnTo>
                  <a:lnTo>
                    <a:pt x="18" y="100"/>
                  </a:lnTo>
                  <a:lnTo>
                    <a:pt x="3" y="85"/>
                  </a:lnTo>
                  <a:lnTo>
                    <a:pt x="0" y="70"/>
                  </a:lnTo>
                  <a:lnTo>
                    <a:pt x="3" y="59"/>
                  </a:lnTo>
                  <a:lnTo>
                    <a:pt x="7" y="48"/>
                  </a:lnTo>
                  <a:lnTo>
                    <a:pt x="14" y="33"/>
                  </a:lnTo>
                  <a:lnTo>
                    <a:pt x="25" y="22"/>
                  </a:lnTo>
                  <a:lnTo>
                    <a:pt x="48" y="15"/>
                  </a:lnTo>
                  <a:lnTo>
                    <a:pt x="85" y="4"/>
                  </a:lnTo>
                  <a:lnTo>
                    <a:pt x="129"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7" name="図形 106"/>
            <p:cNvSpPr>
              <a:spLocks/>
            </p:cNvSpPr>
            <p:nvPr/>
          </p:nvSpPr>
          <p:spPr bwMode="auto">
            <a:xfrm>
              <a:off x="2175643" y="4827823"/>
              <a:ext cx="205452" cy="199158"/>
            </a:xfrm>
            <a:custGeom>
              <a:avLst/>
              <a:gdLst/>
              <a:ahLst/>
              <a:cxnLst>
                <a:cxn ang="0">
                  <a:pos x="126" y="41"/>
                </a:cxn>
                <a:cxn ang="0">
                  <a:pos x="134" y="59"/>
                </a:cxn>
                <a:cxn ang="0">
                  <a:pos x="126" y="74"/>
                </a:cxn>
                <a:cxn ang="0">
                  <a:pos x="119" y="89"/>
                </a:cxn>
                <a:cxn ang="0">
                  <a:pos x="104" y="111"/>
                </a:cxn>
                <a:cxn ang="0">
                  <a:pos x="71" y="118"/>
                </a:cxn>
                <a:cxn ang="0">
                  <a:pos x="0" y="141"/>
                </a:cxn>
                <a:cxn ang="0">
                  <a:pos x="52" y="126"/>
                </a:cxn>
                <a:cxn ang="0">
                  <a:pos x="71" y="111"/>
                </a:cxn>
                <a:cxn ang="0">
                  <a:pos x="89" y="89"/>
                </a:cxn>
                <a:cxn ang="0">
                  <a:pos x="97" y="63"/>
                </a:cxn>
                <a:cxn ang="0">
                  <a:pos x="93" y="44"/>
                </a:cxn>
                <a:cxn ang="0">
                  <a:pos x="78" y="26"/>
                </a:cxn>
                <a:cxn ang="0">
                  <a:pos x="56" y="15"/>
                </a:cxn>
                <a:cxn ang="0">
                  <a:pos x="26" y="0"/>
                </a:cxn>
                <a:cxn ang="0">
                  <a:pos x="67" y="7"/>
                </a:cxn>
                <a:cxn ang="0">
                  <a:pos x="97" y="19"/>
                </a:cxn>
                <a:cxn ang="0">
                  <a:pos x="119" y="30"/>
                </a:cxn>
                <a:cxn ang="0">
                  <a:pos x="126" y="41"/>
                </a:cxn>
              </a:cxnLst>
              <a:rect l="0" t="0" r="0" b="0"/>
              <a:pathLst>
                <a:path w="134" h="141">
                  <a:moveTo>
                    <a:pt x="126" y="41"/>
                  </a:moveTo>
                  <a:lnTo>
                    <a:pt x="134" y="59"/>
                  </a:lnTo>
                  <a:lnTo>
                    <a:pt x="126" y="74"/>
                  </a:lnTo>
                  <a:lnTo>
                    <a:pt x="119" y="89"/>
                  </a:lnTo>
                  <a:lnTo>
                    <a:pt x="104" y="111"/>
                  </a:lnTo>
                  <a:lnTo>
                    <a:pt x="71" y="118"/>
                  </a:lnTo>
                  <a:lnTo>
                    <a:pt x="0" y="141"/>
                  </a:lnTo>
                  <a:lnTo>
                    <a:pt x="52" y="126"/>
                  </a:lnTo>
                  <a:lnTo>
                    <a:pt x="71" y="111"/>
                  </a:lnTo>
                  <a:lnTo>
                    <a:pt x="89" y="89"/>
                  </a:lnTo>
                  <a:lnTo>
                    <a:pt x="97" y="63"/>
                  </a:lnTo>
                  <a:lnTo>
                    <a:pt x="93" y="44"/>
                  </a:lnTo>
                  <a:lnTo>
                    <a:pt x="78" y="26"/>
                  </a:lnTo>
                  <a:lnTo>
                    <a:pt x="56" y="15"/>
                  </a:lnTo>
                  <a:lnTo>
                    <a:pt x="26" y="0"/>
                  </a:lnTo>
                  <a:lnTo>
                    <a:pt x="67" y="7"/>
                  </a:lnTo>
                  <a:lnTo>
                    <a:pt x="97" y="19"/>
                  </a:lnTo>
                  <a:lnTo>
                    <a:pt x="119" y="30"/>
                  </a:lnTo>
                  <a:lnTo>
                    <a:pt x="126" y="4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8" name="図形 107"/>
            <p:cNvSpPr>
              <a:spLocks/>
            </p:cNvSpPr>
            <p:nvPr/>
          </p:nvSpPr>
          <p:spPr bwMode="auto">
            <a:xfrm>
              <a:off x="2102048" y="4827823"/>
              <a:ext cx="216184" cy="209046"/>
            </a:xfrm>
            <a:custGeom>
              <a:avLst/>
              <a:gdLst/>
              <a:ahLst/>
              <a:cxnLst>
                <a:cxn ang="0">
                  <a:pos x="45" y="0"/>
                </a:cxn>
                <a:cxn ang="0">
                  <a:pos x="85" y="7"/>
                </a:cxn>
                <a:cxn ang="0">
                  <a:pos x="115" y="26"/>
                </a:cxn>
                <a:cxn ang="0">
                  <a:pos x="130" y="41"/>
                </a:cxn>
                <a:cxn ang="0">
                  <a:pos x="137" y="44"/>
                </a:cxn>
                <a:cxn ang="0">
                  <a:pos x="141" y="63"/>
                </a:cxn>
                <a:cxn ang="0">
                  <a:pos x="137" y="85"/>
                </a:cxn>
                <a:cxn ang="0">
                  <a:pos x="119" y="100"/>
                </a:cxn>
                <a:cxn ang="0">
                  <a:pos x="104" y="115"/>
                </a:cxn>
                <a:cxn ang="0">
                  <a:pos x="67" y="133"/>
                </a:cxn>
                <a:cxn ang="0">
                  <a:pos x="15" y="144"/>
                </a:cxn>
                <a:cxn ang="0">
                  <a:pos x="0" y="148"/>
                </a:cxn>
                <a:cxn ang="0">
                  <a:pos x="26" y="141"/>
                </a:cxn>
                <a:cxn ang="0">
                  <a:pos x="56" y="118"/>
                </a:cxn>
                <a:cxn ang="0">
                  <a:pos x="82" y="96"/>
                </a:cxn>
                <a:cxn ang="0">
                  <a:pos x="89" y="78"/>
                </a:cxn>
                <a:cxn ang="0">
                  <a:pos x="96" y="63"/>
                </a:cxn>
                <a:cxn ang="0">
                  <a:pos x="96" y="59"/>
                </a:cxn>
                <a:cxn ang="0">
                  <a:pos x="85" y="41"/>
                </a:cxn>
                <a:cxn ang="0">
                  <a:pos x="82" y="26"/>
                </a:cxn>
                <a:cxn ang="0">
                  <a:pos x="67" y="15"/>
                </a:cxn>
                <a:cxn ang="0">
                  <a:pos x="41" y="4"/>
                </a:cxn>
                <a:cxn ang="0">
                  <a:pos x="11" y="0"/>
                </a:cxn>
                <a:cxn ang="0">
                  <a:pos x="45" y="0"/>
                </a:cxn>
              </a:cxnLst>
              <a:rect l="0" t="0" r="0" b="0"/>
              <a:pathLst>
                <a:path w="141" h="148">
                  <a:moveTo>
                    <a:pt x="45" y="0"/>
                  </a:moveTo>
                  <a:lnTo>
                    <a:pt x="85" y="7"/>
                  </a:lnTo>
                  <a:lnTo>
                    <a:pt x="115" y="26"/>
                  </a:lnTo>
                  <a:lnTo>
                    <a:pt x="130" y="41"/>
                  </a:lnTo>
                  <a:lnTo>
                    <a:pt x="137" y="44"/>
                  </a:lnTo>
                  <a:lnTo>
                    <a:pt x="141" y="63"/>
                  </a:lnTo>
                  <a:lnTo>
                    <a:pt x="137" y="85"/>
                  </a:lnTo>
                  <a:lnTo>
                    <a:pt x="119" y="100"/>
                  </a:lnTo>
                  <a:lnTo>
                    <a:pt x="104" y="115"/>
                  </a:lnTo>
                  <a:lnTo>
                    <a:pt x="67" y="133"/>
                  </a:lnTo>
                  <a:lnTo>
                    <a:pt x="15" y="144"/>
                  </a:lnTo>
                  <a:lnTo>
                    <a:pt x="0" y="148"/>
                  </a:lnTo>
                  <a:lnTo>
                    <a:pt x="26" y="141"/>
                  </a:lnTo>
                  <a:lnTo>
                    <a:pt x="56" y="118"/>
                  </a:lnTo>
                  <a:lnTo>
                    <a:pt x="82" y="96"/>
                  </a:lnTo>
                  <a:lnTo>
                    <a:pt x="89" y="78"/>
                  </a:lnTo>
                  <a:lnTo>
                    <a:pt x="96" y="63"/>
                  </a:lnTo>
                  <a:lnTo>
                    <a:pt x="96" y="59"/>
                  </a:lnTo>
                  <a:lnTo>
                    <a:pt x="85" y="41"/>
                  </a:lnTo>
                  <a:lnTo>
                    <a:pt x="82" y="26"/>
                  </a:lnTo>
                  <a:lnTo>
                    <a:pt x="67" y="15"/>
                  </a:lnTo>
                  <a:lnTo>
                    <a:pt x="41" y="4"/>
                  </a:lnTo>
                  <a:lnTo>
                    <a:pt x="11" y="0"/>
                  </a:lnTo>
                  <a:lnTo>
                    <a:pt x="45"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09" name="図形 108"/>
            <p:cNvSpPr>
              <a:spLocks/>
            </p:cNvSpPr>
            <p:nvPr/>
          </p:nvSpPr>
          <p:spPr bwMode="auto">
            <a:xfrm>
              <a:off x="1994723" y="4827823"/>
              <a:ext cx="243782" cy="218933"/>
            </a:xfrm>
            <a:custGeom>
              <a:avLst/>
              <a:gdLst/>
              <a:ahLst/>
              <a:cxnLst>
                <a:cxn ang="0">
                  <a:pos x="33" y="0"/>
                </a:cxn>
                <a:cxn ang="0">
                  <a:pos x="59" y="0"/>
                </a:cxn>
                <a:cxn ang="0">
                  <a:pos x="100" y="4"/>
                </a:cxn>
                <a:cxn ang="0">
                  <a:pos x="126" y="15"/>
                </a:cxn>
                <a:cxn ang="0">
                  <a:pos x="144" y="30"/>
                </a:cxn>
                <a:cxn ang="0">
                  <a:pos x="155" y="41"/>
                </a:cxn>
                <a:cxn ang="0">
                  <a:pos x="159" y="59"/>
                </a:cxn>
                <a:cxn ang="0">
                  <a:pos x="159" y="63"/>
                </a:cxn>
                <a:cxn ang="0">
                  <a:pos x="155" y="85"/>
                </a:cxn>
                <a:cxn ang="0">
                  <a:pos x="144" y="100"/>
                </a:cxn>
                <a:cxn ang="0">
                  <a:pos x="111" y="129"/>
                </a:cxn>
                <a:cxn ang="0">
                  <a:pos x="74" y="144"/>
                </a:cxn>
                <a:cxn ang="0">
                  <a:pos x="59" y="148"/>
                </a:cxn>
                <a:cxn ang="0">
                  <a:pos x="15" y="155"/>
                </a:cxn>
                <a:cxn ang="0">
                  <a:pos x="59" y="133"/>
                </a:cxn>
                <a:cxn ang="0">
                  <a:pos x="74" y="118"/>
                </a:cxn>
                <a:cxn ang="0">
                  <a:pos x="89" y="100"/>
                </a:cxn>
                <a:cxn ang="0">
                  <a:pos x="96" y="78"/>
                </a:cxn>
                <a:cxn ang="0">
                  <a:pos x="89" y="63"/>
                </a:cxn>
                <a:cxn ang="0">
                  <a:pos x="70" y="33"/>
                </a:cxn>
                <a:cxn ang="0">
                  <a:pos x="41" y="15"/>
                </a:cxn>
                <a:cxn ang="0">
                  <a:pos x="0" y="0"/>
                </a:cxn>
                <a:cxn ang="0">
                  <a:pos x="33" y="0"/>
                </a:cxn>
              </a:cxnLst>
              <a:rect l="0" t="0" r="0" b="0"/>
              <a:pathLst>
                <a:path w="159" h="155">
                  <a:moveTo>
                    <a:pt x="33" y="0"/>
                  </a:moveTo>
                  <a:lnTo>
                    <a:pt x="59" y="0"/>
                  </a:lnTo>
                  <a:lnTo>
                    <a:pt x="100" y="4"/>
                  </a:lnTo>
                  <a:lnTo>
                    <a:pt x="126" y="15"/>
                  </a:lnTo>
                  <a:lnTo>
                    <a:pt x="144" y="30"/>
                  </a:lnTo>
                  <a:lnTo>
                    <a:pt x="155" y="41"/>
                  </a:lnTo>
                  <a:lnTo>
                    <a:pt x="159" y="59"/>
                  </a:lnTo>
                  <a:lnTo>
                    <a:pt x="159" y="63"/>
                  </a:lnTo>
                  <a:lnTo>
                    <a:pt x="155" y="85"/>
                  </a:lnTo>
                  <a:lnTo>
                    <a:pt x="144" y="100"/>
                  </a:lnTo>
                  <a:lnTo>
                    <a:pt x="111" y="129"/>
                  </a:lnTo>
                  <a:lnTo>
                    <a:pt x="74" y="144"/>
                  </a:lnTo>
                  <a:lnTo>
                    <a:pt x="59" y="148"/>
                  </a:lnTo>
                  <a:lnTo>
                    <a:pt x="15" y="155"/>
                  </a:lnTo>
                  <a:lnTo>
                    <a:pt x="59" y="133"/>
                  </a:lnTo>
                  <a:lnTo>
                    <a:pt x="74" y="118"/>
                  </a:lnTo>
                  <a:lnTo>
                    <a:pt x="89" y="100"/>
                  </a:lnTo>
                  <a:lnTo>
                    <a:pt x="96" y="78"/>
                  </a:lnTo>
                  <a:lnTo>
                    <a:pt x="89" y="63"/>
                  </a:lnTo>
                  <a:lnTo>
                    <a:pt x="70" y="33"/>
                  </a:lnTo>
                  <a:lnTo>
                    <a:pt x="41" y="15"/>
                  </a:lnTo>
                  <a:lnTo>
                    <a:pt x="0" y="0"/>
                  </a:lnTo>
                  <a:lnTo>
                    <a:pt x="33"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0" name="図形 109"/>
            <p:cNvSpPr>
              <a:spLocks/>
            </p:cNvSpPr>
            <p:nvPr/>
          </p:nvSpPr>
          <p:spPr bwMode="auto">
            <a:xfrm>
              <a:off x="1864399" y="4827823"/>
              <a:ext cx="266781" cy="240120"/>
            </a:xfrm>
            <a:custGeom>
              <a:avLst/>
              <a:gdLst/>
              <a:ahLst/>
              <a:cxnLst>
                <a:cxn ang="0">
                  <a:pos x="70" y="0"/>
                </a:cxn>
                <a:cxn ang="0">
                  <a:pos x="96" y="4"/>
                </a:cxn>
                <a:cxn ang="0">
                  <a:pos x="115" y="15"/>
                </a:cxn>
                <a:cxn ang="0">
                  <a:pos x="152" y="33"/>
                </a:cxn>
                <a:cxn ang="0">
                  <a:pos x="166" y="56"/>
                </a:cxn>
                <a:cxn ang="0">
                  <a:pos x="170" y="63"/>
                </a:cxn>
                <a:cxn ang="0">
                  <a:pos x="174" y="78"/>
                </a:cxn>
                <a:cxn ang="0">
                  <a:pos x="170" y="100"/>
                </a:cxn>
                <a:cxn ang="0">
                  <a:pos x="155" y="118"/>
                </a:cxn>
                <a:cxn ang="0">
                  <a:pos x="133" y="141"/>
                </a:cxn>
                <a:cxn ang="0">
                  <a:pos x="89" y="159"/>
                </a:cxn>
                <a:cxn ang="0">
                  <a:pos x="0" y="170"/>
                </a:cxn>
                <a:cxn ang="0">
                  <a:pos x="59" y="144"/>
                </a:cxn>
                <a:cxn ang="0">
                  <a:pos x="100" y="129"/>
                </a:cxn>
                <a:cxn ang="0">
                  <a:pos x="115" y="118"/>
                </a:cxn>
                <a:cxn ang="0">
                  <a:pos x="130" y="104"/>
                </a:cxn>
                <a:cxn ang="0">
                  <a:pos x="133" y="89"/>
                </a:cxn>
                <a:cxn ang="0">
                  <a:pos x="130" y="70"/>
                </a:cxn>
                <a:cxn ang="0">
                  <a:pos x="126" y="63"/>
                </a:cxn>
                <a:cxn ang="0">
                  <a:pos x="104" y="41"/>
                </a:cxn>
                <a:cxn ang="0">
                  <a:pos x="70" y="15"/>
                </a:cxn>
                <a:cxn ang="0">
                  <a:pos x="48" y="4"/>
                </a:cxn>
                <a:cxn ang="0">
                  <a:pos x="19" y="0"/>
                </a:cxn>
                <a:cxn ang="0">
                  <a:pos x="70" y="0"/>
                </a:cxn>
              </a:cxnLst>
              <a:rect l="0" t="0" r="0" b="0"/>
              <a:pathLst>
                <a:path w="174" h="170">
                  <a:moveTo>
                    <a:pt x="70" y="0"/>
                  </a:moveTo>
                  <a:lnTo>
                    <a:pt x="96" y="4"/>
                  </a:lnTo>
                  <a:lnTo>
                    <a:pt x="115" y="15"/>
                  </a:lnTo>
                  <a:lnTo>
                    <a:pt x="152" y="33"/>
                  </a:lnTo>
                  <a:lnTo>
                    <a:pt x="166" y="56"/>
                  </a:lnTo>
                  <a:lnTo>
                    <a:pt x="170" y="63"/>
                  </a:lnTo>
                  <a:lnTo>
                    <a:pt x="174" y="78"/>
                  </a:lnTo>
                  <a:lnTo>
                    <a:pt x="170" y="100"/>
                  </a:lnTo>
                  <a:lnTo>
                    <a:pt x="155" y="118"/>
                  </a:lnTo>
                  <a:lnTo>
                    <a:pt x="133" y="141"/>
                  </a:lnTo>
                  <a:lnTo>
                    <a:pt x="89" y="159"/>
                  </a:lnTo>
                  <a:lnTo>
                    <a:pt x="0" y="170"/>
                  </a:lnTo>
                  <a:lnTo>
                    <a:pt x="59" y="144"/>
                  </a:lnTo>
                  <a:lnTo>
                    <a:pt x="100" y="129"/>
                  </a:lnTo>
                  <a:lnTo>
                    <a:pt x="115" y="118"/>
                  </a:lnTo>
                  <a:lnTo>
                    <a:pt x="130" y="104"/>
                  </a:lnTo>
                  <a:lnTo>
                    <a:pt x="133" y="89"/>
                  </a:lnTo>
                  <a:lnTo>
                    <a:pt x="130" y="70"/>
                  </a:lnTo>
                  <a:lnTo>
                    <a:pt x="126" y="63"/>
                  </a:lnTo>
                  <a:lnTo>
                    <a:pt x="104" y="41"/>
                  </a:lnTo>
                  <a:lnTo>
                    <a:pt x="70" y="15"/>
                  </a:lnTo>
                  <a:lnTo>
                    <a:pt x="48" y="4"/>
                  </a:lnTo>
                  <a:lnTo>
                    <a:pt x="19" y="0"/>
                  </a:lnTo>
                  <a:lnTo>
                    <a:pt x="70"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1" name="図形 110"/>
            <p:cNvSpPr>
              <a:spLocks/>
            </p:cNvSpPr>
            <p:nvPr/>
          </p:nvSpPr>
          <p:spPr bwMode="auto">
            <a:xfrm>
              <a:off x="1609884" y="4827823"/>
              <a:ext cx="453834" cy="240120"/>
            </a:xfrm>
            <a:custGeom>
              <a:avLst/>
              <a:gdLst/>
              <a:ahLst/>
              <a:cxnLst>
                <a:cxn ang="0">
                  <a:pos x="174" y="0"/>
                </a:cxn>
                <a:cxn ang="0">
                  <a:pos x="207" y="4"/>
                </a:cxn>
                <a:cxn ang="0">
                  <a:pos x="229" y="15"/>
                </a:cxn>
                <a:cxn ang="0">
                  <a:pos x="266" y="41"/>
                </a:cxn>
                <a:cxn ang="0">
                  <a:pos x="284" y="63"/>
                </a:cxn>
                <a:cxn ang="0">
                  <a:pos x="296" y="74"/>
                </a:cxn>
                <a:cxn ang="0">
                  <a:pos x="296" y="89"/>
                </a:cxn>
                <a:cxn ang="0">
                  <a:pos x="292" y="100"/>
                </a:cxn>
                <a:cxn ang="0">
                  <a:pos x="277" y="115"/>
                </a:cxn>
                <a:cxn ang="0">
                  <a:pos x="262" y="129"/>
                </a:cxn>
                <a:cxn ang="0">
                  <a:pos x="214" y="144"/>
                </a:cxn>
                <a:cxn ang="0">
                  <a:pos x="159" y="166"/>
                </a:cxn>
                <a:cxn ang="0">
                  <a:pos x="159" y="170"/>
                </a:cxn>
                <a:cxn ang="0">
                  <a:pos x="100" y="170"/>
                </a:cxn>
                <a:cxn ang="0">
                  <a:pos x="137" y="155"/>
                </a:cxn>
                <a:cxn ang="0">
                  <a:pos x="151" y="144"/>
                </a:cxn>
                <a:cxn ang="0">
                  <a:pos x="155" y="133"/>
                </a:cxn>
                <a:cxn ang="0">
                  <a:pos x="166" y="115"/>
                </a:cxn>
                <a:cxn ang="0">
                  <a:pos x="159" y="100"/>
                </a:cxn>
                <a:cxn ang="0">
                  <a:pos x="155" y="78"/>
                </a:cxn>
                <a:cxn ang="0">
                  <a:pos x="144" y="59"/>
                </a:cxn>
                <a:cxn ang="0">
                  <a:pos x="125" y="44"/>
                </a:cxn>
                <a:cxn ang="0">
                  <a:pos x="85" y="26"/>
                </a:cxn>
                <a:cxn ang="0">
                  <a:pos x="40" y="7"/>
                </a:cxn>
                <a:cxn ang="0">
                  <a:pos x="0" y="0"/>
                </a:cxn>
                <a:cxn ang="0">
                  <a:pos x="174" y="0"/>
                </a:cxn>
              </a:cxnLst>
              <a:rect l="0" t="0" r="0" b="0"/>
              <a:pathLst>
                <a:path w="296" h="170">
                  <a:moveTo>
                    <a:pt x="174" y="0"/>
                  </a:moveTo>
                  <a:lnTo>
                    <a:pt x="207" y="4"/>
                  </a:lnTo>
                  <a:lnTo>
                    <a:pt x="229" y="15"/>
                  </a:lnTo>
                  <a:lnTo>
                    <a:pt x="266" y="41"/>
                  </a:lnTo>
                  <a:lnTo>
                    <a:pt x="284" y="63"/>
                  </a:lnTo>
                  <a:lnTo>
                    <a:pt x="296" y="74"/>
                  </a:lnTo>
                  <a:lnTo>
                    <a:pt x="296" y="89"/>
                  </a:lnTo>
                  <a:lnTo>
                    <a:pt x="292" y="100"/>
                  </a:lnTo>
                  <a:lnTo>
                    <a:pt x="277" y="115"/>
                  </a:lnTo>
                  <a:lnTo>
                    <a:pt x="262" y="129"/>
                  </a:lnTo>
                  <a:lnTo>
                    <a:pt x="214" y="144"/>
                  </a:lnTo>
                  <a:lnTo>
                    <a:pt x="159" y="166"/>
                  </a:lnTo>
                  <a:lnTo>
                    <a:pt x="159" y="170"/>
                  </a:lnTo>
                  <a:lnTo>
                    <a:pt x="100" y="170"/>
                  </a:lnTo>
                  <a:lnTo>
                    <a:pt x="137" y="155"/>
                  </a:lnTo>
                  <a:lnTo>
                    <a:pt x="151" y="144"/>
                  </a:lnTo>
                  <a:lnTo>
                    <a:pt x="155" y="133"/>
                  </a:lnTo>
                  <a:lnTo>
                    <a:pt x="166" y="115"/>
                  </a:lnTo>
                  <a:lnTo>
                    <a:pt x="159" y="100"/>
                  </a:lnTo>
                  <a:lnTo>
                    <a:pt x="155" y="78"/>
                  </a:lnTo>
                  <a:lnTo>
                    <a:pt x="144" y="59"/>
                  </a:lnTo>
                  <a:lnTo>
                    <a:pt x="125" y="44"/>
                  </a:lnTo>
                  <a:lnTo>
                    <a:pt x="85" y="26"/>
                  </a:lnTo>
                  <a:lnTo>
                    <a:pt x="40" y="7"/>
                  </a:lnTo>
                  <a:lnTo>
                    <a:pt x="0" y="0"/>
                  </a:lnTo>
                  <a:lnTo>
                    <a:pt x="174"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2" name="図形 111"/>
            <p:cNvSpPr>
              <a:spLocks/>
            </p:cNvSpPr>
            <p:nvPr/>
          </p:nvSpPr>
          <p:spPr bwMode="auto">
            <a:xfrm>
              <a:off x="1433563" y="4827823"/>
              <a:ext cx="420103" cy="255657"/>
            </a:xfrm>
            <a:custGeom>
              <a:avLst/>
              <a:gdLst/>
              <a:ahLst/>
              <a:cxnLst>
                <a:cxn ang="0">
                  <a:pos x="78" y="0"/>
                </a:cxn>
                <a:cxn ang="0">
                  <a:pos x="118" y="4"/>
                </a:cxn>
                <a:cxn ang="0">
                  <a:pos x="174" y="15"/>
                </a:cxn>
                <a:cxn ang="0">
                  <a:pos x="204" y="26"/>
                </a:cxn>
                <a:cxn ang="0">
                  <a:pos x="229" y="41"/>
                </a:cxn>
                <a:cxn ang="0">
                  <a:pos x="252" y="59"/>
                </a:cxn>
                <a:cxn ang="0">
                  <a:pos x="270" y="78"/>
                </a:cxn>
                <a:cxn ang="0">
                  <a:pos x="274" y="100"/>
                </a:cxn>
                <a:cxn ang="0">
                  <a:pos x="274" y="115"/>
                </a:cxn>
                <a:cxn ang="0">
                  <a:pos x="270" y="133"/>
                </a:cxn>
                <a:cxn ang="0">
                  <a:pos x="259" y="144"/>
                </a:cxn>
                <a:cxn ang="0">
                  <a:pos x="240" y="155"/>
                </a:cxn>
                <a:cxn ang="0">
                  <a:pos x="218" y="166"/>
                </a:cxn>
                <a:cxn ang="0">
                  <a:pos x="196" y="174"/>
                </a:cxn>
                <a:cxn ang="0">
                  <a:pos x="189" y="174"/>
                </a:cxn>
                <a:cxn ang="0">
                  <a:pos x="130" y="181"/>
                </a:cxn>
                <a:cxn ang="0">
                  <a:pos x="148" y="166"/>
                </a:cxn>
                <a:cxn ang="0">
                  <a:pos x="170" y="148"/>
                </a:cxn>
                <a:cxn ang="0">
                  <a:pos x="189" y="129"/>
                </a:cxn>
                <a:cxn ang="0">
                  <a:pos x="196" y="104"/>
                </a:cxn>
                <a:cxn ang="0">
                  <a:pos x="189" y="85"/>
                </a:cxn>
                <a:cxn ang="0">
                  <a:pos x="181" y="70"/>
                </a:cxn>
                <a:cxn ang="0">
                  <a:pos x="155" y="48"/>
                </a:cxn>
                <a:cxn ang="0">
                  <a:pos x="126" y="33"/>
                </a:cxn>
                <a:cxn ang="0">
                  <a:pos x="89" y="19"/>
                </a:cxn>
                <a:cxn ang="0">
                  <a:pos x="48" y="7"/>
                </a:cxn>
                <a:cxn ang="0">
                  <a:pos x="0" y="0"/>
                </a:cxn>
                <a:cxn ang="0">
                  <a:pos x="78" y="0"/>
                </a:cxn>
              </a:cxnLst>
              <a:rect l="0" t="0" r="0" b="0"/>
              <a:pathLst>
                <a:path w="274" h="181">
                  <a:moveTo>
                    <a:pt x="78" y="0"/>
                  </a:moveTo>
                  <a:lnTo>
                    <a:pt x="118" y="4"/>
                  </a:lnTo>
                  <a:lnTo>
                    <a:pt x="174" y="15"/>
                  </a:lnTo>
                  <a:lnTo>
                    <a:pt x="204" y="26"/>
                  </a:lnTo>
                  <a:lnTo>
                    <a:pt x="229" y="41"/>
                  </a:lnTo>
                  <a:lnTo>
                    <a:pt x="252" y="59"/>
                  </a:lnTo>
                  <a:lnTo>
                    <a:pt x="270" y="78"/>
                  </a:lnTo>
                  <a:lnTo>
                    <a:pt x="274" y="100"/>
                  </a:lnTo>
                  <a:lnTo>
                    <a:pt x="274" y="115"/>
                  </a:lnTo>
                  <a:lnTo>
                    <a:pt x="270" y="133"/>
                  </a:lnTo>
                  <a:lnTo>
                    <a:pt x="259" y="144"/>
                  </a:lnTo>
                  <a:lnTo>
                    <a:pt x="240" y="155"/>
                  </a:lnTo>
                  <a:lnTo>
                    <a:pt x="218" y="166"/>
                  </a:lnTo>
                  <a:lnTo>
                    <a:pt x="196" y="174"/>
                  </a:lnTo>
                  <a:lnTo>
                    <a:pt x="189" y="174"/>
                  </a:lnTo>
                  <a:lnTo>
                    <a:pt x="130" y="181"/>
                  </a:lnTo>
                  <a:lnTo>
                    <a:pt x="148" y="166"/>
                  </a:lnTo>
                  <a:lnTo>
                    <a:pt x="170" y="148"/>
                  </a:lnTo>
                  <a:lnTo>
                    <a:pt x="189" y="129"/>
                  </a:lnTo>
                  <a:lnTo>
                    <a:pt x="196" y="104"/>
                  </a:lnTo>
                  <a:lnTo>
                    <a:pt x="189" y="85"/>
                  </a:lnTo>
                  <a:lnTo>
                    <a:pt x="181" y="70"/>
                  </a:lnTo>
                  <a:lnTo>
                    <a:pt x="155" y="48"/>
                  </a:lnTo>
                  <a:lnTo>
                    <a:pt x="126" y="33"/>
                  </a:lnTo>
                  <a:lnTo>
                    <a:pt x="89" y="19"/>
                  </a:lnTo>
                  <a:lnTo>
                    <a:pt x="48" y="7"/>
                  </a:lnTo>
                  <a:lnTo>
                    <a:pt x="0" y="0"/>
                  </a:lnTo>
                  <a:lnTo>
                    <a:pt x="78"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3" name="図形 112"/>
            <p:cNvSpPr>
              <a:spLocks/>
            </p:cNvSpPr>
            <p:nvPr/>
          </p:nvSpPr>
          <p:spPr bwMode="auto">
            <a:xfrm>
              <a:off x="1359968" y="4827823"/>
              <a:ext cx="363374" cy="261307"/>
            </a:xfrm>
            <a:custGeom>
              <a:avLst/>
              <a:gdLst/>
              <a:ahLst/>
              <a:cxnLst>
                <a:cxn ang="0">
                  <a:pos x="33" y="0"/>
                </a:cxn>
                <a:cxn ang="0">
                  <a:pos x="26" y="0"/>
                </a:cxn>
                <a:cxn ang="0">
                  <a:pos x="81" y="7"/>
                </a:cxn>
                <a:cxn ang="0">
                  <a:pos x="126" y="26"/>
                </a:cxn>
                <a:cxn ang="0">
                  <a:pos x="174" y="41"/>
                </a:cxn>
                <a:cxn ang="0">
                  <a:pos x="203" y="56"/>
                </a:cxn>
                <a:cxn ang="0">
                  <a:pos x="222" y="70"/>
                </a:cxn>
                <a:cxn ang="0">
                  <a:pos x="237" y="89"/>
                </a:cxn>
                <a:cxn ang="0">
                  <a:pos x="237" y="104"/>
                </a:cxn>
                <a:cxn ang="0">
                  <a:pos x="237" y="118"/>
                </a:cxn>
                <a:cxn ang="0">
                  <a:pos x="233" y="129"/>
                </a:cxn>
                <a:cxn ang="0">
                  <a:pos x="207" y="148"/>
                </a:cxn>
                <a:cxn ang="0">
                  <a:pos x="181" y="170"/>
                </a:cxn>
                <a:cxn ang="0">
                  <a:pos x="166" y="181"/>
                </a:cxn>
                <a:cxn ang="0">
                  <a:pos x="137" y="185"/>
                </a:cxn>
                <a:cxn ang="0">
                  <a:pos x="174" y="159"/>
                </a:cxn>
                <a:cxn ang="0">
                  <a:pos x="189" y="144"/>
                </a:cxn>
                <a:cxn ang="0">
                  <a:pos x="196" y="126"/>
                </a:cxn>
                <a:cxn ang="0">
                  <a:pos x="192" y="100"/>
                </a:cxn>
                <a:cxn ang="0">
                  <a:pos x="178" y="70"/>
                </a:cxn>
                <a:cxn ang="0">
                  <a:pos x="122" y="41"/>
                </a:cxn>
                <a:cxn ang="0">
                  <a:pos x="67" y="19"/>
                </a:cxn>
                <a:cxn ang="0">
                  <a:pos x="0" y="0"/>
                </a:cxn>
                <a:cxn ang="0">
                  <a:pos x="33" y="0"/>
                </a:cxn>
              </a:cxnLst>
              <a:rect l="0" t="0" r="0" b="0"/>
              <a:pathLst>
                <a:path w="237" h="185">
                  <a:moveTo>
                    <a:pt x="33" y="0"/>
                  </a:moveTo>
                  <a:lnTo>
                    <a:pt x="26" y="0"/>
                  </a:lnTo>
                  <a:lnTo>
                    <a:pt x="81" y="7"/>
                  </a:lnTo>
                  <a:lnTo>
                    <a:pt x="126" y="26"/>
                  </a:lnTo>
                  <a:lnTo>
                    <a:pt x="174" y="41"/>
                  </a:lnTo>
                  <a:lnTo>
                    <a:pt x="203" y="56"/>
                  </a:lnTo>
                  <a:lnTo>
                    <a:pt x="222" y="70"/>
                  </a:lnTo>
                  <a:lnTo>
                    <a:pt x="237" y="89"/>
                  </a:lnTo>
                  <a:lnTo>
                    <a:pt x="237" y="104"/>
                  </a:lnTo>
                  <a:lnTo>
                    <a:pt x="237" y="118"/>
                  </a:lnTo>
                  <a:lnTo>
                    <a:pt x="233" y="129"/>
                  </a:lnTo>
                  <a:lnTo>
                    <a:pt x="207" y="148"/>
                  </a:lnTo>
                  <a:lnTo>
                    <a:pt x="181" y="170"/>
                  </a:lnTo>
                  <a:lnTo>
                    <a:pt x="166" y="181"/>
                  </a:lnTo>
                  <a:lnTo>
                    <a:pt x="137" y="185"/>
                  </a:lnTo>
                  <a:lnTo>
                    <a:pt x="174" y="159"/>
                  </a:lnTo>
                  <a:lnTo>
                    <a:pt x="189" y="144"/>
                  </a:lnTo>
                  <a:lnTo>
                    <a:pt x="196" y="126"/>
                  </a:lnTo>
                  <a:lnTo>
                    <a:pt x="192" y="100"/>
                  </a:lnTo>
                  <a:lnTo>
                    <a:pt x="178" y="70"/>
                  </a:lnTo>
                  <a:lnTo>
                    <a:pt x="122" y="41"/>
                  </a:lnTo>
                  <a:lnTo>
                    <a:pt x="67" y="19"/>
                  </a:lnTo>
                  <a:lnTo>
                    <a:pt x="0" y="0"/>
                  </a:lnTo>
                  <a:lnTo>
                    <a:pt x="33"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4" name="図形 113"/>
            <p:cNvSpPr>
              <a:spLocks/>
            </p:cNvSpPr>
            <p:nvPr/>
          </p:nvSpPr>
          <p:spPr bwMode="auto">
            <a:xfrm>
              <a:off x="985862" y="4827823"/>
              <a:ext cx="668485" cy="673748"/>
            </a:xfrm>
            <a:custGeom>
              <a:avLst/>
              <a:gdLst/>
              <a:ahLst/>
              <a:cxnLst>
                <a:cxn ang="0">
                  <a:pos x="222" y="0"/>
                </a:cxn>
                <a:cxn ang="0">
                  <a:pos x="255" y="4"/>
                </a:cxn>
                <a:cxn ang="0">
                  <a:pos x="292" y="15"/>
                </a:cxn>
                <a:cxn ang="0">
                  <a:pos x="355" y="41"/>
                </a:cxn>
                <a:cxn ang="0">
                  <a:pos x="422" y="74"/>
                </a:cxn>
                <a:cxn ang="0">
                  <a:pos x="433" y="100"/>
                </a:cxn>
                <a:cxn ang="0">
                  <a:pos x="436" y="126"/>
                </a:cxn>
                <a:cxn ang="0">
                  <a:pos x="433" y="141"/>
                </a:cxn>
                <a:cxn ang="0">
                  <a:pos x="422" y="144"/>
                </a:cxn>
                <a:cxn ang="0">
                  <a:pos x="403" y="170"/>
                </a:cxn>
                <a:cxn ang="0">
                  <a:pos x="370" y="189"/>
                </a:cxn>
                <a:cxn ang="0">
                  <a:pos x="337" y="200"/>
                </a:cxn>
                <a:cxn ang="0">
                  <a:pos x="314" y="211"/>
                </a:cxn>
                <a:cxn ang="0">
                  <a:pos x="266" y="229"/>
                </a:cxn>
                <a:cxn ang="0">
                  <a:pos x="207" y="240"/>
                </a:cxn>
                <a:cxn ang="0">
                  <a:pos x="144" y="251"/>
                </a:cxn>
                <a:cxn ang="0">
                  <a:pos x="96" y="266"/>
                </a:cxn>
                <a:cxn ang="0">
                  <a:pos x="59" y="281"/>
                </a:cxn>
                <a:cxn ang="0">
                  <a:pos x="45" y="296"/>
                </a:cxn>
                <a:cxn ang="0">
                  <a:pos x="33" y="307"/>
                </a:cxn>
                <a:cxn ang="0">
                  <a:pos x="30" y="329"/>
                </a:cxn>
                <a:cxn ang="0">
                  <a:pos x="30" y="336"/>
                </a:cxn>
                <a:cxn ang="0">
                  <a:pos x="41" y="366"/>
                </a:cxn>
                <a:cxn ang="0">
                  <a:pos x="48" y="392"/>
                </a:cxn>
                <a:cxn ang="0">
                  <a:pos x="74" y="410"/>
                </a:cxn>
                <a:cxn ang="0">
                  <a:pos x="104" y="421"/>
                </a:cxn>
                <a:cxn ang="0">
                  <a:pos x="159" y="436"/>
                </a:cxn>
                <a:cxn ang="0">
                  <a:pos x="185" y="440"/>
                </a:cxn>
                <a:cxn ang="0">
                  <a:pos x="311" y="462"/>
                </a:cxn>
                <a:cxn ang="0">
                  <a:pos x="425" y="477"/>
                </a:cxn>
                <a:cxn ang="0">
                  <a:pos x="381" y="477"/>
                </a:cxn>
                <a:cxn ang="0">
                  <a:pos x="322" y="466"/>
                </a:cxn>
                <a:cxn ang="0">
                  <a:pos x="255" y="462"/>
                </a:cxn>
                <a:cxn ang="0">
                  <a:pos x="185" y="447"/>
                </a:cxn>
                <a:cxn ang="0">
                  <a:pos x="115" y="436"/>
                </a:cxn>
                <a:cxn ang="0">
                  <a:pos x="48" y="410"/>
                </a:cxn>
                <a:cxn ang="0">
                  <a:pos x="33" y="396"/>
                </a:cxn>
                <a:cxn ang="0">
                  <a:pos x="15" y="377"/>
                </a:cxn>
                <a:cxn ang="0">
                  <a:pos x="4" y="355"/>
                </a:cxn>
                <a:cxn ang="0">
                  <a:pos x="0" y="336"/>
                </a:cxn>
                <a:cxn ang="0">
                  <a:pos x="0" y="322"/>
                </a:cxn>
                <a:cxn ang="0">
                  <a:pos x="4" y="311"/>
                </a:cxn>
                <a:cxn ang="0">
                  <a:pos x="19" y="296"/>
                </a:cxn>
                <a:cxn ang="0">
                  <a:pos x="33" y="274"/>
                </a:cxn>
                <a:cxn ang="0">
                  <a:pos x="56" y="259"/>
                </a:cxn>
                <a:cxn ang="0">
                  <a:pos x="89" y="251"/>
                </a:cxn>
                <a:cxn ang="0">
                  <a:pos x="141" y="240"/>
                </a:cxn>
                <a:cxn ang="0">
                  <a:pos x="170" y="237"/>
                </a:cxn>
                <a:cxn ang="0">
                  <a:pos x="229" y="226"/>
                </a:cxn>
                <a:cxn ang="0">
                  <a:pos x="266" y="214"/>
                </a:cxn>
                <a:cxn ang="0">
                  <a:pos x="307" y="200"/>
                </a:cxn>
                <a:cxn ang="0">
                  <a:pos x="337" y="185"/>
                </a:cxn>
                <a:cxn ang="0">
                  <a:pos x="366" y="159"/>
                </a:cxn>
                <a:cxn ang="0">
                  <a:pos x="370" y="141"/>
                </a:cxn>
                <a:cxn ang="0">
                  <a:pos x="377" y="115"/>
                </a:cxn>
                <a:cxn ang="0">
                  <a:pos x="370" y="85"/>
                </a:cxn>
                <a:cxn ang="0">
                  <a:pos x="351" y="59"/>
                </a:cxn>
                <a:cxn ang="0">
                  <a:pos x="333" y="41"/>
                </a:cxn>
                <a:cxn ang="0">
                  <a:pos x="296" y="26"/>
                </a:cxn>
                <a:cxn ang="0">
                  <a:pos x="255" y="15"/>
                </a:cxn>
                <a:cxn ang="0">
                  <a:pos x="244" y="7"/>
                </a:cxn>
                <a:cxn ang="0">
                  <a:pos x="207" y="0"/>
                </a:cxn>
                <a:cxn ang="0">
                  <a:pos x="222" y="0"/>
                </a:cxn>
              </a:cxnLst>
              <a:rect l="0" t="0" r="0" b="0"/>
              <a:pathLst>
                <a:path w="436" h="477">
                  <a:moveTo>
                    <a:pt x="222" y="0"/>
                  </a:moveTo>
                  <a:lnTo>
                    <a:pt x="255" y="4"/>
                  </a:lnTo>
                  <a:lnTo>
                    <a:pt x="292" y="15"/>
                  </a:lnTo>
                  <a:lnTo>
                    <a:pt x="355" y="41"/>
                  </a:lnTo>
                  <a:lnTo>
                    <a:pt x="422" y="74"/>
                  </a:lnTo>
                  <a:lnTo>
                    <a:pt x="433" y="100"/>
                  </a:lnTo>
                  <a:lnTo>
                    <a:pt x="436" y="126"/>
                  </a:lnTo>
                  <a:lnTo>
                    <a:pt x="433" y="141"/>
                  </a:lnTo>
                  <a:lnTo>
                    <a:pt x="422" y="144"/>
                  </a:lnTo>
                  <a:lnTo>
                    <a:pt x="403" y="170"/>
                  </a:lnTo>
                  <a:lnTo>
                    <a:pt x="370" y="189"/>
                  </a:lnTo>
                  <a:lnTo>
                    <a:pt x="337" y="200"/>
                  </a:lnTo>
                  <a:lnTo>
                    <a:pt x="314" y="211"/>
                  </a:lnTo>
                  <a:lnTo>
                    <a:pt x="266" y="229"/>
                  </a:lnTo>
                  <a:lnTo>
                    <a:pt x="207" y="240"/>
                  </a:lnTo>
                  <a:lnTo>
                    <a:pt x="144" y="251"/>
                  </a:lnTo>
                  <a:lnTo>
                    <a:pt x="96" y="266"/>
                  </a:lnTo>
                  <a:lnTo>
                    <a:pt x="59" y="281"/>
                  </a:lnTo>
                  <a:lnTo>
                    <a:pt x="45" y="296"/>
                  </a:lnTo>
                  <a:lnTo>
                    <a:pt x="33" y="307"/>
                  </a:lnTo>
                  <a:lnTo>
                    <a:pt x="30" y="329"/>
                  </a:lnTo>
                  <a:lnTo>
                    <a:pt x="30" y="336"/>
                  </a:lnTo>
                  <a:lnTo>
                    <a:pt x="41" y="366"/>
                  </a:lnTo>
                  <a:lnTo>
                    <a:pt x="48" y="392"/>
                  </a:lnTo>
                  <a:lnTo>
                    <a:pt x="74" y="410"/>
                  </a:lnTo>
                  <a:lnTo>
                    <a:pt x="104" y="421"/>
                  </a:lnTo>
                  <a:lnTo>
                    <a:pt x="159" y="436"/>
                  </a:lnTo>
                  <a:lnTo>
                    <a:pt x="185" y="440"/>
                  </a:lnTo>
                  <a:lnTo>
                    <a:pt x="311" y="462"/>
                  </a:lnTo>
                  <a:lnTo>
                    <a:pt x="425" y="477"/>
                  </a:lnTo>
                  <a:lnTo>
                    <a:pt x="381" y="477"/>
                  </a:lnTo>
                  <a:lnTo>
                    <a:pt x="322" y="466"/>
                  </a:lnTo>
                  <a:lnTo>
                    <a:pt x="255" y="462"/>
                  </a:lnTo>
                  <a:lnTo>
                    <a:pt x="185" y="447"/>
                  </a:lnTo>
                  <a:lnTo>
                    <a:pt x="115" y="436"/>
                  </a:lnTo>
                  <a:lnTo>
                    <a:pt x="48" y="410"/>
                  </a:lnTo>
                  <a:lnTo>
                    <a:pt x="33" y="396"/>
                  </a:lnTo>
                  <a:lnTo>
                    <a:pt x="15" y="377"/>
                  </a:lnTo>
                  <a:lnTo>
                    <a:pt x="4" y="355"/>
                  </a:lnTo>
                  <a:lnTo>
                    <a:pt x="0" y="336"/>
                  </a:lnTo>
                  <a:lnTo>
                    <a:pt x="0" y="322"/>
                  </a:lnTo>
                  <a:lnTo>
                    <a:pt x="4" y="311"/>
                  </a:lnTo>
                  <a:lnTo>
                    <a:pt x="19" y="296"/>
                  </a:lnTo>
                  <a:lnTo>
                    <a:pt x="33" y="274"/>
                  </a:lnTo>
                  <a:lnTo>
                    <a:pt x="56" y="259"/>
                  </a:lnTo>
                  <a:lnTo>
                    <a:pt x="89" y="251"/>
                  </a:lnTo>
                  <a:lnTo>
                    <a:pt x="141" y="240"/>
                  </a:lnTo>
                  <a:lnTo>
                    <a:pt x="170" y="237"/>
                  </a:lnTo>
                  <a:lnTo>
                    <a:pt x="229" y="226"/>
                  </a:lnTo>
                  <a:lnTo>
                    <a:pt x="266" y="214"/>
                  </a:lnTo>
                  <a:lnTo>
                    <a:pt x="307" y="200"/>
                  </a:lnTo>
                  <a:lnTo>
                    <a:pt x="337" y="185"/>
                  </a:lnTo>
                  <a:lnTo>
                    <a:pt x="366" y="159"/>
                  </a:lnTo>
                  <a:lnTo>
                    <a:pt x="370" y="141"/>
                  </a:lnTo>
                  <a:lnTo>
                    <a:pt x="377" y="115"/>
                  </a:lnTo>
                  <a:lnTo>
                    <a:pt x="370" y="85"/>
                  </a:lnTo>
                  <a:lnTo>
                    <a:pt x="351" y="59"/>
                  </a:lnTo>
                  <a:lnTo>
                    <a:pt x="333" y="41"/>
                  </a:lnTo>
                  <a:lnTo>
                    <a:pt x="296" y="26"/>
                  </a:lnTo>
                  <a:lnTo>
                    <a:pt x="255" y="15"/>
                  </a:lnTo>
                  <a:lnTo>
                    <a:pt x="244" y="7"/>
                  </a:lnTo>
                  <a:lnTo>
                    <a:pt x="207" y="0"/>
                  </a:lnTo>
                  <a:lnTo>
                    <a:pt x="222"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5" name="図形 114"/>
            <p:cNvSpPr>
              <a:spLocks/>
            </p:cNvSpPr>
            <p:nvPr/>
          </p:nvSpPr>
          <p:spPr bwMode="auto">
            <a:xfrm>
              <a:off x="662352" y="5147041"/>
              <a:ext cx="884670" cy="360180"/>
            </a:xfrm>
            <a:custGeom>
              <a:avLst/>
              <a:gdLst/>
              <a:ahLst/>
              <a:cxnLst>
                <a:cxn ang="0">
                  <a:pos x="0" y="110"/>
                </a:cxn>
                <a:cxn ang="0">
                  <a:pos x="0" y="99"/>
                </a:cxn>
                <a:cxn ang="0">
                  <a:pos x="4" y="88"/>
                </a:cxn>
                <a:cxn ang="0">
                  <a:pos x="19" y="73"/>
                </a:cxn>
                <a:cxn ang="0">
                  <a:pos x="49" y="55"/>
                </a:cxn>
                <a:cxn ang="0">
                  <a:pos x="111" y="33"/>
                </a:cxn>
                <a:cxn ang="0">
                  <a:pos x="196" y="14"/>
                </a:cxn>
                <a:cxn ang="0">
                  <a:pos x="293" y="0"/>
                </a:cxn>
                <a:cxn ang="0">
                  <a:pos x="226" y="14"/>
                </a:cxn>
                <a:cxn ang="0">
                  <a:pos x="156" y="40"/>
                </a:cxn>
                <a:cxn ang="0">
                  <a:pos x="119" y="55"/>
                </a:cxn>
                <a:cxn ang="0">
                  <a:pos x="97" y="70"/>
                </a:cxn>
                <a:cxn ang="0">
                  <a:pos x="74" y="96"/>
                </a:cxn>
                <a:cxn ang="0">
                  <a:pos x="63" y="118"/>
                </a:cxn>
                <a:cxn ang="0">
                  <a:pos x="63" y="125"/>
                </a:cxn>
                <a:cxn ang="0">
                  <a:pos x="71" y="133"/>
                </a:cxn>
                <a:cxn ang="0">
                  <a:pos x="86" y="151"/>
                </a:cxn>
                <a:cxn ang="0">
                  <a:pos x="126" y="170"/>
                </a:cxn>
                <a:cxn ang="0">
                  <a:pos x="189" y="195"/>
                </a:cxn>
                <a:cxn ang="0">
                  <a:pos x="285" y="221"/>
                </a:cxn>
                <a:cxn ang="0">
                  <a:pos x="448" y="236"/>
                </a:cxn>
                <a:cxn ang="0">
                  <a:pos x="522" y="244"/>
                </a:cxn>
                <a:cxn ang="0">
                  <a:pos x="577" y="251"/>
                </a:cxn>
                <a:cxn ang="0">
                  <a:pos x="525" y="255"/>
                </a:cxn>
                <a:cxn ang="0">
                  <a:pos x="511" y="251"/>
                </a:cxn>
                <a:cxn ang="0">
                  <a:pos x="507" y="251"/>
                </a:cxn>
                <a:cxn ang="0">
                  <a:pos x="448" y="251"/>
                </a:cxn>
                <a:cxn ang="0">
                  <a:pos x="378" y="240"/>
                </a:cxn>
                <a:cxn ang="0">
                  <a:pos x="226" y="214"/>
                </a:cxn>
                <a:cxn ang="0">
                  <a:pos x="141" y="195"/>
                </a:cxn>
                <a:cxn ang="0">
                  <a:pos x="71" y="170"/>
                </a:cxn>
                <a:cxn ang="0">
                  <a:pos x="41" y="155"/>
                </a:cxn>
                <a:cxn ang="0">
                  <a:pos x="19" y="140"/>
                </a:cxn>
                <a:cxn ang="0">
                  <a:pos x="4" y="125"/>
                </a:cxn>
                <a:cxn ang="0">
                  <a:pos x="0" y="110"/>
                </a:cxn>
              </a:cxnLst>
              <a:rect l="0" t="0" r="0" b="0"/>
              <a:pathLst>
                <a:path w="577" h="255">
                  <a:moveTo>
                    <a:pt x="0" y="110"/>
                  </a:moveTo>
                  <a:lnTo>
                    <a:pt x="0" y="99"/>
                  </a:lnTo>
                  <a:lnTo>
                    <a:pt x="4" y="88"/>
                  </a:lnTo>
                  <a:lnTo>
                    <a:pt x="19" y="73"/>
                  </a:lnTo>
                  <a:lnTo>
                    <a:pt x="49" y="55"/>
                  </a:lnTo>
                  <a:lnTo>
                    <a:pt x="111" y="33"/>
                  </a:lnTo>
                  <a:lnTo>
                    <a:pt x="196" y="14"/>
                  </a:lnTo>
                  <a:lnTo>
                    <a:pt x="293" y="0"/>
                  </a:lnTo>
                  <a:lnTo>
                    <a:pt x="226" y="14"/>
                  </a:lnTo>
                  <a:lnTo>
                    <a:pt x="156" y="40"/>
                  </a:lnTo>
                  <a:lnTo>
                    <a:pt x="119" y="55"/>
                  </a:lnTo>
                  <a:lnTo>
                    <a:pt x="97" y="70"/>
                  </a:lnTo>
                  <a:lnTo>
                    <a:pt x="74" y="96"/>
                  </a:lnTo>
                  <a:lnTo>
                    <a:pt x="63" y="118"/>
                  </a:lnTo>
                  <a:lnTo>
                    <a:pt x="63" y="125"/>
                  </a:lnTo>
                  <a:lnTo>
                    <a:pt x="71" y="133"/>
                  </a:lnTo>
                  <a:lnTo>
                    <a:pt x="86" y="151"/>
                  </a:lnTo>
                  <a:lnTo>
                    <a:pt x="126" y="170"/>
                  </a:lnTo>
                  <a:lnTo>
                    <a:pt x="189" y="195"/>
                  </a:lnTo>
                  <a:lnTo>
                    <a:pt x="285" y="221"/>
                  </a:lnTo>
                  <a:lnTo>
                    <a:pt x="448" y="236"/>
                  </a:lnTo>
                  <a:lnTo>
                    <a:pt x="522" y="244"/>
                  </a:lnTo>
                  <a:lnTo>
                    <a:pt x="577" y="251"/>
                  </a:lnTo>
                  <a:lnTo>
                    <a:pt x="525" y="255"/>
                  </a:lnTo>
                  <a:lnTo>
                    <a:pt x="511" y="251"/>
                  </a:lnTo>
                  <a:lnTo>
                    <a:pt x="507" y="251"/>
                  </a:lnTo>
                  <a:lnTo>
                    <a:pt x="448" y="251"/>
                  </a:lnTo>
                  <a:lnTo>
                    <a:pt x="378" y="240"/>
                  </a:lnTo>
                  <a:lnTo>
                    <a:pt x="226" y="214"/>
                  </a:lnTo>
                  <a:lnTo>
                    <a:pt x="141" y="195"/>
                  </a:lnTo>
                  <a:lnTo>
                    <a:pt x="71" y="170"/>
                  </a:lnTo>
                  <a:lnTo>
                    <a:pt x="41" y="155"/>
                  </a:lnTo>
                  <a:lnTo>
                    <a:pt x="19" y="140"/>
                  </a:lnTo>
                  <a:lnTo>
                    <a:pt x="4" y="125"/>
                  </a:lnTo>
                  <a:lnTo>
                    <a:pt x="0" y="11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6" name="図形 115"/>
            <p:cNvSpPr>
              <a:spLocks/>
            </p:cNvSpPr>
            <p:nvPr/>
          </p:nvSpPr>
          <p:spPr bwMode="auto">
            <a:xfrm>
              <a:off x="578025" y="5135742"/>
              <a:ext cx="748213" cy="365830"/>
            </a:xfrm>
            <a:custGeom>
              <a:avLst/>
              <a:gdLst/>
              <a:ahLst/>
              <a:cxnLst>
                <a:cxn ang="0">
                  <a:pos x="174" y="207"/>
                </a:cxn>
                <a:cxn ang="0">
                  <a:pos x="96" y="189"/>
                </a:cxn>
                <a:cxn ang="0">
                  <a:pos x="41" y="167"/>
                </a:cxn>
                <a:cxn ang="0">
                  <a:pos x="11" y="141"/>
                </a:cxn>
                <a:cxn ang="0">
                  <a:pos x="0" y="122"/>
                </a:cxn>
                <a:cxn ang="0">
                  <a:pos x="0" y="111"/>
                </a:cxn>
                <a:cxn ang="0">
                  <a:pos x="0" y="96"/>
                </a:cxn>
                <a:cxn ang="0">
                  <a:pos x="4" y="93"/>
                </a:cxn>
                <a:cxn ang="0">
                  <a:pos x="19" y="78"/>
                </a:cxn>
                <a:cxn ang="0">
                  <a:pos x="33" y="63"/>
                </a:cxn>
                <a:cxn ang="0">
                  <a:pos x="85" y="41"/>
                </a:cxn>
                <a:cxn ang="0">
                  <a:pos x="141" y="26"/>
                </a:cxn>
                <a:cxn ang="0">
                  <a:pos x="200" y="19"/>
                </a:cxn>
                <a:cxn ang="0">
                  <a:pos x="307" y="8"/>
                </a:cxn>
                <a:cxn ang="0">
                  <a:pos x="348" y="8"/>
                </a:cxn>
                <a:cxn ang="0">
                  <a:pos x="377" y="0"/>
                </a:cxn>
                <a:cxn ang="0">
                  <a:pos x="362" y="0"/>
                </a:cxn>
                <a:cxn ang="0">
                  <a:pos x="251" y="19"/>
                </a:cxn>
                <a:cxn ang="0">
                  <a:pos x="166" y="37"/>
                </a:cxn>
                <a:cxn ang="0">
                  <a:pos x="111" y="56"/>
                </a:cxn>
                <a:cxn ang="0">
                  <a:pos x="74" y="78"/>
                </a:cxn>
                <a:cxn ang="0">
                  <a:pos x="55" y="96"/>
                </a:cxn>
                <a:cxn ang="0">
                  <a:pos x="48" y="107"/>
                </a:cxn>
                <a:cxn ang="0">
                  <a:pos x="48" y="118"/>
                </a:cxn>
                <a:cxn ang="0">
                  <a:pos x="55" y="133"/>
                </a:cxn>
                <a:cxn ang="0">
                  <a:pos x="67" y="148"/>
                </a:cxn>
                <a:cxn ang="0">
                  <a:pos x="85" y="163"/>
                </a:cxn>
                <a:cxn ang="0">
                  <a:pos x="104" y="174"/>
                </a:cxn>
                <a:cxn ang="0">
                  <a:pos x="170" y="196"/>
                </a:cxn>
                <a:cxn ang="0">
                  <a:pos x="240" y="218"/>
                </a:cxn>
                <a:cxn ang="0">
                  <a:pos x="381" y="244"/>
                </a:cxn>
                <a:cxn ang="0">
                  <a:pos x="488" y="259"/>
                </a:cxn>
                <a:cxn ang="0">
                  <a:pos x="447" y="259"/>
                </a:cxn>
                <a:cxn ang="0">
                  <a:pos x="447" y="252"/>
                </a:cxn>
                <a:cxn ang="0">
                  <a:pos x="348" y="244"/>
                </a:cxn>
                <a:cxn ang="0">
                  <a:pos x="266" y="229"/>
                </a:cxn>
                <a:cxn ang="0">
                  <a:pos x="174" y="207"/>
                </a:cxn>
              </a:cxnLst>
              <a:rect l="0" t="0" r="0" b="0"/>
              <a:pathLst>
                <a:path w="488" h="259">
                  <a:moveTo>
                    <a:pt x="174" y="207"/>
                  </a:moveTo>
                  <a:lnTo>
                    <a:pt x="96" y="189"/>
                  </a:lnTo>
                  <a:lnTo>
                    <a:pt x="41" y="167"/>
                  </a:lnTo>
                  <a:lnTo>
                    <a:pt x="11" y="141"/>
                  </a:lnTo>
                  <a:lnTo>
                    <a:pt x="0" y="122"/>
                  </a:lnTo>
                  <a:lnTo>
                    <a:pt x="0" y="111"/>
                  </a:lnTo>
                  <a:lnTo>
                    <a:pt x="0" y="96"/>
                  </a:lnTo>
                  <a:lnTo>
                    <a:pt x="4" y="93"/>
                  </a:lnTo>
                  <a:lnTo>
                    <a:pt x="19" y="78"/>
                  </a:lnTo>
                  <a:lnTo>
                    <a:pt x="33" y="63"/>
                  </a:lnTo>
                  <a:lnTo>
                    <a:pt x="85" y="41"/>
                  </a:lnTo>
                  <a:lnTo>
                    <a:pt x="141" y="26"/>
                  </a:lnTo>
                  <a:lnTo>
                    <a:pt x="200" y="19"/>
                  </a:lnTo>
                  <a:lnTo>
                    <a:pt x="307" y="8"/>
                  </a:lnTo>
                  <a:lnTo>
                    <a:pt x="348" y="8"/>
                  </a:lnTo>
                  <a:lnTo>
                    <a:pt x="377" y="0"/>
                  </a:lnTo>
                  <a:lnTo>
                    <a:pt x="362" y="0"/>
                  </a:lnTo>
                  <a:lnTo>
                    <a:pt x="251" y="19"/>
                  </a:lnTo>
                  <a:lnTo>
                    <a:pt x="166" y="37"/>
                  </a:lnTo>
                  <a:lnTo>
                    <a:pt x="111" y="56"/>
                  </a:lnTo>
                  <a:lnTo>
                    <a:pt x="74" y="78"/>
                  </a:lnTo>
                  <a:lnTo>
                    <a:pt x="55" y="96"/>
                  </a:lnTo>
                  <a:lnTo>
                    <a:pt x="48" y="107"/>
                  </a:lnTo>
                  <a:lnTo>
                    <a:pt x="48" y="118"/>
                  </a:lnTo>
                  <a:lnTo>
                    <a:pt x="55" y="133"/>
                  </a:lnTo>
                  <a:lnTo>
                    <a:pt x="67" y="148"/>
                  </a:lnTo>
                  <a:lnTo>
                    <a:pt x="85" y="163"/>
                  </a:lnTo>
                  <a:lnTo>
                    <a:pt x="104" y="174"/>
                  </a:lnTo>
                  <a:lnTo>
                    <a:pt x="170" y="196"/>
                  </a:lnTo>
                  <a:lnTo>
                    <a:pt x="240" y="218"/>
                  </a:lnTo>
                  <a:lnTo>
                    <a:pt x="381" y="244"/>
                  </a:lnTo>
                  <a:lnTo>
                    <a:pt x="488" y="259"/>
                  </a:lnTo>
                  <a:lnTo>
                    <a:pt x="447" y="259"/>
                  </a:lnTo>
                  <a:lnTo>
                    <a:pt x="447" y="252"/>
                  </a:lnTo>
                  <a:lnTo>
                    <a:pt x="348" y="244"/>
                  </a:lnTo>
                  <a:lnTo>
                    <a:pt x="266" y="229"/>
                  </a:lnTo>
                  <a:lnTo>
                    <a:pt x="174" y="20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7" name="図形 116"/>
            <p:cNvSpPr>
              <a:spLocks/>
            </p:cNvSpPr>
            <p:nvPr/>
          </p:nvSpPr>
          <p:spPr bwMode="auto">
            <a:xfrm>
              <a:off x="771211" y="4827823"/>
              <a:ext cx="781944" cy="637024"/>
            </a:xfrm>
            <a:custGeom>
              <a:avLst/>
              <a:gdLst/>
              <a:ahLst/>
              <a:cxnLst>
                <a:cxn ang="0">
                  <a:pos x="321" y="0"/>
                </a:cxn>
                <a:cxn ang="0">
                  <a:pos x="377" y="7"/>
                </a:cxn>
                <a:cxn ang="0">
                  <a:pos x="395" y="15"/>
                </a:cxn>
                <a:cxn ang="0">
                  <a:pos x="436" y="30"/>
                </a:cxn>
                <a:cxn ang="0">
                  <a:pos x="465" y="44"/>
                </a:cxn>
                <a:cxn ang="0">
                  <a:pos x="491" y="59"/>
                </a:cxn>
                <a:cxn ang="0">
                  <a:pos x="506" y="85"/>
                </a:cxn>
                <a:cxn ang="0">
                  <a:pos x="510" y="115"/>
                </a:cxn>
                <a:cxn ang="0">
                  <a:pos x="510" y="141"/>
                </a:cxn>
                <a:cxn ang="0">
                  <a:pos x="502" y="159"/>
                </a:cxn>
                <a:cxn ang="0">
                  <a:pos x="477" y="181"/>
                </a:cxn>
                <a:cxn ang="0">
                  <a:pos x="440" y="200"/>
                </a:cxn>
                <a:cxn ang="0">
                  <a:pos x="406" y="211"/>
                </a:cxn>
                <a:cxn ang="0">
                  <a:pos x="366" y="218"/>
                </a:cxn>
                <a:cxn ang="0">
                  <a:pos x="307" y="237"/>
                </a:cxn>
                <a:cxn ang="0">
                  <a:pos x="281" y="237"/>
                </a:cxn>
                <a:cxn ang="0">
                  <a:pos x="229" y="244"/>
                </a:cxn>
                <a:cxn ang="0">
                  <a:pos x="188" y="259"/>
                </a:cxn>
                <a:cxn ang="0">
                  <a:pos x="173" y="274"/>
                </a:cxn>
                <a:cxn ang="0">
                  <a:pos x="155" y="288"/>
                </a:cxn>
                <a:cxn ang="0">
                  <a:pos x="144" y="307"/>
                </a:cxn>
                <a:cxn ang="0">
                  <a:pos x="136" y="322"/>
                </a:cxn>
                <a:cxn ang="0">
                  <a:pos x="136" y="336"/>
                </a:cxn>
                <a:cxn ang="0">
                  <a:pos x="140" y="355"/>
                </a:cxn>
                <a:cxn ang="0">
                  <a:pos x="151" y="377"/>
                </a:cxn>
                <a:cxn ang="0">
                  <a:pos x="170" y="396"/>
                </a:cxn>
                <a:cxn ang="0">
                  <a:pos x="185" y="410"/>
                </a:cxn>
                <a:cxn ang="0">
                  <a:pos x="244" y="436"/>
                </a:cxn>
                <a:cxn ang="0">
                  <a:pos x="310" y="451"/>
                </a:cxn>
                <a:cxn ang="0">
                  <a:pos x="214" y="440"/>
                </a:cxn>
                <a:cxn ang="0">
                  <a:pos x="151" y="425"/>
                </a:cxn>
                <a:cxn ang="0">
                  <a:pos x="88" y="407"/>
                </a:cxn>
                <a:cxn ang="0">
                  <a:pos x="48" y="392"/>
                </a:cxn>
                <a:cxn ang="0">
                  <a:pos x="26" y="377"/>
                </a:cxn>
                <a:cxn ang="0">
                  <a:pos x="11" y="366"/>
                </a:cxn>
                <a:cxn ang="0">
                  <a:pos x="0" y="355"/>
                </a:cxn>
                <a:cxn ang="0">
                  <a:pos x="0" y="344"/>
                </a:cxn>
                <a:cxn ang="0">
                  <a:pos x="3" y="325"/>
                </a:cxn>
                <a:cxn ang="0">
                  <a:pos x="15" y="311"/>
                </a:cxn>
                <a:cxn ang="0">
                  <a:pos x="29" y="296"/>
                </a:cxn>
                <a:cxn ang="0">
                  <a:pos x="48" y="285"/>
                </a:cxn>
                <a:cxn ang="0">
                  <a:pos x="96" y="266"/>
                </a:cxn>
                <a:cxn ang="0">
                  <a:pos x="144" y="251"/>
                </a:cxn>
                <a:cxn ang="0">
                  <a:pos x="236" y="229"/>
                </a:cxn>
                <a:cxn ang="0">
                  <a:pos x="281" y="226"/>
                </a:cxn>
                <a:cxn ang="0">
                  <a:pos x="336" y="214"/>
                </a:cxn>
                <a:cxn ang="0">
                  <a:pos x="380" y="200"/>
                </a:cxn>
                <a:cxn ang="0">
                  <a:pos x="417" y="181"/>
                </a:cxn>
                <a:cxn ang="0">
                  <a:pos x="436" y="155"/>
                </a:cxn>
                <a:cxn ang="0">
                  <a:pos x="451" y="141"/>
                </a:cxn>
                <a:cxn ang="0">
                  <a:pos x="454" y="118"/>
                </a:cxn>
                <a:cxn ang="0">
                  <a:pos x="462" y="104"/>
                </a:cxn>
                <a:cxn ang="0">
                  <a:pos x="454" y="78"/>
                </a:cxn>
                <a:cxn ang="0">
                  <a:pos x="440" y="63"/>
                </a:cxn>
                <a:cxn ang="0">
                  <a:pos x="421" y="44"/>
                </a:cxn>
                <a:cxn ang="0">
                  <a:pos x="403" y="33"/>
                </a:cxn>
                <a:cxn ang="0">
                  <a:pos x="351" y="7"/>
                </a:cxn>
                <a:cxn ang="0">
                  <a:pos x="321" y="0"/>
                </a:cxn>
              </a:cxnLst>
              <a:rect l="0" t="0" r="0" b="0"/>
              <a:pathLst>
                <a:path w="510" h="451">
                  <a:moveTo>
                    <a:pt x="321" y="0"/>
                  </a:moveTo>
                  <a:lnTo>
                    <a:pt x="377" y="7"/>
                  </a:lnTo>
                  <a:lnTo>
                    <a:pt x="395" y="15"/>
                  </a:lnTo>
                  <a:lnTo>
                    <a:pt x="436" y="30"/>
                  </a:lnTo>
                  <a:lnTo>
                    <a:pt x="465" y="44"/>
                  </a:lnTo>
                  <a:lnTo>
                    <a:pt x="491" y="59"/>
                  </a:lnTo>
                  <a:lnTo>
                    <a:pt x="506" y="85"/>
                  </a:lnTo>
                  <a:lnTo>
                    <a:pt x="510" y="115"/>
                  </a:lnTo>
                  <a:lnTo>
                    <a:pt x="510" y="141"/>
                  </a:lnTo>
                  <a:lnTo>
                    <a:pt x="502" y="159"/>
                  </a:lnTo>
                  <a:lnTo>
                    <a:pt x="477" y="181"/>
                  </a:lnTo>
                  <a:lnTo>
                    <a:pt x="440" y="200"/>
                  </a:lnTo>
                  <a:lnTo>
                    <a:pt x="406" y="211"/>
                  </a:lnTo>
                  <a:lnTo>
                    <a:pt x="366" y="218"/>
                  </a:lnTo>
                  <a:lnTo>
                    <a:pt x="307" y="237"/>
                  </a:lnTo>
                  <a:lnTo>
                    <a:pt x="281" y="237"/>
                  </a:lnTo>
                  <a:lnTo>
                    <a:pt x="229" y="244"/>
                  </a:lnTo>
                  <a:lnTo>
                    <a:pt x="188" y="259"/>
                  </a:lnTo>
                  <a:lnTo>
                    <a:pt x="173" y="274"/>
                  </a:lnTo>
                  <a:lnTo>
                    <a:pt x="155" y="288"/>
                  </a:lnTo>
                  <a:lnTo>
                    <a:pt x="144" y="307"/>
                  </a:lnTo>
                  <a:lnTo>
                    <a:pt x="136" y="322"/>
                  </a:lnTo>
                  <a:lnTo>
                    <a:pt x="136" y="336"/>
                  </a:lnTo>
                  <a:lnTo>
                    <a:pt x="140" y="355"/>
                  </a:lnTo>
                  <a:lnTo>
                    <a:pt x="151" y="377"/>
                  </a:lnTo>
                  <a:lnTo>
                    <a:pt x="170" y="396"/>
                  </a:lnTo>
                  <a:lnTo>
                    <a:pt x="185" y="410"/>
                  </a:lnTo>
                  <a:lnTo>
                    <a:pt x="244" y="436"/>
                  </a:lnTo>
                  <a:lnTo>
                    <a:pt x="310" y="451"/>
                  </a:lnTo>
                  <a:lnTo>
                    <a:pt x="214" y="440"/>
                  </a:lnTo>
                  <a:lnTo>
                    <a:pt x="151" y="425"/>
                  </a:lnTo>
                  <a:lnTo>
                    <a:pt x="88" y="407"/>
                  </a:lnTo>
                  <a:lnTo>
                    <a:pt x="48" y="392"/>
                  </a:lnTo>
                  <a:lnTo>
                    <a:pt x="26" y="377"/>
                  </a:lnTo>
                  <a:lnTo>
                    <a:pt x="11" y="366"/>
                  </a:lnTo>
                  <a:lnTo>
                    <a:pt x="0" y="355"/>
                  </a:lnTo>
                  <a:lnTo>
                    <a:pt x="0" y="344"/>
                  </a:lnTo>
                  <a:lnTo>
                    <a:pt x="3" y="325"/>
                  </a:lnTo>
                  <a:lnTo>
                    <a:pt x="15" y="311"/>
                  </a:lnTo>
                  <a:lnTo>
                    <a:pt x="29" y="296"/>
                  </a:lnTo>
                  <a:lnTo>
                    <a:pt x="48" y="285"/>
                  </a:lnTo>
                  <a:lnTo>
                    <a:pt x="96" y="266"/>
                  </a:lnTo>
                  <a:lnTo>
                    <a:pt x="144" y="251"/>
                  </a:lnTo>
                  <a:lnTo>
                    <a:pt x="236" y="229"/>
                  </a:lnTo>
                  <a:lnTo>
                    <a:pt x="281" y="226"/>
                  </a:lnTo>
                  <a:lnTo>
                    <a:pt x="336" y="214"/>
                  </a:lnTo>
                  <a:lnTo>
                    <a:pt x="380" y="200"/>
                  </a:lnTo>
                  <a:lnTo>
                    <a:pt x="417" y="181"/>
                  </a:lnTo>
                  <a:lnTo>
                    <a:pt x="436" y="155"/>
                  </a:lnTo>
                  <a:lnTo>
                    <a:pt x="451" y="141"/>
                  </a:lnTo>
                  <a:lnTo>
                    <a:pt x="454" y="118"/>
                  </a:lnTo>
                  <a:lnTo>
                    <a:pt x="462" y="104"/>
                  </a:lnTo>
                  <a:lnTo>
                    <a:pt x="454" y="78"/>
                  </a:lnTo>
                  <a:lnTo>
                    <a:pt x="440" y="63"/>
                  </a:lnTo>
                  <a:lnTo>
                    <a:pt x="421" y="44"/>
                  </a:lnTo>
                  <a:lnTo>
                    <a:pt x="403" y="33"/>
                  </a:lnTo>
                  <a:lnTo>
                    <a:pt x="351" y="7"/>
                  </a:lnTo>
                  <a:lnTo>
                    <a:pt x="321"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8" name="図形 117"/>
            <p:cNvSpPr>
              <a:spLocks/>
            </p:cNvSpPr>
            <p:nvPr/>
          </p:nvSpPr>
          <p:spPr bwMode="auto">
            <a:xfrm>
              <a:off x="1139184" y="4827823"/>
              <a:ext cx="328110" cy="319218"/>
            </a:xfrm>
            <a:custGeom>
              <a:avLst/>
              <a:gdLst/>
              <a:ahLst/>
              <a:cxnLst>
                <a:cxn ang="0">
                  <a:pos x="59" y="0"/>
                </a:cxn>
                <a:cxn ang="0">
                  <a:pos x="85" y="4"/>
                </a:cxn>
                <a:cxn ang="0">
                  <a:pos x="137" y="26"/>
                </a:cxn>
                <a:cxn ang="0">
                  <a:pos x="166" y="41"/>
                </a:cxn>
                <a:cxn ang="0">
                  <a:pos x="192" y="59"/>
                </a:cxn>
                <a:cxn ang="0">
                  <a:pos x="207" y="78"/>
                </a:cxn>
                <a:cxn ang="0">
                  <a:pos x="214" y="104"/>
                </a:cxn>
                <a:cxn ang="0">
                  <a:pos x="214" y="118"/>
                </a:cxn>
                <a:cxn ang="0">
                  <a:pos x="207" y="141"/>
                </a:cxn>
                <a:cxn ang="0">
                  <a:pos x="196" y="155"/>
                </a:cxn>
                <a:cxn ang="0">
                  <a:pos x="170" y="174"/>
                </a:cxn>
                <a:cxn ang="0">
                  <a:pos x="140" y="196"/>
                </a:cxn>
                <a:cxn ang="0">
                  <a:pos x="96" y="211"/>
                </a:cxn>
                <a:cxn ang="0">
                  <a:pos x="41" y="218"/>
                </a:cxn>
                <a:cxn ang="0">
                  <a:pos x="0" y="226"/>
                </a:cxn>
                <a:cxn ang="0">
                  <a:pos x="55" y="211"/>
                </a:cxn>
                <a:cxn ang="0">
                  <a:pos x="85" y="200"/>
                </a:cxn>
                <a:cxn ang="0">
                  <a:pos x="111" y="181"/>
                </a:cxn>
                <a:cxn ang="0">
                  <a:pos x="129" y="166"/>
                </a:cxn>
                <a:cxn ang="0">
                  <a:pos x="140" y="144"/>
                </a:cxn>
                <a:cxn ang="0">
                  <a:pos x="144" y="133"/>
                </a:cxn>
                <a:cxn ang="0">
                  <a:pos x="144" y="115"/>
                </a:cxn>
                <a:cxn ang="0">
                  <a:pos x="140" y="96"/>
                </a:cxn>
                <a:cxn ang="0">
                  <a:pos x="129" y="74"/>
                </a:cxn>
                <a:cxn ang="0">
                  <a:pos x="92" y="44"/>
                </a:cxn>
                <a:cxn ang="0">
                  <a:pos x="52" y="19"/>
                </a:cxn>
                <a:cxn ang="0">
                  <a:pos x="0" y="0"/>
                </a:cxn>
                <a:cxn ang="0">
                  <a:pos x="59" y="0"/>
                </a:cxn>
              </a:cxnLst>
              <a:rect l="0" t="0" r="0" b="0"/>
              <a:pathLst>
                <a:path w="214" h="226">
                  <a:moveTo>
                    <a:pt x="59" y="0"/>
                  </a:moveTo>
                  <a:lnTo>
                    <a:pt x="85" y="4"/>
                  </a:lnTo>
                  <a:lnTo>
                    <a:pt x="137" y="26"/>
                  </a:lnTo>
                  <a:lnTo>
                    <a:pt x="166" y="41"/>
                  </a:lnTo>
                  <a:lnTo>
                    <a:pt x="192" y="59"/>
                  </a:lnTo>
                  <a:lnTo>
                    <a:pt x="207" y="78"/>
                  </a:lnTo>
                  <a:lnTo>
                    <a:pt x="214" y="104"/>
                  </a:lnTo>
                  <a:lnTo>
                    <a:pt x="214" y="118"/>
                  </a:lnTo>
                  <a:lnTo>
                    <a:pt x="207" y="141"/>
                  </a:lnTo>
                  <a:lnTo>
                    <a:pt x="196" y="155"/>
                  </a:lnTo>
                  <a:lnTo>
                    <a:pt x="170" y="174"/>
                  </a:lnTo>
                  <a:lnTo>
                    <a:pt x="140" y="196"/>
                  </a:lnTo>
                  <a:lnTo>
                    <a:pt x="96" y="211"/>
                  </a:lnTo>
                  <a:lnTo>
                    <a:pt x="41" y="218"/>
                  </a:lnTo>
                  <a:lnTo>
                    <a:pt x="0" y="226"/>
                  </a:lnTo>
                  <a:lnTo>
                    <a:pt x="55" y="211"/>
                  </a:lnTo>
                  <a:lnTo>
                    <a:pt x="85" y="200"/>
                  </a:lnTo>
                  <a:lnTo>
                    <a:pt x="111" y="181"/>
                  </a:lnTo>
                  <a:lnTo>
                    <a:pt x="129" y="166"/>
                  </a:lnTo>
                  <a:lnTo>
                    <a:pt x="140" y="144"/>
                  </a:lnTo>
                  <a:lnTo>
                    <a:pt x="144" y="133"/>
                  </a:lnTo>
                  <a:lnTo>
                    <a:pt x="144" y="115"/>
                  </a:lnTo>
                  <a:lnTo>
                    <a:pt x="140" y="96"/>
                  </a:lnTo>
                  <a:lnTo>
                    <a:pt x="129" y="74"/>
                  </a:lnTo>
                  <a:lnTo>
                    <a:pt x="92" y="44"/>
                  </a:lnTo>
                  <a:lnTo>
                    <a:pt x="52" y="19"/>
                  </a:lnTo>
                  <a:lnTo>
                    <a:pt x="0" y="0"/>
                  </a:lnTo>
                  <a:lnTo>
                    <a:pt x="59"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19" name="図形 118"/>
            <p:cNvSpPr>
              <a:spLocks/>
            </p:cNvSpPr>
            <p:nvPr/>
          </p:nvSpPr>
          <p:spPr bwMode="auto">
            <a:xfrm>
              <a:off x="470699" y="4889972"/>
              <a:ext cx="243782" cy="261307"/>
            </a:xfrm>
            <a:custGeom>
              <a:avLst/>
              <a:gdLst/>
              <a:ahLst/>
              <a:cxnLst>
                <a:cxn ang="0">
                  <a:pos x="59" y="182"/>
                </a:cxn>
                <a:cxn ang="0">
                  <a:pos x="29" y="185"/>
                </a:cxn>
                <a:cxn ang="0">
                  <a:pos x="70" y="159"/>
                </a:cxn>
                <a:cxn ang="0">
                  <a:pos x="96" y="145"/>
                </a:cxn>
                <a:cxn ang="0">
                  <a:pos x="111" y="122"/>
                </a:cxn>
                <a:cxn ang="0">
                  <a:pos x="114" y="97"/>
                </a:cxn>
                <a:cxn ang="0">
                  <a:pos x="114" y="74"/>
                </a:cxn>
                <a:cxn ang="0">
                  <a:pos x="103" y="67"/>
                </a:cxn>
                <a:cxn ang="0">
                  <a:pos x="85" y="45"/>
                </a:cxn>
                <a:cxn ang="0">
                  <a:pos x="48" y="19"/>
                </a:cxn>
                <a:cxn ang="0">
                  <a:pos x="29" y="12"/>
                </a:cxn>
                <a:cxn ang="0">
                  <a:pos x="0" y="0"/>
                </a:cxn>
                <a:cxn ang="0">
                  <a:pos x="33" y="0"/>
                </a:cxn>
                <a:cxn ang="0">
                  <a:pos x="55" y="4"/>
                </a:cxn>
                <a:cxn ang="0">
                  <a:pos x="100" y="19"/>
                </a:cxn>
                <a:cxn ang="0">
                  <a:pos x="125" y="34"/>
                </a:cxn>
                <a:cxn ang="0">
                  <a:pos x="144" y="52"/>
                </a:cxn>
                <a:cxn ang="0">
                  <a:pos x="155" y="74"/>
                </a:cxn>
                <a:cxn ang="0">
                  <a:pos x="159" y="100"/>
                </a:cxn>
                <a:cxn ang="0">
                  <a:pos x="155" y="111"/>
                </a:cxn>
                <a:cxn ang="0">
                  <a:pos x="140" y="137"/>
                </a:cxn>
                <a:cxn ang="0">
                  <a:pos x="125" y="152"/>
                </a:cxn>
                <a:cxn ang="0">
                  <a:pos x="111" y="167"/>
                </a:cxn>
                <a:cxn ang="0">
                  <a:pos x="89" y="174"/>
                </a:cxn>
                <a:cxn ang="0">
                  <a:pos x="59" y="182"/>
                </a:cxn>
              </a:cxnLst>
              <a:rect l="0" t="0" r="0" b="0"/>
              <a:pathLst>
                <a:path w="159" h="185">
                  <a:moveTo>
                    <a:pt x="59" y="182"/>
                  </a:moveTo>
                  <a:lnTo>
                    <a:pt x="29" y="185"/>
                  </a:lnTo>
                  <a:lnTo>
                    <a:pt x="70" y="159"/>
                  </a:lnTo>
                  <a:lnTo>
                    <a:pt x="96" y="145"/>
                  </a:lnTo>
                  <a:lnTo>
                    <a:pt x="111" y="122"/>
                  </a:lnTo>
                  <a:lnTo>
                    <a:pt x="114" y="97"/>
                  </a:lnTo>
                  <a:lnTo>
                    <a:pt x="114" y="74"/>
                  </a:lnTo>
                  <a:lnTo>
                    <a:pt x="103" y="67"/>
                  </a:lnTo>
                  <a:lnTo>
                    <a:pt x="85" y="45"/>
                  </a:lnTo>
                  <a:lnTo>
                    <a:pt x="48" y="19"/>
                  </a:lnTo>
                  <a:lnTo>
                    <a:pt x="29" y="12"/>
                  </a:lnTo>
                  <a:lnTo>
                    <a:pt x="0" y="0"/>
                  </a:lnTo>
                  <a:lnTo>
                    <a:pt x="33" y="0"/>
                  </a:lnTo>
                  <a:lnTo>
                    <a:pt x="55" y="4"/>
                  </a:lnTo>
                  <a:lnTo>
                    <a:pt x="100" y="19"/>
                  </a:lnTo>
                  <a:lnTo>
                    <a:pt x="125" y="34"/>
                  </a:lnTo>
                  <a:lnTo>
                    <a:pt x="144" y="52"/>
                  </a:lnTo>
                  <a:lnTo>
                    <a:pt x="155" y="74"/>
                  </a:lnTo>
                  <a:lnTo>
                    <a:pt x="159" y="100"/>
                  </a:lnTo>
                  <a:lnTo>
                    <a:pt x="155" y="111"/>
                  </a:lnTo>
                  <a:lnTo>
                    <a:pt x="140" y="137"/>
                  </a:lnTo>
                  <a:lnTo>
                    <a:pt x="125" y="152"/>
                  </a:lnTo>
                  <a:lnTo>
                    <a:pt x="111" y="167"/>
                  </a:lnTo>
                  <a:lnTo>
                    <a:pt x="89" y="174"/>
                  </a:lnTo>
                  <a:lnTo>
                    <a:pt x="59" y="182"/>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0" name="図形 119"/>
            <p:cNvSpPr>
              <a:spLocks/>
            </p:cNvSpPr>
            <p:nvPr/>
          </p:nvSpPr>
          <p:spPr bwMode="auto">
            <a:xfrm>
              <a:off x="617888" y="4911159"/>
              <a:ext cx="277513" cy="224583"/>
            </a:xfrm>
            <a:custGeom>
              <a:avLst/>
              <a:gdLst/>
              <a:ahLst/>
              <a:cxnLst>
                <a:cxn ang="0">
                  <a:pos x="118" y="144"/>
                </a:cxn>
                <a:cxn ang="0">
                  <a:pos x="78" y="152"/>
                </a:cxn>
                <a:cxn ang="0">
                  <a:pos x="0" y="159"/>
                </a:cxn>
                <a:cxn ang="0">
                  <a:pos x="33" y="141"/>
                </a:cxn>
                <a:cxn ang="0">
                  <a:pos x="55" y="115"/>
                </a:cxn>
                <a:cxn ang="0">
                  <a:pos x="70" y="85"/>
                </a:cxn>
                <a:cxn ang="0">
                  <a:pos x="63" y="59"/>
                </a:cxn>
                <a:cxn ang="0">
                  <a:pos x="55" y="37"/>
                </a:cxn>
                <a:cxn ang="0">
                  <a:pos x="33" y="15"/>
                </a:cxn>
                <a:cxn ang="0">
                  <a:pos x="7" y="0"/>
                </a:cxn>
                <a:cxn ang="0">
                  <a:pos x="74" y="15"/>
                </a:cxn>
                <a:cxn ang="0">
                  <a:pos x="115" y="26"/>
                </a:cxn>
                <a:cxn ang="0">
                  <a:pos x="140" y="41"/>
                </a:cxn>
                <a:cxn ang="0">
                  <a:pos x="144" y="45"/>
                </a:cxn>
                <a:cxn ang="0">
                  <a:pos x="170" y="67"/>
                </a:cxn>
                <a:cxn ang="0">
                  <a:pos x="174" y="82"/>
                </a:cxn>
                <a:cxn ang="0">
                  <a:pos x="181" y="85"/>
                </a:cxn>
                <a:cxn ang="0">
                  <a:pos x="170" y="107"/>
                </a:cxn>
                <a:cxn ang="0">
                  <a:pos x="148" y="126"/>
                </a:cxn>
                <a:cxn ang="0">
                  <a:pos x="118" y="144"/>
                </a:cxn>
              </a:cxnLst>
              <a:rect l="0" t="0" r="0" b="0"/>
              <a:pathLst>
                <a:path w="181" h="159">
                  <a:moveTo>
                    <a:pt x="118" y="144"/>
                  </a:moveTo>
                  <a:lnTo>
                    <a:pt x="78" y="152"/>
                  </a:lnTo>
                  <a:lnTo>
                    <a:pt x="0" y="159"/>
                  </a:lnTo>
                  <a:lnTo>
                    <a:pt x="33" y="141"/>
                  </a:lnTo>
                  <a:lnTo>
                    <a:pt x="55" y="115"/>
                  </a:lnTo>
                  <a:lnTo>
                    <a:pt x="70" y="85"/>
                  </a:lnTo>
                  <a:lnTo>
                    <a:pt x="63" y="59"/>
                  </a:lnTo>
                  <a:lnTo>
                    <a:pt x="55" y="37"/>
                  </a:lnTo>
                  <a:lnTo>
                    <a:pt x="33" y="15"/>
                  </a:lnTo>
                  <a:lnTo>
                    <a:pt x="7" y="0"/>
                  </a:lnTo>
                  <a:lnTo>
                    <a:pt x="74" y="15"/>
                  </a:lnTo>
                  <a:lnTo>
                    <a:pt x="115" y="26"/>
                  </a:lnTo>
                  <a:lnTo>
                    <a:pt x="140" y="41"/>
                  </a:lnTo>
                  <a:lnTo>
                    <a:pt x="144" y="45"/>
                  </a:lnTo>
                  <a:lnTo>
                    <a:pt x="170" y="67"/>
                  </a:lnTo>
                  <a:lnTo>
                    <a:pt x="174" y="82"/>
                  </a:lnTo>
                  <a:lnTo>
                    <a:pt x="181" y="85"/>
                  </a:lnTo>
                  <a:lnTo>
                    <a:pt x="170" y="107"/>
                  </a:lnTo>
                  <a:lnTo>
                    <a:pt x="148" y="126"/>
                  </a:lnTo>
                  <a:lnTo>
                    <a:pt x="118" y="14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1" name="図形 120"/>
            <p:cNvSpPr>
              <a:spLocks/>
            </p:cNvSpPr>
            <p:nvPr/>
          </p:nvSpPr>
          <p:spPr bwMode="auto">
            <a:xfrm>
              <a:off x="538161" y="4885735"/>
              <a:ext cx="441568" cy="224583"/>
            </a:xfrm>
            <a:custGeom>
              <a:avLst/>
              <a:gdLst/>
              <a:ahLst/>
              <a:cxnLst>
                <a:cxn ang="0">
                  <a:pos x="277" y="59"/>
                </a:cxn>
                <a:cxn ang="0">
                  <a:pos x="281" y="70"/>
                </a:cxn>
                <a:cxn ang="0">
                  <a:pos x="288" y="85"/>
                </a:cxn>
                <a:cxn ang="0">
                  <a:pos x="288" y="92"/>
                </a:cxn>
                <a:cxn ang="0">
                  <a:pos x="281" y="103"/>
                </a:cxn>
                <a:cxn ang="0">
                  <a:pos x="277" y="114"/>
                </a:cxn>
                <a:cxn ang="0">
                  <a:pos x="252" y="140"/>
                </a:cxn>
                <a:cxn ang="0">
                  <a:pos x="218" y="155"/>
                </a:cxn>
                <a:cxn ang="0">
                  <a:pos x="181" y="159"/>
                </a:cxn>
                <a:cxn ang="0">
                  <a:pos x="211" y="140"/>
                </a:cxn>
                <a:cxn ang="0">
                  <a:pos x="226" y="125"/>
                </a:cxn>
                <a:cxn ang="0">
                  <a:pos x="233" y="103"/>
                </a:cxn>
                <a:cxn ang="0">
                  <a:pos x="233" y="92"/>
                </a:cxn>
                <a:cxn ang="0">
                  <a:pos x="226" y="85"/>
                </a:cxn>
                <a:cxn ang="0">
                  <a:pos x="200" y="59"/>
                </a:cxn>
                <a:cxn ang="0">
                  <a:pos x="192" y="55"/>
                </a:cxn>
                <a:cxn ang="0">
                  <a:pos x="167" y="44"/>
                </a:cxn>
                <a:cxn ang="0">
                  <a:pos x="122" y="29"/>
                </a:cxn>
                <a:cxn ang="0">
                  <a:pos x="52" y="18"/>
                </a:cxn>
                <a:cxn ang="0">
                  <a:pos x="0" y="3"/>
                </a:cxn>
                <a:cxn ang="0">
                  <a:pos x="37" y="0"/>
                </a:cxn>
                <a:cxn ang="0">
                  <a:pos x="67" y="0"/>
                </a:cxn>
                <a:cxn ang="0">
                  <a:pos x="155" y="7"/>
                </a:cxn>
                <a:cxn ang="0">
                  <a:pos x="218" y="18"/>
                </a:cxn>
                <a:cxn ang="0">
                  <a:pos x="255" y="37"/>
                </a:cxn>
                <a:cxn ang="0">
                  <a:pos x="277" y="59"/>
                </a:cxn>
              </a:cxnLst>
              <a:rect l="0" t="0" r="0" b="0"/>
              <a:pathLst>
                <a:path w="288" h="159">
                  <a:moveTo>
                    <a:pt x="277" y="59"/>
                  </a:moveTo>
                  <a:lnTo>
                    <a:pt x="281" y="70"/>
                  </a:lnTo>
                  <a:lnTo>
                    <a:pt x="288" y="85"/>
                  </a:lnTo>
                  <a:lnTo>
                    <a:pt x="288" y="92"/>
                  </a:lnTo>
                  <a:lnTo>
                    <a:pt x="281" y="103"/>
                  </a:lnTo>
                  <a:lnTo>
                    <a:pt x="277" y="114"/>
                  </a:lnTo>
                  <a:lnTo>
                    <a:pt x="252" y="140"/>
                  </a:lnTo>
                  <a:lnTo>
                    <a:pt x="218" y="155"/>
                  </a:lnTo>
                  <a:lnTo>
                    <a:pt x="181" y="159"/>
                  </a:lnTo>
                  <a:lnTo>
                    <a:pt x="211" y="140"/>
                  </a:lnTo>
                  <a:lnTo>
                    <a:pt x="226" y="125"/>
                  </a:lnTo>
                  <a:lnTo>
                    <a:pt x="233" y="103"/>
                  </a:lnTo>
                  <a:lnTo>
                    <a:pt x="233" y="92"/>
                  </a:lnTo>
                  <a:lnTo>
                    <a:pt x="226" y="85"/>
                  </a:lnTo>
                  <a:lnTo>
                    <a:pt x="200" y="59"/>
                  </a:lnTo>
                  <a:lnTo>
                    <a:pt x="192" y="55"/>
                  </a:lnTo>
                  <a:lnTo>
                    <a:pt x="167" y="44"/>
                  </a:lnTo>
                  <a:lnTo>
                    <a:pt x="122" y="29"/>
                  </a:lnTo>
                  <a:lnTo>
                    <a:pt x="52" y="18"/>
                  </a:lnTo>
                  <a:lnTo>
                    <a:pt x="0" y="3"/>
                  </a:lnTo>
                  <a:lnTo>
                    <a:pt x="37" y="0"/>
                  </a:lnTo>
                  <a:lnTo>
                    <a:pt x="67" y="0"/>
                  </a:lnTo>
                  <a:lnTo>
                    <a:pt x="155" y="7"/>
                  </a:lnTo>
                  <a:lnTo>
                    <a:pt x="218" y="18"/>
                  </a:lnTo>
                  <a:lnTo>
                    <a:pt x="255" y="37"/>
                  </a:lnTo>
                  <a:lnTo>
                    <a:pt x="277" y="59"/>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2" name="図形 121"/>
            <p:cNvSpPr>
              <a:spLocks/>
            </p:cNvSpPr>
            <p:nvPr/>
          </p:nvSpPr>
          <p:spPr bwMode="auto">
            <a:xfrm>
              <a:off x="680751" y="4885735"/>
              <a:ext cx="10733" cy="1412"/>
            </a:xfrm>
            <a:custGeom>
              <a:avLst/>
              <a:gdLst/>
              <a:ahLst/>
              <a:cxnLst>
                <a:cxn ang="0">
                  <a:pos x="0" y="0"/>
                </a:cxn>
                <a:cxn ang="0">
                  <a:pos x="7" y="0"/>
                </a:cxn>
                <a:cxn ang="0">
                  <a:pos x="0" y="0"/>
                </a:cxn>
              </a:cxnLst>
              <a:rect l="0" t="0" r="0" b="0"/>
              <a:pathLst>
                <a:path w="7">
                  <a:moveTo>
                    <a:pt x="0" y="0"/>
                  </a:moveTo>
                  <a:lnTo>
                    <a:pt x="7" y="0"/>
                  </a:lnTo>
                  <a:lnTo>
                    <a:pt x="0"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3" name="図形 122"/>
            <p:cNvSpPr>
              <a:spLocks/>
            </p:cNvSpPr>
            <p:nvPr/>
          </p:nvSpPr>
          <p:spPr bwMode="auto">
            <a:xfrm>
              <a:off x="628621" y="4827823"/>
              <a:ext cx="102726" cy="46612"/>
            </a:xfrm>
            <a:custGeom>
              <a:avLst/>
              <a:gdLst/>
              <a:ahLst/>
              <a:cxnLst>
                <a:cxn ang="0">
                  <a:pos x="52" y="33"/>
                </a:cxn>
                <a:cxn ang="0">
                  <a:pos x="8" y="33"/>
                </a:cxn>
                <a:cxn ang="0">
                  <a:pos x="22" y="30"/>
                </a:cxn>
                <a:cxn ang="0">
                  <a:pos x="26" y="19"/>
                </a:cxn>
                <a:cxn ang="0">
                  <a:pos x="22" y="7"/>
                </a:cxn>
                <a:cxn ang="0">
                  <a:pos x="0" y="0"/>
                </a:cxn>
                <a:cxn ang="0">
                  <a:pos x="41" y="0"/>
                </a:cxn>
                <a:cxn ang="0">
                  <a:pos x="41" y="4"/>
                </a:cxn>
                <a:cxn ang="0">
                  <a:pos x="63" y="7"/>
                </a:cxn>
                <a:cxn ang="0">
                  <a:pos x="67" y="15"/>
                </a:cxn>
                <a:cxn ang="0">
                  <a:pos x="63" y="26"/>
                </a:cxn>
                <a:cxn ang="0">
                  <a:pos x="52" y="33"/>
                </a:cxn>
              </a:cxnLst>
              <a:rect l="0" t="0" r="0" b="0"/>
              <a:pathLst>
                <a:path w="67" h="33">
                  <a:moveTo>
                    <a:pt x="52" y="33"/>
                  </a:moveTo>
                  <a:lnTo>
                    <a:pt x="8" y="33"/>
                  </a:lnTo>
                  <a:lnTo>
                    <a:pt x="22" y="30"/>
                  </a:lnTo>
                  <a:lnTo>
                    <a:pt x="26" y="19"/>
                  </a:lnTo>
                  <a:lnTo>
                    <a:pt x="22" y="7"/>
                  </a:lnTo>
                  <a:lnTo>
                    <a:pt x="0" y="0"/>
                  </a:lnTo>
                  <a:lnTo>
                    <a:pt x="41" y="0"/>
                  </a:lnTo>
                  <a:lnTo>
                    <a:pt x="41" y="4"/>
                  </a:lnTo>
                  <a:lnTo>
                    <a:pt x="63" y="7"/>
                  </a:lnTo>
                  <a:lnTo>
                    <a:pt x="67" y="15"/>
                  </a:lnTo>
                  <a:lnTo>
                    <a:pt x="63" y="26"/>
                  </a:lnTo>
                  <a:lnTo>
                    <a:pt x="52" y="33"/>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4" name="図形 123"/>
            <p:cNvSpPr>
              <a:spLocks/>
            </p:cNvSpPr>
            <p:nvPr/>
          </p:nvSpPr>
          <p:spPr bwMode="auto">
            <a:xfrm>
              <a:off x="708349" y="4827823"/>
              <a:ext cx="90460" cy="46612"/>
            </a:xfrm>
            <a:custGeom>
              <a:avLst/>
              <a:gdLst/>
              <a:ahLst/>
              <a:cxnLst>
                <a:cxn ang="0">
                  <a:pos x="33" y="30"/>
                </a:cxn>
                <a:cxn ang="0">
                  <a:pos x="4" y="33"/>
                </a:cxn>
                <a:cxn ang="0">
                  <a:pos x="15" y="26"/>
                </a:cxn>
                <a:cxn ang="0">
                  <a:pos x="19" y="15"/>
                </a:cxn>
                <a:cxn ang="0">
                  <a:pos x="15" y="7"/>
                </a:cxn>
                <a:cxn ang="0">
                  <a:pos x="0" y="0"/>
                </a:cxn>
                <a:cxn ang="0">
                  <a:pos x="30" y="0"/>
                </a:cxn>
                <a:cxn ang="0">
                  <a:pos x="52" y="7"/>
                </a:cxn>
                <a:cxn ang="0">
                  <a:pos x="59" y="15"/>
                </a:cxn>
                <a:cxn ang="0">
                  <a:pos x="56" y="26"/>
                </a:cxn>
                <a:cxn ang="0">
                  <a:pos x="33" y="30"/>
                </a:cxn>
              </a:cxnLst>
              <a:rect l="0" t="0" r="0" b="0"/>
              <a:pathLst>
                <a:path w="59" h="33">
                  <a:moveTo>
                    <a:pt x="33" y="30"/>
                  </a:moveTo>
                  <a:lnTo>
                    <a:pt x="4" y="33"/>
                  </a:lnTo>
                  <a:lnTo>
                    <a:pt x="15" y="26"/>
                  </a:lnTo>
                  <a:lnTo>
                    <a:pt x="19" y="15"/>
                  </a:lnTo>
                  <a:lnTo>
                    <a:pt x="15" y="7"/>
                  </a:lnTo>
                  <a:lnTo>
                    <a:pt x="0" y="0"/>
                  </a:lnTo>
                  <a:lnTo>
                    <a:pt x="30" y="0"/>
                  </a:lnTo>
                  <a:lnTo>
                    <a:pt x="52" y="7"/>
                  </a:lnTo>
                  <a:lnTo>
                    <a:pt x="59" y="15"/>
                  </a:lnTo>
                  <a:lnTo>
                    <a:pt x="56" y="26"/>
                  </a:lnTo>
                  <a:lnTo>
                    <a:pt x="33" y="3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5" name="図形 124"/>
            <p:cNvSpPr>
              <a:spLocks/>
            </p:cNvSpPr>
            <p:nvPr/>
          </p:nvSpPr>
          <p:spPr bwMode="auto">
            <a:xfrm>
              <a:off x="153322" y="5188003"/>
              <a:ext cx="617889" cy="276844"/>
            </a:xfrm>
            <a:custGeom>
              <a:avLst/>
              <a:gdLst/>
              <a:ahLst/>
              <a:cxnLst>
                <a:cxn ang="0">
                  <a:pos x="7" y="100"/>
                </a:cxn>
                <a:cxn ang="0">
                  <a:pos x="0" y="89"/>
                </a:cxn>
                <a:cxn ang="0">
                  <a:pos x="7" y="74"/>
                </a:cxn>
                <a:cxn ang="0">
                  <a:pos x="11" y="67"/>
                </a:cxn>
                <a:cxn ang="0">
                  <a:pos x="26" y="44"/>
                </a:cxn>
                <a:cxn ang="0">
                  <a:pos x="55" y="30"/>
                </a:cxn>
                <a:cxn ang="0">
                  <a:pos x="100" y="11"/>
                </a:cxn>
                <a:cxn ang="0">
                  <a:pos x="166" y="0"/>
                </a:cxn>
                <a:cxn ang="0">
                  <a:pos x="196" y="0"/>
                </a:cxn>
                <a:cxn ang="0">
                  <a:pos x="122" y="19"/>
                </a:cxn>
                <a:cxn ang="0">
                  <a:pos x="96" y="30"/>
                </a:cxn>
                <a:cxn ang="0">
                  <a:pos x="59" y="44"/>
                </a:cxn>
                <a:cxn ang="0">
                  <a:pos x="52" y="59"/>
                </a:cxn>
                <a:cxn ang="0">
                  <a:pos x="44" y="70"/>
                </a:cxn>
                <a:cxn ang="0">
                  <a:pos x="52" y="89"/>
                </a:cxn>
                <a:cxn ang="0">
                  <a:pos x="59" y="104"/>
                </a:cxn>
                <a:cxn ang="0">
                  <a:pos x="77" y="122"/>
                </a:cxn>
                <a:cxn ang="0">
                  <a:pos x="96" y="137"/>
                </a:cxn>
                <a:cxn ang="0">
                  <a:pos x="129" y="152"/>
                </a:cxn>
                <a:cxn ang="0">
                  <a:pos x="222" y="174"/>
                </a:cxn>
                <a:cxn ang="0">
                  <a:pos x="321" y="192"/>
                </a:cxn>
                <a:cxn ang="0">
                  <a:pos x="403" y="196"/>
                </a:cxn>
                <a:cxn ang="0">
                  <a:pos x="318" y="192"/>
                </a:cxn>
                <a:cxn ang="0">
                  <a:pos x="185" y="181"/>
                </a:cxn>
                <a:cxn ang="0">
                  <a:pos x="122" y="166"/>
                </a:cxn>
                <a:cxn ang="0">
                  <a:pos x="66" y="152"/>
                </a:cxn>
                <a:cxn ang="0">
                  <a:pos x="26" y="126"/>
                </a:cxn>
                <a:cxn ang="0">
                  <a:pos x="11" y="115"/>
                </a:cxn>
                <a:cxn ang="0">
                  <a:pos x="7" y="100"/>
                </a:cxn>
              </a:cxnLst>
              <a:rect l="0" t="0" r="0" b="0"/>
              <a:pathLst>
                <a:path w="403" h="196">
                  <a:moveTo>
                    <a:pt x="7" y="100"/>
                  </a:moveTo>
                  <a:lnTo>
                    <a:pt x="0" y="89"/>
                  </a:lnTo>
                  <a:lnTo>
                    <a:pt x="7" y="74"/>
                  </a:lnTo>
                  <a:lnTo>
                    <a:pt x="11" y="67"/>
                  </a:lnTo>
                  <a:lnTo>
                    <a:pt x="26" y="44"/>
                  </a:lnTo>
                  <a:lnTo>
                    <a:pt x="55" y="30"/>
                  </a:lnTo>
                  <a:lnTo>
                    <a:pt x="100" y="11"/>
                  </a:lnTo>
                  <a:lnTo>
                    <a:pt x="166" y="0"/>
                  </a:lnTo>
                  <a:lnTo>
                    <a:pt x="196" y="0"/>
                  </a:lnTo>
                  <a:lnTo>
                    <a:pt x="122" y="19"/>
                  </a:lnTo>
                  <a:lnTo>
                    <a:pt x="96" y="30"/>
                  </a:lnTo>
                  <a:lnTo>
                    <a:pt x="59" y="44"/>
                  </a:lnTo>
                  <a:lnTo>
                    <a:pt x="52" y="59"/>
                  </a:lnTo>
                  <a:lnTo>
                    <a:pt x="44" y="70"/>
                  </a:lnTo>
                  <a:lnTo>
                    <a:pt x="52" y="89"/>
                  </a:lnTo>
                  <a:lnTo>
                    <a:pt x="59" y="104"/>
                  </a:lnTo>
                  <a:lnTo>
                    <a:pt x="77" y="122"/>
                  </a:lnTo>
                  <a:lnTo>
                    <a:pt x="96" y="137"/>
                  </a:lnTo>
                  <a:lnTo>
                    <a:pt x="129" y="152"/>
                  </a:lnTo>
                  <a:lnTo>
                    <a:pt x="222" y="174"/>
                  </a:lnTo>
                  <a:lnTo>
                    <a:pt x="321" y="192"/>
                  </a:lnTo>
                  <a:lnTo>
                    <a:pt x="403" y="196"/>
                  </a:lnTo>
                  <a:lnTo>
                    <a:pt x="318" y="192"/>
                  </a:lnTo>
                  <a:lnTo>
                    <a:pt x="185" y="181"/>
                  </a:lnTo>
                  <a:lnTo>
                    <a:pt x="122" y="166"/>
                  </a:lnTo>
                  <a:lnTo>
                    <a:pt x="66" y="152"/>
                  </a:lnTo>
                  <a:lnTo>
                    <a:pt x="26" y="126"/>
                  </a:lnTo>
                  <a:lnTo>
                    <a:pt x="11" y="115"/>
                  </a:lnTo>
                  <a:lnTo>
                    <a:pt x="7" y="10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6" name="図形 125"/>
            <p:cNvSpPr>
              <a:spLocks/>
            </p:cNvSpPr>
            <p:nvPr/>
          </p:nvSpPr>
          <p:spPr bwMode="auto">
            <a:xfrm>
              <a:off x="233049" y="4827823"/>
              <a:ext cx="1126919" cy="673748"/>
            </a:xfrm>
            <a:custGeom>
              <a:avLst/>
              <a:gdLst/>
              <a:ahLst/>
              <a:cxnLst>
                <a:cxn ang="0">
                  <a:pos x="561" y="466"/>
                </a:cxn>
                <a:cxn ang="0">
                  <a:pos x="329" y="447"/>
                </a:cxn>
                <a:cxn ang="0">
                  <a:pos x="159" y="421"/>
                </a:cxn>
                <a:cxn ang="0">
                  <a:pos x="55" y="392"/>
                </a:cxn>
                <a:cxn ang="0">
                  <a:pos x="14" y="355"/>
                </a:cxn>
                <a:cxn ang="0">
                  <a:pos x="0" y="325"/>
                </a:cxn>
                <a:cxn ang="0">
                  <a:pos x="7" y="307"/>
                </a:cxn>
                <a:cxn ang="0">
                  <a:pos x="77" y="274"/>
                </a:cxn>
                <a:cxn ang="0">
                  <a:pos x="173" y="251"/>
                </a:cxn>
                <a:cxn ang="0">
                  <a:pos x="314" y="237"/>
                </a:cxn>
                <a:cxn ang="0">
                  <a:pos x="421" y="226"/>
                </a:cxn>
                <a:cxn ang="0">
                  <a:pos x="502" y="200"/>
                </a:cxn>
                <a:cxn ang="0">
                  <a:pos x="550" y="159"/>
                </a:cxn>
                <a:cxn ang="0">
                  <a:pos x="565" y="104"/>
                </a:cxn>
                <a:cxn ang="0">
                  <a:pos x="550" y="78"/>
                </a:cxn>
                <a:cxn ang="0">
                  <a:pos x="521" y="56"/>
                </a:cxn>
                <a:cxn ang="0">
                  <a:pos x="439" y="33"/>
                </a:cxn>
                <a:cxn ang="0">
                  <a:pos x="362" y="30"/>
                </a:cxn>
                <a:cxn ang="0">
                  <a:pos x="369" y="15"/>
                </a:cxn>
                <a:cxn ang="0">
                  <a:pos x="354" y="0"/>
                </a:cxn>
                <a:cxn ang="0">
                  <a:pos x="595" y="4"/>
                </a:cxn>
                <a:cxn ang="0">
                  <a:pos x="676" y="41"/>
                </a:cxn>
                <a:cxn ang="0">
                  <a:pos x="717" y="74"/>
                </a:cxn>
                <a:cxn ang="0">
                  <a:pos x="735" y="115"/>
                </a:cxn>
                <a:cxn ang="0">
                  <a:pos x="731" y="144"/>
                </a:cxn>
                <a:cxn ang="0">
                  <a:pos x="691" y="181"/>
                </a:cxn>
                <a:cxn ang="0">
                  <a:pos x="643" y="203"/>
                </a:cxn>
                <a:cxn ang="0">
                  <a:pos x="573" y="218"/>
                </a:cxn>
                <a:cxn ang="0">
                  <a:pos x="421" y="229"/>
                </a:cxn>
                <a:cxn ang="0">
                  <a:pos x="306" y="255"/>
                </a:cxn>
                <a:cxn ang="0">
                  <a:pos x="240" y="288"/>
                </a:cxn>
                <a:cxn ang="0">
                  <a:pos x="221" y="314"/>
                </a:cxn>
                <a:cxn ang="0">
                  <a:pos x="221" y="340"/>
                </a:cxn>
                <a:cxn ang="0">
                  <a:pos x="266" y="385"/>
                </a:cxn>
                <a:cxn ang="0">
                  <a:pos x="399" y="429"/>
                </a:cxn>
                <a:cxn ang="0">
                  <a:pos x="565" y="462"/>
                </a:cxn>
                <a:cxn ang="0">
                  <a:pos x="621" y="477"/>
                </a:cxn>
              </a:cxnLst>
              <a:rect l="0" t="0" r="0" b="0"/>
              <a:pathLst>
                <a:path w="735" h="477">
                  <a:moveTo>
                    <a:pt x="602" y="470"/>
                  </a:moveTo>
                  <a:lnTo>
                    <a:pt x="561" y="466"/>
                  </a:lnTo>
                  <a:lnTo>
                    <a:pt x="380" y="451"/>
                  </a:lnTo>
                  <a:lnTo>
                    <a:pt x="329" y="447"/>
                  </a:lnTo>
                  <a:lnTo>
                    <a:pt x="221" y="436"/>
                  </a:lnTo>
                  <a:lnTo>
                    <a:pt x="159" y="421"/>
                  </a:lnTo>
                  <a:lnTo>
                    <a:pt x="99" y="410"/>
                  </a:lnTo>
                  <a:lnTo>
                    <a:pt x="55" y="392"/>
                  </a:lnTo>
                  <a:lnTo>
                    <a:pt x="29" y="370"/>
                  </a:lnTo>
                  <a:lnTo>
                    <a:pt x="14" y="355"/>
                  </a:lnTo>
                  <a:lnTo>
                    <a:pt x="3" y="340"/>
                  </a:lnTo>
                  <a:lnTo>
                    <a:pt x="0" y="325"/>
                  </a:lnTo>
                  <a:lnTo>
                    <a:pt x="3" y="314"/>
                  </a:lnTo>
                  <a:lnTo>
                    <a:pt x="7" y="307"/>
                  </a:lnTo>
                  <a:lnTo>
                    <a:pt x="44" y="288"/>
                  </a:lnTo>
                  <a:lnTo>
                    <a:pt x="77" y="274"/>
                  </a:lnTo>
                  <a:lnTo>
                    <a:pt x="170" y="251"/>
                  </a:lnTo>
                  <a:lnTo>
                    <a:pt x="173" y="251"/>
                  </a:lnTo>
                  <a:lnTo>
                    <a:pt x="244" y="240"/>
                  </a:lnTo>
                  <a:lnTo>
                    <a:pt x="314" y="237"/>
                  </a:lnTo>
                  <a:lnTo>
                    <a:pt x="351" y="229"/>
                  </a:lnTo>
                  <a:lnTo>
                    <a:pt x="421" y="226"/>
                  </a:lnTo>
                  <a:lnTo>
                    <a:pt x="462" y="214"/>
                  </a:lnTo>
                  <a:lnTo>
                    <a:pt x="502" y="200"/>
                  </a:lnTo>
                  <a:lnTo>
                    <a:pt x="532" y="185"/>
                  </a:lnTo>
                  <a:lnTo>
                    <a:pt x="550" y="159"/>
                  </a:lnTo>
                  <a:lnTo>
                    <a:pt x="565" y="141"/>
                  </a:lnTo>
                  <a:lnTo>
                    <a:pt x="565" y="104"/>
                  </a:lnTo>
                  <a:lnTo>
                    <a:pt x="561" y="96"/>
                  </a:lnTo>
                  <a:lnTo>
                    <a:pt x="550" y="78"/>
                  </a:lnTo>
                  <a:lnTo>
                    <a:pt x="536" y="70"/>
                  </a:lnTo>
                  <a:lnTo>
                    <a:pt x="521" y="56"/>
                  </a:lnTo>
                  <a:lnTo>
                    <a:pt x="487" y="41"/>
                  </a:lnTo>
                  <a:lnTo>
                    <a:pt x="439" y="33"/>
                  </a:lnTo>
                  <a:lnTo>
                    <a:pt x="384" y="30"/>
                  </a:lnTo>
                  <a:lnTo>
                    <a:pt x="362" y="30"/>
                  </a:lnTo>
                  <a:lnTo>
                    <a:pt x="369" y="26"/>
                  </a:lnTo>
                  <a:lnTo>
                    <a:pt x="369" y="15"/>
                  </a:lnTo>
                  <a:lnTo>
                    <a:pt x="366" y="4"/>
                  </a:lnTo>
                  <a:lnTo>
                    <a:pt x="354" y="0"/>
                  </a:lnTo>
                  <a:lnTo>
                    <a:pt x="565" y="0"/>
                  </a:lnTo>
                  <a:lnTo>
                    <a:pt x="595" y="4"/>
                  </a:lnTo>
                  <a:lnTo>
                    <a:pt x="628" y="15"/>
                  </a:lnTo>
                  <a:lnTo>
                    <a:pt x="676" y="41"/>
                  </a:lnTo>
                  <a:lnTo>
                    <a:pt x="706" y="63"/>
                  </a:lnTo>
                  <a:lnTo>
                    <a:pt x="717" y="74"/>
                  </a:lnTo>
                  <a:lnTo>
                    <a:pt x="731" y="96"/>
                  </a:lnTo>
                  <a:lnTo>
                    <a:pt x="735" y="115"/>
                  </a:lnTo>
                  <a:lnTo>
                    <a:pt x="735" y="133"/>
                  </a:lnTo>
                  <a:lnTo>
                    <a:pt x="731" y="144"/>
                  </a:lnTo>
                  <a:lnTo>
                    <a:pt x="717" y="166"/>
                  </a:lnTo>
                  <a:lnTo>
                    <a:pt x="691" y="181"/>
                  </a:lnTo>
                  <a:lnTo>
                    <a:pt x="672" y="196"/>
                  </a:lnTo>
                  <a:lnTo>
                    <a:pt x="643" y="203"/>
                  </a:lnTo>
                  <a:lnTo>
                    <a:pt x="591" y="214"/>
                  </a:lnTo>
                  <a:lnTo>
                    <a:pt x="573" y="218"/>
                  </a:lnTo>
                  <a:lnTo>
                    <a:pt x="532" y="218"/>
                  </a:lnTo>
                  <a:lnTo>
                    <a:pt x="421" y="229"/>
                  </a:lnTo>
                  <a:lnTo>
                    <a:pt x="362" y="240"/>
                  </a:lnTo>
                  <a:lnTo>
                    <a:pt x="306" y="255"/>
                  </a:lnTo>
                  <a:lnTo>
                    <a:pt x="258" y="281"/>
                  </a:lnTo>
                  <a:lnTo>
                    <a:pt x="240" y="288"/>
                  </a:lnTo>
                  <a:lnTo>
                    <a:pt x="229" y="307"/>
                  </a:lnTo>
                  <a:lnTo>
                    <a:pt x="221" y="314"/>
                  </a:lnTo>
                  <a:lnTo>
                    <a:pt x="221" y="325"/>
                  </a:lnTo>
                  <a:lnTo>
                    <a:pt x="221" y="340"/>
                  </a:lnTo>
                  <a:lnTo>
                    <a:pt x="236" y="366"/>
                  </a:lnTo>
                  <a:lnTo>
                    <a:pt x="266" y="385"/>
                  </a:lnTo>
                  <a:lnTo>
                    <a:pt x="314" y="410"/>
                  </a:lnTo>
                  <a:lnTo>
                    <a:pt x="399" y="429"/>
                  </a:lnTo>
                  <a:lnTo>
                    <a:pt x="487" y="447"/>
                  </a:lnTo>
                  <a:lnTo>
                    <a:pt x="565" y="462"/>
                  </a:lnTo>
                  <a:lnTo>
                    <a:pt x="661" y="477"/>
                  </a:lnTo>
                  <a:lnTo>
                    <a:pt x="621" y="477"/>
                  </a:lnTo>
                  <a:lnTo>
                    <a:pt x="602" y="47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7" name="図形 126"/>
            <p:cNvSpPr>
              <a:spLocks/>
            </p:cNvSpPr>
            <p:nvPr/>
          </p:nvSpPr>
          <p:spPr bwMode="auto">
            <a:xfrm>
              <a:off x="390971" y="5710617"/>
              <a:ext cx="720615" cy="313568"/>
            </a:xfrm>
            <a:custGeom>
              <a:avLst/>
              <a:gdLst/>
              <a:ahLst/>
              <a:cxnLst>
                <a:cxn ang="0">
                  <a:pos x="0" y="125"/>
                </a:cxn>
                <a:cxn ang="0">
                  <a:pos x="0" y="122"/>
                </a:cxn>
                <a:cxn ang="0">
                  <a:pos x="7" y="107"/>
                </a:cxn>
                <a:cxn ang="0">
                  <a:pos x="15" y="92"/>
                </a:cxn>
                <a:cxn ang="0">
                  <a:pos x="41" y="77"/>
                </a:cxn>
                <a:cxn ang="0">
                  <a:pos x="81" y="55"/>
                </a:cxn>
                <a:cxn ang="0">
                  <a:pos x="141" y="40"/>
                </a:cxn>
                <a:cxn ang="0">
                  <a:pos x="222" y="33"/>
                </a:cxn>
                <a:cxn ang="0">
                  <a:pos x="384" y="11"/>
                </a:cxn>
                <a:cxn ang="0">
                  <a:pos x="407" y="7"/>
                </a:cxn>
                <a:cxn ang="0">
                  <a:pos x="470" y="0"/>
                </a:cxn>
                <a:cxn ang="0">
                  <a:pos x="436" y="11"/>
                </a:cxn>
                <a:cxn ang="0">
                  <a:pos x="421" y="22"/>
                </a:cxn>
                <a:cxn ang="0">
                  <a:pos x="407" y="22"/>
                </a:cxn>
                <a:cxn ang="0">
                  <a:pos x="233" y="37"/>
                </a:cxn>
                <a:cxn ang="0">
                  <a:pos x="181" y="48"/>
                </a:cxn>
                <a:cxn ang="0">
                  <a:pos x="122" y="55"/>
                </a:cxn>
                <a:cxn ang="0">
                  <a:pos x="81" y="70"/>
                </a:cxn>
                <a:cxn ang="0">
                  <a:pos x="56" y="85"/>
                </a:cxn>
                <a:cxn ang="0">
                  <a:pos x="48" y="103"/>
                </a:cxn>
                <a:cxn ang="0">
                  <a:pos x="41" y="122"/>
                </a:cxn>
                <a:cxn ang="0">
                  <a:pos x="48" y="125"/>
                </a:cxn>
                <a:cxn ang="0">
                  <a:pos x="63" y="140"/>
                </a:cxn>
                <a:cxn ang="0">
                  <a:pos x="81" y="155"/>
                </a:cxn>
                <a:cxn ang="0">
                  <a:pos x="133" y="188"/>
                </a:cxn>
                <a:cxn ang="0">
                  <a:pos x="196" y="207"/>
                </a:cxn>
                <a:cxn ang="0">
                  <a:pos x="263" y="222"/>
                </a:cxn>
                <a:cxn ang="0">
                  <a:pos x="203" y="218"/>
                </a:cxn>
                <a:cxn ang="0">
                  <a:pos x="118" y="196"/>
                </a:cxn>
                <a:cxn ang="0">
                  <a:pos x="78" y="188"/>
                </a:cxn>
                <a:cxn ang="0">
                  <a:pos x="41" y="166"/>
                </a:cxn>
                <a:cxn ang="0">
                  <a:pos x="15" y="148"/>
                </a:cxn>
                <a:cxn ang="0">
                  <a:pos x="7" y="133"/>
                </a:cxn>
                <a:cxn ang="0">
                  <a:pos x="0" y="125"/>
                </a:cxn>
              </a:cxnLst>
              <a:rect l="0" t="0" r="0" b="0"/>
              <a:pathLst>
                <a:path w="470" h="222">
                  <a:moveTo>
                    <a:pt x="0" y="125"/>
                  </a:moveTo>
                  <a:lnTo>
                    <a:pt x="0" y="122"/>
                  </a:lnTo>
                  <a:lnTo>
                    <a:pt x="7" y="107"/>
                  </a:lnTo>
                  <a:lnTo>
                    <a:pt x="15" y="92"/>
                  </a:lnTo>
                  <a:lnTo>
                    <a:pt x="41" y="77"/>
                  </a:lnTo>
                  <a:lnTo>
                    <a:pt x="81" y="55"/>
                  </a:lnTo>
                  <a:lnTo>
                    <a:pt x="141" y="40"/>
                  </a:lnTo>
                  <a:lnTo>
                    <a:pt x="222" y="33"/>
                  </a:lnTo>
                  <a:lnTo>
                    <a:pt x="384" y="11"/>
                  </a:lnTo>
                  <a:lnTo>
                    <a:pt x="407" y="7"/>
                  </a:lnTo>
                  <a:lnTo>
                    <a:pt x="470" y="0"/>
                  </a:lnTo>
                  <a:lnTo>
                    <a:pt x="436" y="11"/>
                  </a:lnTo>
                  <a:lnTo>
                    <a:pt x="421" y="22"/>
                  </a:lnTo>
                  <a:lnTo>
                    <a:pt x="407" y="22"/>
                  </a:lnTo>
                  <a:lnTo>
                    <a:pt x="233" y="37"/>
                  </a:lnTo>
                  <a:lnTo>
                    <a:pt x="181" y="48"/>
                  </a:lnTo>
                  <a:lnTo>
                    <a:pt x="122" y="55"/>
                  </a:lnTo>
                  <a:lnTo>
                    <a:pt x="81" y="70"/>
                  </a:lnTo>
                  <a:lnTo>
                    <a:pt x="56" y="85"/>
                  </a:lnTo>
                  <a:lnTo>
                    <a:pt x="48" y="103"/>
                  </a:lnTo>
                  <a:lnTo>
                    <a:pt x="41" y="122"/>
                  </a:lnTo>
                  <a:lnTo>
                    <a:pt x="48" y="125"/>
                  </a:lnTo>
                  <a:lnTo>
                    <a:pt x="63" y="140"/>
                  </a:lnTo>
                  <a:lnTo>
                    <a:pt x="81" y="155"/>
                  </a:lnTo>
                  <a:lnTo>
                    <a:pt x="133" y="188"/>
                  </a:lnTo>
                  <a:lnTo>
                    <a:pt x="196" y="207"/>
                  </a:lnTo>
                  <a:lnTo>
                    <a:pt x="263" y="222"/>
                  </a:lnTo>
                  <a:lnTo>
                    <a:pt x="203" y="218"/>
                  </a:lnTo>
                  <a:lnTo>
                    <a:pt x="118" y="196"/>
                  </a:lnTo>
                  <a:lnTo>
                    <a:pt x="78" y="188"/>
                  </a:lnTo>
                  <a:lnTo>
                    <a:pt x="41" y="166"/>
                  </a:lnTo>
                  <a:lnTo>
                    <a:pt x="15" y="148"/>
                  </a:lnTo>
                  <a:lnTo>
                    <a:pt x="7" y="133"/>
                  </a:lnTo>
                  <a:lnTo>
                    <a:pt x="0" y="12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8" name="図形 127"/>
            <p:cNvSpPr>
              <a:spLocks/>
            </p:cNvSpPr>
            <p:nvPr/>
          </p:nvSpPr>
          <p:spPr bwMode="auto">
            <a:xfrm>
              <a:off x="968996" y="5486034"/>
              <a:ext cx="311244" cy="218933"/>
            </a:xfrm>
            <a:custGeom>
              <a:avLst/>
              <a:gdLst/>
              <a:ahLst/>
              <a:cxnLst>
                <a:cxn ang="0">
                  <a:pos x="93" y="15"/>
                </a:cxn>
                <a:cxn ang="0">
                  <a:pos x="141" y="26"/>
                </a:cxn>
                <a:cxn ang="0">
                  <a:pos x="178" y="40"/>
                </a:cxn>
                <a:cxn ang="0">
                  <a:pos x="196" y="55"/>
                </a:cxn>
                <a:cxn ang="0">
                  <a:pos x="203" y="66"/>
                </a:cxn>
                <a:cxn ang="0">
                  <a:pos x="203" y="81"/>
                </a:cxn>
                <a:cxn ang="0">
                  <a:pos x="203" y="89"/>
                </a:cxn>
                <a:cxn ang="0">
                  <a:pos x="196" y="96"/>
                </a:cxn>
                <a:cxn ang="0">
                  <a:pos x="192" y="111"/>
                </a:cxn>
                <a:cxn ang="0">
                  <a:pos x="166" y="122"/>
                </a:cxn>
                <a:cxn ang="0">
                  <a:pos x="111" y="137"/>
                </a:cxn>
                <a:cxn ang="0">
                  <a:pos x="56" y="144"/>
                </a:cxn>
                <a:cxn ang="0">
                  <a:pos x="0" y="155"/>
                </a:cxn>
                <a:cxn ang="0">
                  <a:pos x="37" y="144"/>
                </a:cxn>
                <a:cxn ang="0">
                  <a:pos x="59" y="126"/>
                </a:cxn>
                <a:cxn ang="0">
                  <a:pos x="85" y="103"/>
                </a:cxn>
                <a:cxn ang="0">
                  <a:pos x="96" y="96"/>
                </a:cxn>
                <a:cxn ang="0">
                  <a:pos x="96" y="81"/>
                </a:cxn>
                <a:cxn ang="0">
                  <a:pos x="96" y="66"/>
                </a:cxn>
                <a:cxn ang="0">
                  <a:pos x="85" y="52"/>
                </a:cxn>
                <a:cxn ang="0">
                  <a:pos x="67" y="33"/>
                </a:cxn>
                <a:cxn ang="0">
                  <a:pos x="52" y="18"/>
                </a:cxn>
                <a:cxn ang="0">
                  <a:pos x="41" y="15"/>
                </a:cxn>
                <a:cxn ang="0">
                  <a:pos x="0" y="0"/>
                </a:cxn>
                <a:cxn ang="0">
                  <a:pos x="59" y="11"/>
                </a:cxn>
                <a:cxn ang="0">
                  <a:pos x="93" y="15"/>
                </a:cxn>
              </a:cxnLst>
              <a:rect l="0" t="0" r="0" b="0"/>
              <a:pathLst>
                <a:path w="203" h="155">
                  <a:moveTo>
                    <a:pt x="93" y="15"/>
                  </a:moveTo>
                  <a:lnTo>
                    <a:pt x="141" y="26"/>
                  </a:lnTo>
                  <a:lnTo>
                    <a:pt x="178" y="40"/>
                  </a:lnTo>
                  <a:lnTo>
                    <a:pt x="196" y="55"/>
                  </a:lnTo>
                  <a:lnTo>
                    <a:pt x="203" y="66"/>
                  </a:lnTo>
                  <a:lnTo>
                    <a:pt x="203" y="81"/>
                  </a:lnTo>
                  <a:lnTo>
                    <a:pt x="203" y="89"/>
                  </a:lnTo>
                  <a:lnTo>
                    <a:pt x="196" y="96"/>
                  </a:lnTo>
                  <a:lnTo>
                    <a:pt x="192" y="111"/>
                  </a:lnTo>
                  <a:lnTo>
                    <a:pt x="166" y="122"/>
                  </a:lnTo>
                  <a:lnTo>
                    <a:pt x="111" y="137"/>
                  </a:lnTo>
                  <a:lnTo>
                    <a:pt x="56" y="144"/>
                  </a:lnTo>
                  <a:lnTo>
                    <a:pt x="0" y="155"/>
                  </a:lnTo>
                  <a:lnTo>
                    <a:pt x="37" y="144"/>
                  </a:lnTo>
                  <a:lnTo>
                    <a:pt x="59" y="126"/>
                  </a:lnTo>
                  <a:lnTo>
                    <a:pt x="85" y="103"/>
                  </a:lnTo>
                  <a:lnTo>
                    <a:pt x="96" y="96"/>
                  </a:lnTo>
                  <a:lnTo>
                    <a:pt x="96" y="81"/>
                  </a:lnTo>
                  <a:lnTo>
                    <a:pt x="96" y="66"/>
                  </a:lnTo>
                  <a:lnTo>
                    <a:pt x="85" y="52"/>
                  </a:lnTo>
                  <a:lnTo>
                    <a:pt x="67" y="33"/>
                  </a:lnTo>
                  <a:lnTo>
                    <a:pt x="52" y="18"/>
                  </a:lnTo>
                  <a:lnTo>
                    <a:pt x="41" y="15"/>
                  </a:lnTo>
                  <a:lnTo>
                    <a:pt x="0" y="0"/>
                  </a:lnTo>
                  <a:lnTo>
                    <a:pt x="59" y="11"/>
                  </a:lnTo>
                  <a:lnTo>
                    <a:pt x="93" y="1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29" name="図形 128"/>
            <p:cNvSpPr>
              <a:spLocks/>
            </p:cNvSpPr>
            <p:nvPr/>
          </p:nvSpPr>
          <p:spPr bwMode="auto">
            <a:xfrm>
              <a:off x="210051" y="5486034"/>
              <a:ext cx="906135" cy="521201"/>
            </a:xfrm>
            <a:custGeom>
              <a:avLst/>
              <a:gdLst/>
              <a:ahLst/>
              <a:cxnLst>
                <a:cxn ang="0">
                  <a:pos x="436" y="0"/>
                </a:cxn>
                <a:cxn ang="0">
                  <a:pos x="480" y="4"/>
                </a:cxn>
                <a:cxn ang="0">
                  <a:pos x="517" y="11"/>
                </a:cxn>
                <a:cxn ang="0">
                  <a:pos x="547" y="18"/>
                </a:cxn>
                <a:cxn ang="0">
                  <a:pos x="562" y="33"/>
                </a:cxn>
                <a:cxn ang="0">
                  <a:pos x="576" y="52"/>
                </a:cxn>
                <a:cxn ang="0">
                  <a:pos x="588" y="66"/>
                </a:cxn>
                <a:cxn ang="0">
                  <a:pos x="591" y="81"/>
                </a:cxn>
                <a:cxn ang="0">
                  <a:pos x="588" y="96"/>
                </a:cxn>
                <a:cxn ang="0">
                  <a:pos x="576" y="103"/>
                </a:cxn>
                <a:cxn ang="0">
                  <a:pos x="554" y="126"/>
                </a:cxn>
                <a:cxn ang="0">
                  <a:pos x="532" y="140"/>
                </a:cxn>
                <a:cxn ang="0">
                  <a:pos x="451" y="159"/>
                </a:cxn>
                <a:cxn ang="0">
                  <a:pos x="344" y="174"/>
                </a:cxn>
                <a:cxn ang="0">
                  <a:pos x="203" y="196"/>
                </a:cxn>
                <a:cxn ang="0">
                  <a:pos x="155" y="199"/>
                </a:cxn>
                <a:cxn ang="0">
                  <a:pos x="114" y="214"/>
                </a:cxn>
                <a:cxn ang="0">
                  <a:pos x="88" y="225"/>
                </a:cxn>
                <a:cxn ang="0">
                  <a:pos x="70" y="240"/>
                </a:cxn>
                <a:cxn ang="0">
                  <a:pos x="59" y="255"/>
                </a:cxn>
                <a:cxn ang="0">
                  <a:pos x="55" y="266"/>
                </a:cxn>
                <a:cxn ang="0">
                  <a:pos x="55" y="281"/>
                </a:cxn>
                <a:cxn ang="0">
                  <a:pos x="59" y="292"/>
                </a:cxn>
                <a:cxn ang="0">
                  <a:pos x="70" y="310"/>
                </a:cxn>
                <a:cxn ang="0">
                  <a:pos x="88" y="325"/>
                </a:cxn>
                <a:cxn ang="0">
                  <a:pos x="111" y="336"/>
                </a:cxn>
                <a:cxn ang="0">
                  <a:pos x="159" y="355"/>
                </a:cxn>
                <a:cxn ang="0">
                  <a:pos x="218" y="369"/>
                </a:cxn>
                <a:cxn ang="0">
                  <a:pos x="166" y="362"/>
                </a:cxn>
                <a:cxn ang="0">
                  <a:pos x="118" y="347"/>
                </a:cxn>
                <a:cxn ang="0">
                  <a:pos x="55" y="321"/>
                </a:cxn>
                <a:cxn ang="0">
                  <a:pos x="18" y="296"/>
                </a:cxn>
                <a:cxn ang="0">
                  <a:pos x="7" y="292"/>
                </a:cxn>
                <a:cxn ang="0">
                  <a:pos x="0" y="277"/>
                </a:cxn>
                <a:cxn ang="0">
                  <a:pos x="3" y="255"/>
                </a:cxn>
                <a:cxn ang="0">
                  <a:pos x="18" y="236"/>
                </a:cxn>
                <a:cxn ang="0">
                  <a:pos x="48" y="222"/>
                </a:cxn>
                <a:cxn ang="0">
                  <a:pos x="85" y="207"/>
                </a:cxn>
                <a:cxn ang="0">
                  <a:pos x="118" y="196"/>
                </a:cxn>
                <a:cxn ang="0">
                  <a:pos x="174" y="185"/>
                </a:cxn>
                <a:cxn ang="0">
                  <a:pos x="454" y="137"/>
                </a:cxn>
                <a:cxn ang="0">
                  <a:pos x="484" y="126"/>
                </a:cxn>
                <a:cxn ang="0">
                  <a:pos x="510" y="114"/>
                </a:cxn>
                <a:cxn ang="0">
                  <a:pos x="525" y="100"/>
                </a:cxn>
                <a:cxn ang="0">
                  <a:pos x="532" y="89"/>
                </a:cxn>
                <a:cxn ang="0">
                  <a:pos x="532" y="70"/>
                </a:cxn>
                <a:cxn ang="0">
                  <a:pos x="521" y="59"/>
                </a:cxn>
                <a:cxn ang="0">
                  <a:pos x="502" y="44"/>
                </a:cxn>
                <a:cxn ang="0">
                  <a:pos x="469" y="26"/>
                </a:cxn>
                <a:cxn ang="0">
                  <a:pos x="432" y="15"/>
                </a:cxn>
                <a:cxn ang="0">
                  <a:pos x="384" y="4"/>
                </a:cxn>
                <a:cxn ang="0">
                  <a:pos x="336" y="0"/>
                </a:cxn>
                <a:cxn ang="0">
                  <a:pos x="436" y="0"/>
                </a:cxn>
              </a:cxnLst>
              <a:rect l="0" t="0" r="0" b="0"/>
              <a:pathLst>
                <a:path w="591" h="369">
                  <a:moveTo>
                    <a:pt x="436" y="0"/>
                  </a:moveTo>
                  <a:lnTo>
                    <a:pt x="480" y="4"/>
                  </a:lnTo>
                  <a:lnTo>
                    <a:pt x="517" y="11"/>
                  </a:lnTo>
                  <a:lnTo>
                    <a:pt x="547" y="18"/>
                  </a:lnTo>
                  <a:lnTo>
                    <a:pt x="562" y="33"/>
                  </a:lnTo>
                  <a:lnTo>
                    <a:pt x="576" y="52"/>
                  </a:lnTo>
                  <a:lnTo>
                    <a:pt x="588" y="66"/>
                  </a:lnTo>
                  <a:lnTo>
                    <a:pt x="591" y="81"/>
                  </a:lnTo>
                  <a:lnTo>
                    <a:pt x="588" y="96"/>
                  </a:lnTo>
                  <a:lnTo>
                    <a:pt x="576" y="103"/>
                  </a:lnTo>
                  <a:lnTo>
                    <a:pt x="554" y="126"/>
                  </a:lnTo>
                  <a:lnTo>
                    <a:pt x="532" y="140"/>
                  </a:lnTo>
                  <a:lnTo>
                    <a:pt x="451" y="159"/>
                  </a:lnTo>
                  <a:lnTo>
                    <a:pt x="344" y="174"/>
                  </a:lnTo>
                  <a:lnTo>
                    <a:pt x="203" y="196"/>
                  </a:lnTo>
                  <a:lnTo>
                    <a:pt x="155" y="199"/>
                  </a:lnTo>
                  <a:lnTo>
                    <a:pt x="114" y="214"/>
                  </a:lnTo>
                  <a:lnTo>
                    <a:pt x="88" y="225"/>
                  </a:lnTo>
                  <a:lnTo>
                    <a:pt x="70" y="240"/>
                  </a:lnTo>
                  <a:lnTo>
                    <a:pt x="59" y="255"/>
                  </a:lnTo>
                  <a:lnTo>
                    <a:pt x="55" y="266"/>
                  </a:lnTo>
                  <a:lnTo>
                    <a:pt x="55" y="281"/>
                  </a:lnTo>
                  <a:lnTo>
                    <a:pt x="59" y="292"/>
                  </a:lnTo>
                  <a:lnTo>
                    <a:pt x="70" y="310"/>
                  </a:lnTo>
                  <a:lnTo>
                    <a:pt x="88" y="325"/>
                  </a:lnTo>
                  <a:lnTo>
                    <a:pt x="111" y="336"/>
                  </a:lnTo>
                  <a:lnTo>
                    <a:pt x="159" y="355"/>
                  </a:lnTo>
                  <a:lnTo>
                    <a:pt x="218" y="369"/>
                  </a:lnTo>
                  <a:lnTo>
                    <a:pt x="166" y="362"/>
                  </a:lnTo>
                  <a:lnTo>
                    <a:pt x="118" y="347"/>
                  </a:lnTo>
                  <a:lnTo>
                    <a:pt x="55" y="321"/>
                  </a:lnTo>
                  <a:lnTo>
                    <a:pt x="18" y="296"/>
                  </a:lnTo>
                  <a:lnTo>
                    <a:pt x="7" y="292"/>
                  </a:lnTo>
                  <a:lnTo>
                    <a:pt x="0" y="277"/>
                  </a:lnTo>
                  <a:lnTo>
                    <a:pt x="3" y="255"/>
                  </a:lnTo>
                  <a:lnTo>
                    <a:pt x="18" y="236"/>
                  </a:lnTo>
                  <a:lnTo>
                    <a:pt x="48" y="222"/>
                  </a:lnTo>
                  <a:lnTo>
                    <a:pt x="85" y="207"/>
                  </a:lnTo>
                  <a:lnTo>
                    <a:pt x="118" y="196"/>
                  </a:lnTo>
                  <a:lnTo>
                    <a:pt x="174" y="185"/>
                  </a:lnTo>
                  <a:lnTo>
                    <a:pt x="454" y="137"/>
                  </a:lnTo>
                  <a:lnTo>
                    <a:pt x="484" y="126"/>
                  </a:lnTo>
                  <a:lnTo>
                    <a:pt x="510" y="114"/>
                  </a:lnTo>
                  <a:lnTo>
                    <a:pt x="525" y="100"/>
                  </a:lnTo>
                  <a:lnTo>
                    <a:pt x="532" y="89"/>
                  </a:lnTo>
                  <a:lnTo>
                    <a:pt x="532" y="70"/>
                  </a:lnTo>
                  <a:lnTo>
                    <a:pt x="521" y="59"/>
                  </a:lnTo>
                  <a:lnTo>
                    <a:pt x="502" y="44"/>
                  </a:lnTo>
                  <a:lnTo>
                    <a:pt x="469" y="26"/>
                  </a:lnTo>
                  <a:lnTo>
                    <a:pt x="432" y="15"/>
                  </a:lnTo>
                  <a:lnTo>
                    <a:pt x="384" y="4"/>
                  </a:lnTo>
                  <a:lnTo>
                    <a:pt x="336" y="0"/>
                  </a:lnTo>
                  <a:lnTo>
                    <a:pt x="436"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0" name="図形 129"/>
            <p:cNvSpPr>
              <a:spLocks/>
            </p:cNvSpPr>
            <p:nvPr/>
          </p:nvSpPr>
          <p:spPr bwMode="auto">
            <a:xfrm>
              <a:off x="16865" y="5767116"/>
              <a:ext cx="22998" cy="1412"/>
            </a:xfrm>
            <a:custGeom>
              <a:avLst/>
              <a:gdLst/>
              <a:ahLst/>
              <a:cxnLst>
                <a:cxn ang="0">
                  <a:pos x="0" y="0"/>
                </a:cxn>
                <a:cxn ang="0">
                  <a:pos x="15" y="0"/>
                </a:cxn>
                <a:cxn ang="0">
                  <a:pos x="0" y="0"/>
                </a:cxn>
              </a:cxnLst>
              <a:rect l="0" t="0" r="0" b="0"/>
              <a:pathLst>
                <a:path w="15">
                  <a:moveTo>
                    <a:pt x="0" y="0"/>
                  </a:moveTo>
                  <a:lnTo>
                    <a:pt x="15" y="0"/>
                  </a:lnTo>
                  <a:lnTo>
                    <a:pt x="0"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1" name="図形 130"/>
            <p:cNvSpPr>
              <a:spLocks/>
            </p:cNvSpPr>
            <p:nvPr/>
          </p:nvSpPr>
          <p:spPr bwMode="auto">
            <a:xfrm>
              <a:off x="62862" y="5486034"/>
              <a:ext cx="447701" cy="276844"/>
            </a:xfrm>
            <a:custGeom>
              <a:avLst/>
              <a:gdLst/>
              <a:ahLst/>
              <a:cxnLst>
                <a:cxn ang="0">
                  <a:pos x="151" y="155"/>
                </a:cxn>
                <a:cxn ang="0">
                  <a:pos x="184" y="137"/>
                </a:cxn>
                <a:cxn ang="0">
                  <a:pos x="196" y="122"/>
                </a:cxn>
                <a:cxn ang="0">
                  <a:pos x="199" y="111"/>
                </a:cxn>
                <a:cxn ang="0">
                  <a:pos x="210" y="89"/>
                </a:cxn>
                <a:cxn ang="0">
                  <a:pos x="207" y="70"/>
                </a:cxn>
                <a:cxn ang="0">
                  <a:pos x="207" y="55"/>
                </a:cxn>
                <a:cxn ang="0">
                  <a:pos x="188" y="33"/>
                </a:cxn>
                <a:cxn ang="0">
                  <a:pos x="170" y="18"/>
                </a:cxn>
                <a:cxn ang="0">
                  <a:pos x="125" y="0"/>
                </a:cxn>
                <a:cxn ang="0">
                  <a:pos x="173" y="0"/>
                </a:cxn>
                <a:cxn ang="0">
                  <a:pos x="210" y="11"/>
                </a:cxn>
                <a:cxn ang="0">
                  <a:pos x="244" y="26"/>
                </a:cxn>
                <a:cxn ang="0">
                  <a:pos x="277" y="44"/>
                </a:cxn>
                <a:cxn ang="0">
                  <a:pos x="284" y="59"/>
                </a:cxn>
                <a:cxn ang="0">
                  <a:pos x="292" y="70"/>
                </a:cxn>
                <a:cxn ang="0">
                  <a:pos x="284" y="96"/>
                </a:cxn>
                <a:cxn ang="0">
                  <a:pos x="270" y="111"/>
                </a:cxn>
                <a:cxn ang="0">
                  <a:pos x="251" y="129"/>
                </a:cxn>
                <a:cxn ang="0">
                  <a:pos x="221" y="144"/>
                </a:cxn>
                <a:cxn ang="0">
                  <a:pos x="188" y="155"/>
                </a:cxn>
                <a:cxn ang="0">
                  <a:pos x="118" y="174"/>
                </a:cxn>
                <a:cxn ang="0">
                  <a:pos x="48" y="192"/>
                </a:cxn>
                <a:cxn ang="0">
                  <a:pos x="0" y="196"/>
                </a:cxn>
                <a:cxn ang="0">
                  <a:pos x="59" y="185"/>
                </a:cxn>
                <a:cxn ang="0">
                  <a:pos x="103" y="170"/>
                </a:cxn>
                <a:cxn ang="0">
                  <a:pos x="151" y="155"/>
                </a:cxn>
              </a:cxnLst>
              <a:rect l="0" t="0" r="0" b="0"/>
              <a:pathLst>
                <a:path w="292" h="196">
                  <a:moveTo>
                    <a:pt x="151" y="155"/>
                  </a:moveTo>
                  <a:lnTo>
                    <a:pt x="184" y="137"/>
                  </a:lnTo>
                  <a:lnTo>
                    <a:pt x="196" y="122"/>
                  </a:lnTo>
                  <a:lnTo>
                    <a:pt x="199" y="111"/>
                  </a:lnTo>
                  <a:lnTo>
                    <a:pt x="210" y="89"/>
                  </a:lnTo>
                  <a:lnTo>
                    <a:pt x="207" y="70"/>
                  </a:lnTo>
                  <a:lnTo>
                    <a:pt x="207" y="55"/>
                  </a:lnTo>
                  <a:lnTo>
                    <a:pt x="188" y="33"/>
                  </a:lnTo>
                  <a:lnTo>
                    <a:pt x="170" y="18"/>
                  </a:lnTo>
                  <a:lnTo>
                    <a:pt x="125" y="0"/>
                  </a:lnTo>
                  <a:lnTo>
                    <a:pt x="173" y="0"/>
                  </a:lnTo>
                  <a:lnTo>
                    <a:pt x="210" y="11"/>
                  </a:lnTo>
                  <a:lnTo>
                    <a:pt x="244" y="26"/>
                  </a:lnTo>
                  <a:lnTo>
                    <a:pt x="277" y="44"/>
                  </a:lnTo>
                  <a:lnTo>
                    <a:pt x="284" y="59"/>
                  </a:lnTo>
                  <a:lnTo>
                    <a:pt x="292" y="70"/>
                  </a:lnTo>
                  <a:lnTo>
                    <a:pt x="284" y="96"/>
                  </a:lnTo>
                  <a:lnTo>
                    <a:pt x="270" y="111"/>
                  </a:lnTo>
                  <a:lnTo>
                    <a:pt x="251" y="129"/>
                  </a:lnTo>
                  <a:lnTo>
                    <a:pt x="221" y="144"/>
                  </a:lnTo>
                  <a:lnTo>
                    <a:pt x="188" y="155"/>
                  </a:lnTo>
                  <a:lnTo>
                    <a:pt x="118" y="174"/>
                  </a:lnTo>
                  <a:lnTo>
                    <a:pt x="48" y="192"/>
                  </a:lnTo>
                  <a:lnTo>
                    <a:pt x="0" y="196"/>
                  </a:lnTo>
                  <a:lnTo>
                    <a:pt x="59" y="185"/>
                  </a:lnTo>
                  <a:lnTo>
                    <a:pt x="103" y="170"/>
                  </a:lnTo>
                  <a:lnTo>
                    <a:pt x="151" y="15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2" name="図形 131"/>
            <p:cNvSpPr>
              <a:spLocks/>
            </p:cNvSpPr>
            <p:nvPr/>
          </p:nvSpPr>
          <p:spPr bwMode="auto">
            <a:xfrm>
              <a:off x="367973" y="5522758"/>
              <a:ext cx="226917" cy="187859"/>
            </a:xfrm>
            <a:custGeom>
              <a:avLst/>
              <a:gdLst/>
              <a:ahLst/>
              <a:cxnLst>
                <a:cxn ang="0">
                  <a:pos x="56" y="0"/>
                </a:cxn>
                <a:cxn ang="0">
                  <a:pos x="107" y="7"/>
                </a:cxn>
                <a:cxn ang="0">
                  <a:pos x="126" y="14"/>
                </a:cxn>
                <a:cxn ang="0">
                  <a:pos x="137" y="29"/>
                </a:cxn>
                <a:cxn ang="0">
                  <a:pos x="141" y="40"/>
                </a:cxn>
                <a:cxn ang="0">
                  <a:pos x="148" y="48"/>
                </a:cxn>
                <a:cxn ang="0">
                  <a:pos x="148" y="59"/>
                </a:cxn>
                <a:cxn ang="0">
                  <a:pos x="137" y="77"/>
                </a:cxn>
                <a:cxn ang="0">
                  <a:pos x="122" y="96"/>
                </a:cxn>
                <a:cxn ang="0">
                  <a:pos x="96" y="111"/>
                </a:cxn>
                <a:cxn ang="0">
                  <a:pos x="78" y="118"/>
                </a:cxn>
                <a:cxn ang="0">
                  <a:pos x="26" y="129"/>
                </a:cxn>
                <a:cxn ang="0">
                  <a:pos x="0" y="133"/>
                </a:cxn>
                <a:cxn ang="0">
                  <a:pos x="56" y="103"/>
                </a:cxn>
                <a:cxn ang="0">
                  <a:pos x="78" y="88"/>
                </a:cxn>
                <a:cxn ang="0">
                  <a:pos x="85" y="70"/>
                </a:cxn>
                <a:cxn ang="0">
                  <a:pos x="93" y="44"/>
                </a:cxn>
                <a:cxn ang="0">
                  <a:pos x="93" y="33"/>
                </a:cxn>
                <a:cxn ang="0">
                  <a:pos x="82" y="26"/>
                </a:cxn>
                <a:cxn ang="0">
                  <a:pos x="56" y="0"/>
                </a:cxn>
              </a:cxnLst>
              <a:rect l="0" t="0" r="0" b="0"/>
              <a:pathLst>
                <a:path w="148" h="133">
                  <a:moveTo>
                    <a:pt x="56" y="0"/>
                  </a:moveTo>
                  <a:lnTo>
                    <a:pt x="107" y="7"/>
                  </a:lnTo>
                  <a:lnTo>
                    <a:pt x="126" y="14"/>
                  </a:lnTo>
                  <a:lnTo>
                    <a:pt x="137" y="29"/>
                  </a:lnTo>
                  <a:lnTo>
                    <a:pt x="141" y="40"/>
                  </a:lnTo>
                  <a:lnTo>
                    <a:pt x="148" y="48"/>
                  </a:lnTo>
                  <a:lnTo>
                    <a:pt x="148" y="59"/>
                  </a:lnTo>
                  <a:lnTo>
                    <a:pt x="137" y="77"/>
                  </a:lnTo>
                  <a:lnTo>
                    <a:pt x="122" y="96"/>
                  </a:lnTo>
                  <a:lnTo>
                    <a:pt x="96" y="111"/>
                  </a:lnTo>
                  <a:lnTo>
                    <a:pt x="78" y="118"/>
                  </a:lnTo>
                  <a:lnTo>
                    <a:pt x="26" y="129"/>
                  </a:lnTo>
                  <a:lnTo>
                    <a:pt x="0" y="133"/>
                  </a:lnTo>
                  <a:lnTo>
                    <a:pt x="56" y="103"/>
                  </a:lnTo>
                  <a:lnTo>
                    <a:pt x="78" y="88"/>
                  </a:lnTo>
                  <a:lnTo>
                    <a:pt x="85" y="70"/>
                  </a:lnTo>
                  <a:lnTo>
                    <a:pt x="93" y="44"/>
                  </a:lnTo>
                  <a:lnTo>
                    <a:pt x="93" y="33"/>
                  </a:lnTo>
                  <a:lnTo>
                    <a:pt x="82" y="26"/>
                  </a:lnTo>
                  <a:lnTo>
                    <a:pt x="56"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3" name="図形 132"/>
            <p:cNvSpPr>
              <a:spLocks/>
            </p:cNvSpPr>
            <p:nvPr/>
          </p:nvSpPr>
          <p:spPr bwMode="auto">
            <a:xfrm>
              <a:off x="84327" y="5459197"/>
              <a:ext cx="941399" cy="307918"/>
            </a:xfrm>
            <a:custGeom>
              <a:avLst/>
              <a:gdLst/>
              <a:ahLst/>
              <a:cxnLst>
                <a:cxn ang="0">
                  <a:pos x="0" y="218"/>
                </a:cxn>
                <a:cxn ang="0">
                  <a:pos x="82" y="204"/>
                </a:cxn>
                <a:cxn ang="0">
                  <a:pos x="130" y="193"/>
                </a:cxn>
                <a:cxn ang="0">
                  <a:pos x="182" y="178"/>
                </a:cxn>
                <a:cxn ang="0">
                  <a:pos x="207" y="178"/>
                </a:cxn>
                <a:cxn ang="0">
                  <a:pos x="256" y="170"/>
                </a:cxn>
                <a:cxn ang="0">
                  <a:pos x="281" y="159"/>
                </a:cxn>
                <a:cxn ang="0">
                  <a:pos x="307" y="145"/>
                </a:cxn>
                <a:cxn ang="0">
                  <a:pos x="326" y="130"/>
                </a:cxn>
                <a:cxn ang="0">
                  <a:pos x="337" y="104"/>
                </a:cxn>
                <a:cxn ang="0">
                  <a:pos x="337" y="93"/>
                </a:cxn>
                <a:cxn ang="0">
                  <a:pos x="333" y="85"/>
                </a:cxn>
                <a:cxn ang="0">
                  <a:pos x="326" y="71"/>
                </a:cxn>
                <a:cxn ang="0">
                  <a:pos x="311" y="59"/>
                </a:cxn>
                <a:cxn ang="0">
                  <a:pos x="292" y="48"/>
                </a:cxn>
                <a:cxn ang="0">
                  <a:pos x="270" y="45"/>
                </a:cxn>
                <a:cxn ang="0">
                  <a:pos x="241" y="37"/>
                </a:cxn>
                <a:cxn ang="0">
                  <a:pos x="241" y="45"/>
                </a:cxn>
                <a:cxn ang="0">
                  <a:pos x="237" y="37"/>
                </a:cxn>
                <a:cxn ang="0">
                  <a:pos x="200" y="23"/>
                </a:cxn>
                <a:cxn ang="0">
                  <a:pos x="159" y="19"/>
                </a:cxn>
                <a:cxn ang="0">
                  <a:pos x="111" y="15"/>
                </a:cxn>
                <a:cxn ang="0">
                  <a:pos x="111" y="19"/>
                </a:cxn>
                <a:cxn ang="0">
                  <a:pos x="71" y="4"/>
                </a:cxn>
                <a:cxn ang="0">
                  <a:pos x="30" y="0"/>
                </a:cxn>
                <a:cxn ang="0">
                  <a:pos x="52" y="0"/>
                </a:cxn>
                <a:cxn ang="0">
                  <a:pos x="292" y="15"/>
                </a:cxn>
                <a:cxn ang="0">
                  <a:pos x="333" y="19"/>
                </a:cxn>
                <a:cxn ang="0">
                  <a:pos x="411" y="19"/>
                </a:cxn>
                <a:cxn ang="0">
                  <a:pos x="463" y="30"/>
                </a:cxn>
                <a:cxn ang="0">
                  <a:pos x="507" y="34"/>
                </a:cxn>
                <a:cxn ang="0">
                  <a:pos x="551" y="48"/>
                </a:cxn>
                <a:cxn ang="0">
                  <a:pos x="584" y="63"/>
                </a:cxn>
                <a:cxn ang="0">
                  <a:pos x="599" y="78"/>
                </a:cxn>
                <a:cxn ang="0">
                  <a:pos x="607" y="89"/>
                </a:cxn>
                <a:cxn ang="0">
                  <a:pos x="614" y="108"/>
                </a:cxn>
                <a:cxn ang="0">
                  <a:pos x="603" y="119"/>
                </a:cxn>
                <a:cxn ang="0">
                  <a:pos x="592" y="130"/>
                </a:cxn>
                <a:cxn ang="0">
                  <a:pos x="566" y="145"/>
                </a:cxn>
                <a:cxn ang="0">
                  <a:pos x="536" y="148"/>
                </a:cxn>
                <a:cxn ang="0">
                  <a:pos x="256" y="200"/>
                </a:cxn>
                <a:cxn ang="0">
                  <a:pos x="200" y="211"/>
                </a:cxn>
                <a:cxn ang="0">
                  <a:pos x="196" y="211"/>
                </a:cxn>
                <a:cxn ang="0">
                  <a:pos x="152" y="215"/>
                </a:cxn>
                <a:cxn ang="0">
                  <a:pos x="115" y="218"/>
                </a:cxn>
                <a:cxn ang="0">
                  <a:pos x="67" y="215"/>
                </a:cxn>
                <a:cxn ang="0">
                  <a:pos x="0" y="218"/>
                </a:cxn>
              </a:cxnLst>
              <a:rect l="0" t="0" r="0" b="0"/>
              <a:pathLst>
                <a:path w="614" h="218">
                  <a:moveTo>
                    <a:pt x="0" y="218"/>
                  </a:moveTo>
                  <a:lnTo>
                    <a:pt x="82" y="204"/>
                  </a:lnTo>
                  <a:lnTo>
                    <a:pt x="130" y="193"/>
                  </a:lnTo>
                  <a:lnTo>
                    <a:pt x="182" y="178"/>
                  </a:lnTo>
                  <a:lnTo>
                    <a:pt x="207" y="178"/>
                  </a:lnTo>
                  <a:lnTo>
                    <a:pt x="256" y="170"/>
                  </a:lnTo>
                  <a:lnTo>
                    <a:pt x="281" y="159"/>
                  </a:lnTo>
                  <a:lnTo>
                    <a:pt x="307" y="145"/>
                  </a:lnTo>
                  <a:lnTo>
                    <a:pt x="326" y="130"/>
                  </a:lnTo>
                  <a:lnTo>
                    <a:pt x="337" y="104"/>
                  </a:lnTo>
                  <a:lnTo>
                    <a:pt x="337" y="93"/>
                  </a:lnTo>
                  <a:lnTo>
                    <a:pt x="333" y="85"/>
                  </a:lnTo>
                  <a:lnTo>
                    <a:pt x="326" y="71"/>
                  </a:lnTo>
                  <a:lnTo>
                    <a:pt x="311" y="59"/>
                  </a:lnTo>
                  <a:lnTo>
                    <a:pt x="292" y="48"/>
                  </a:lnTo>
                  <a:lnTo>
                    <a:pt x="270" y="45"/>
                  </a:lnTo>
                  <a:lnTo>
                    <a:pt x="241" y="37"/>
                  </a:lnTo>
                  <a:lnTo>
                    <a:pt x="241" y="45"/>
                  </a:lnTo>
                  <a:lnTo>
                    <a:pt x="237" y="37"/>
                  </a:lnTo>
                  <a:lnTo>
                    <a:pt x="200" y="23"/>
                  </a:lnTo>
                  <a:lnTo>
                    <a:pt x="159" y="19"/>
                  </a:lnTo>
                  <a:lnTo>
                    <a:pt x="111" y="15"/>
                  </a:lnTo>
                  <a:lnTo>
                    <a:pt x="111" y="19"/>
                  </a:lnTo>
                  <a:lnTo>
                    <a:pt x="71" y="4"/>
                  </a:lnTo>
                  <a:lnTo>
                    <a:pt x="30" y="0"/>
                  </a:lnTo>
                  <a:lnTo>
                    <a:pt x="52" y="0"/>
                  </a:lnTo>
                  <a:lnTo>
                    <a:pt x="292" y="15"/>
                  </a:lnTo>
                  <a:lnTo>
                    <a:pt x="333" y="19"/>
                  </a:lnTo>
                  <a:lnTo>
                    <a:pt x="411" y="19"/>
                  </a:lnTo>
                  <a:lnTo>
                    <a:pt x="463" y="30"/>
                  </a:lnTo>
                  <a:lnTo>
                    <a:pt x="507" y="34"/>
                  </a:lnTo>
                  <a:lnTo>
                    <a:pt x="551" y="48"/>
                  </a:lnTo>
                  <a:lnTo>
                    <a:pt x="584" y="63"/>
                  </a:lnTo>
                  <a:lnTo>
                    <a:pt x="599" y="78"/>
                  </a:lnTo>
                  <a:lnTo>
                    <a:pt x="607" y="89"/>
                  </a:lnTo>
                  <a:lnTo>
                    <a:pt x="614" y="108"/>
                  </a:lnTo>
                  <a:lnTo>
                    <a:pt x="603" y="119"/>
                  </a:lnTo>
                  <a:lnTo>
                    <a:pt x="592" y="130"/>
                  </a:lnTo>
                  <a:lnTo>
                    <a:pt x="566" y="145"/>
                  </a:lnTo>
                  <a:lnTo>
                    <a:pt x="536" y="148"/>
                  </a:lnTo>
                  <a:lnTo>
                    <a:pt x="256" y="200"/>
                  </a:lnTo>
                  <a:lnTo>
                    <a:pt x="200" y="211"/>
                  </a:lnTo>
                  <a:lnTo>
                    <a:pt x="196" y="211"/>
                  </a:lnTo>
                  <a:lnTo>
                    <a:pt x="152" y="215"/>
                  </a:lnTo>
                  <a:lnTo>
                    <a:pt x="115" y="218"/>
                  </a:lnTo>
                  <a:lnTo>
                    <a:pt x="67" y="215"/>
                  </a:lnTo>
                  <a:lnTo>
                    <a:pt x="0" y="21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4" name="図形 133"/>
            <p:cNvSpPr>
              <a:spLocks/>
            </p:cNvSpPr>
            <p:nvPr/>
          </p:nvSpPr>
          <p:spPr bwMode="auto">
            <a:xfrm>
              <a:off x="90460" y="5747341"/>
              <a:ext cx="964397" cy="317806"/>
            </a:xfrm>
            <a:custGeom>
              <a:avLst/>
              <a:gdLst/>
              <a:ahLst/>
              <a:cxnLst>
                <a:cxn ang="0">
                  <a:pos x="617" y="221"/>
                </a:cxn>
                <a:cxn ang="0">
                  <a:pos x="569" y="225"/>
                </a:cxn>
                <a:cxn ang="0">
                  <a:pos x="558" y="221"/>
                </a:cxn>
                <a:cxn ang="0">
                  <a:pos x="477" y="225"/>
                </a:cxn>
                <a:cxn ang="0">
                  <a:pos x="281" y="210"/>
                </a:cxn>
                <a:cxn ang="0">
                  <a:pos x="196" y="192"/>
                </a:cxn>
                <a:cxn ang="0">
                  <a:pos x="96" y="155"/>
                </a:cxn>
                <a:cxn ang="0">
                  <a:pos x="30" y="125"/>
                </a:cxn>
                <a:cxn ang="0">
                  <a:pos x="0" y="99"/>
                </a:cxn>
                <a:cxn ang="0">
                  <a:pos x="0" y="92"/>
                </a:cxn>
                <a:cxn ang="0">
                  <a:pos x="22" y="66"/>
                </a:cxn>
                <a:cxn ang="0">
                  <a:pos x="100" y="22"/>
                </a:cxn>
                <a:cxn ang="0">
                  <a:pos x="141" y="14"/>
                </a:cxn>
                <a:cxn ang="0">
                  <a:pos x="152" y="22"/>
                </a:cxn>
                <a:cxn ang="0">
                  <a:pos x="93" y="51"/>
                </a:cxn>
                <a:cxn ang="0">
                  <a:pos x="78" y="92"/>
                </a:cxn>
                <a:cxn ang="0">
                  <a:pos x="96" y="114"/>
                </a:cxn>
                <a:cxn ang="0">
                  <a:pos x="196" y="166"/>
                </a:cxn>
                <a:cxn ang="0">
                  <a:pos x="303" y="192"/>
                </a:cxn>
                <a:cxn ang="0">
                  <a:pos x="422" y="196"/>
                </a:cxn>
                <a:cxn ang="0">
                  <a:pos x="470" y="196"/>
                </a:cxn>
                <a:cxn ang="0">
                  <a:pos x="569" y="207"/>
                </a:cxn>
                <a:cxn ang="0">
                  <a:pos x="422" y="184"/>
                </a:cxn>
                <a:cxn ang="0">
                  <a:pos x="318" y="151"/>
                </a:cxn>
                <a:cxn ang="0">
                  <a:pos x="259" y="111"/>
                </a:cxn>
                <a:cxn ang="0">
                  <a:pos x="244" y="96"/>
                </a:cxn>
                <a:cxn ang="0">
                  <a:pos x="259" y="66"/>
                </a:cxn>
                <a:cxn ang="0">
                  <a:pos x="318" y="37"/>
                </a:cxn>
                <a:cxn ang="0">
                  <a:pos x="429" y="14"/>
                </a:cxn>
                <a:cxn ang="0">
                  <a:pos x="584" y="0"/>
                </a:cxn>
                <a:cxn ang="0">
                  <a:pos x="540" y="7"/>
                </a:cxn>
                <a:cxn ang="0">
                  <a:pos x="470" y="14"/>
                </a:cxn>
                <a:cxn ang="0">
                  <a:pos x="385" y="37"/>
                </a:cxn>
                <a:cxn ang="0">
                  <a:pos x="322" y="66"/>
                </a:cxn>
                <a:cxn ang="0">
                  <a:pos x="307" y="96"/>
                </a:cxn>
                <a:cxn ang="0">
                  <a:pos x="318" y="111"/>
                </a:cxn>
                <a:cxn ang="0">
                  <a:pos x="333" y="129"/>
                </a:cxn>
                <a:cxn ang="0">
                  <a:pos x="418" y="162"/>
                </a:cxn>
                <a:cxn ang="0">
                  <a:pos x="573" y="184"/>
                </a:cxn>
                <a:cxn ang="0">
                  <a:pos x="617" y="199"/>
                </a:cxn>
              </a:cxnLst>
              <a:rect l="0" t="0" r="0" b="0"/>
              <a:pathLst>
                <a:path w="629" h="225">
                  <a:moveTo>
                    <a:pt x="617" y="218"/>
                  </a:moveTo>
                  <a:lnTo>
                    <a:pt x="617" y="221"/>
                  </a:lnTo>
                  <a:lnTo>
                    <a:pt x="617" y="225"/>
                  </a:lnTo>
                  <a:lnTo>
                    <a:pt x="569" y="225"/>
                  </a:lnTo>
                  <a:lnTo>
                    <a:pt x="562" y="221"/>
                  </a:lnTo>
                  <a:lnTo>
                    <a:pt x="558" y="221"/>
                  </a:lnTo>
                  <a:lnTo>
                    <a:pt x="562" y="225"/>
                  </a:lnTo>
                  <a:lnTo>
                    <a:pt x="477" y="225"/>
                  </a:lnTo>
                  <a:lnTo>
                    <a:pt x="385" y="221"/>
                  </a:lnTo>
                  <a:lnTo>
                    <a:pt x="281" y="210"/>
                  </a:lnTo>
                  <a:lnTo>
                    <a:pt x="237" y="199"/>
                  </a:lnTo>
                  <a:lnTo>
                    <a:pt x="196" y="192"/>
                  </a:lnTo>
                  <a:lnTo>
                    <a:pt x="166" y="181"/>
                  </a:lnTo>
                  <a:lnTo>
                    <a:pt x="96" y="155"/>
                  </a:lnTo>
                  <a:lnTo>
                    <a:pt x="63" y="140"/>
                  </a:lnTo>
                  <a:lnTo>
                    <a:pt x="30" y="125"/>
                  </a:lnTo>
                  <a:lnTo>
                    <a:pt x="8" y="107"/>
                  </a:lnTo>
                  <a:lnTo>
                    <a:pt x="0" y="99"/>
                  </a:lnTo>
                  <a:lnTo>
                    <a:pt x="0" y="96"/>
                  </a:lnTo>
                  <a:lnTo>
                    <a:pt x="0" y="92"/>
                  </a:lnTo>
                  <a:lnTo>
                    <a:pt x="8" y="85"/>
                  </a:lnTo>
                  <a:lnTo>
                    <a:pt x="22" y="66"/>
                  </a:lnTo>
                  <a:lnTo>
                    <a:pt x="52" y="44"/>
                  </a:lnTo>
                  <a:lnTo>
                    <a:pt x="100" y="22"/>
                  </a:lnTo>
                  <a:lnTo>
                    <a:pt x="107" y="22"/>
                  </a:lnTo>
                  <a:lnTo>
                    <a:pt x="141" y="14"/>
                  </a:lnTo>
                  <a:lnTo>
                    <a:pt x="189" y="11"/>
                  </a:lnTo>
                  <a:lnTo>
                    <a:pt x="152" y="22"/>
                  </a:lnTo>
                  <a:lnTo>
                    <a:pt x="118" y="37"/>
                  </a:lnTo>
                  <a:lnTo>
                    <a:pt x="93" y="51"/>
                  </a:lnTo>
                  <a:lnTo>
                    <a:pt x="78" y="70"/>
                  </a:lnTo>
                  <a:lnTo>
                    <a:pt x="78" y="92"/>
                  </a:lnTo>
                  <a:lnTo>
                    <a:pt x="85" y="107"/>
                  </a:lnTo>
                  <a:lnTo>
                    <a:pt x="96" y="114"/>
                  </a:lnTo>
                  <a:lnTo>
                    <a:pt x="133" y="140"/>
                  </a:lnTo>
                  <a:lnTo>
                    <a:pt x="196" y="166"/>
                  </a:lnTo>
                  <a:lnTo>
                    <a:pt x="248" y="181"/>
                  </a:lnTo>
                  <a:lnTo>
                    <a:pt x="303" y="192"/>
                  </a:lnTo>
                  <a:lnTo>
                    <a:pt x="366" y="196"/>
                  </a:lnTo>
                  <a:lnTo>
                    <a:pt x="422" y="196"/>
                  </a:lnTo>
                  <a:lnTo>
                    <a:pt x="470" y="199"/>
                  </a:lnTo>
                  <a:lnTo>
                    <a:pt x="470" y="196"/>
                  </a:lnTo>
                  <a:lnTo>
                    <a:pt x="569" y="210"/>
                  </a:lnTo>
                  <a:lnTo>
                    <a:pt x="569" y="207"/>
                  </a:lnTo>
                  <a:lnTo>
                    <a:pt x="525" y="199"/>
                  </a:lnTo>
                  <a:lnTo>
                    <a:pt x="422" y="184"/>
                  </a:lnTo>
                  <a:lnTo>
                    <a:pt x="366" y="170"/>
                  </a:lnTo>
                  <a:lnTo>
                    <a:pt x="318" y="151"/>
                  </a:lnTo>
                  <a:lnTo>
                    <a:pt x="274" y="125"/>
                  </a:lnTo>
                  <a:lnTo>
                    <a:pt x="259" y="111"/>
                  </a:lnTo>
                  <a:lnTo>
                    <a:pt x="244" y="99"/>
                  </a:lnTo>
                  <a:lnTo>
                    <a:pt x="244" y="96"/>
                  </a:lnTo>
                  <a:lnTo>
                    <a:pt x="244" y="81"/>
                  </a:lnTo>
                  <a:lnTo>
                    <a:pt x="259" y="66"/>
                  </a:lnTo>
                  <a:lnTo>
                    <a:pt x="277" y="51"/>
                  </a:lnTo>
                  <a:lnTo>
                    <a:pt x="318" y="37"/>
                  </a:lnTo>
                  <a:lnTo>
                    <a:pt x="377" y="26"/>
                  </a:lnTo>
                  <a:lnTo>
                    <a:pt x="429" y="14"/>
                  </a:lnTo>
                  <a:lnTo>
                    <a:pt x="588" y="0"/>
                  </a:lnTo>
                  <a:lnTo>
                    <a:pt x="584" y="0"/>
                  </a:lnTo>
                  <a:lnTo>
                    <a:pt x="562" y="0"/>
                  </a:lnTo>
                  <a:lnTo>
                    <a:pt x="540" y="7"/>
                  </a:lnTo>
                  <a:lnTo>
                    <a:pt x="532" y="7"/>
                  </a:lnTo>
                  <a:lnTo>
                    <a:pt x="470" y="14"/>
                  </a:lnTo>
                  <a:lnTo>
                    <a:pt x="433" y="26"/>
                  </a:lnTo>
                  <a:lnTo>
                    <a:pt x="385" y="37"/>
                  </a:lnTo>
                  <a:lnTo>
                    <a:pt x="348" y="51"/>
                  </a:lnTo>
                  <a:lnTo>
                    <a:pt x="322" y="66"/>
                  </a:lnTo>
                  <a:lnTo>
                    <a:pt x="307" y="85"/>
                  </a:lnTo>
                  <a:lnTo>
                    <a:pt x="307" y="96"/>
                  </a:lnTo>
                  <a:lnTo>
                    <a:pt x="307" y="99"/>
                  </a:lnTo>
                  <a:lnTo>
                    <a:pt x="318" y="111"/>
                  </a:lnTo>
                  <a:lnTo>
                    <a:pt x="322" y="122"/>
                  </a:lnTo>
                  <a:lnTo>
                    <a:pt x="333" y="129"/>
                  </a:lnTo>
                  <a:lnTo>
                    <a:pt x="373" y="148"/>
                  </a:lnTo>
                  <a:lnTo>
                    <a:pt x="418" y="162"/>
                  </a:lnTo>
                  <a:lnTo>
                    <a:pt x="473" y="170"/>
                  </a:lnTo>
                  <a:lnTo>
                    <a:pt x="573" y="184"/>
                  </a:lnTo>
                  <a:lnTo>
                    <a:pt x="629" y="192"/>
                  </a:lnTo>
                  <a:lnTo>
                    <a:pt x="617" y="199"/>
                  </a:lnTo>
                  <a:lnTo>
                    <a:pt x="617" y="21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5" name="図形 134"/>
            <p:cNvSpPr>
              <a:spLocks/>
            </p:cNvSpPr>
            <p:nvPr/>
          </p:nvSpPr>
          <p:spPr bwMode="auto">
            <a:xfrm>
              <a:off x="838673" y="5757229"/>
              <a:ext cx="237650" cy="199158"/>
            </a:xfrm>
            <a:custGeom>
              <a:avLst/>
              <a:gdLst/>
              <a:ahLst/>
              <a:cxnLst>
                <a:cxn ang="0">
                  <a:pos x="41" y="74"/>
                </a:cxn>
                <a:cxn ang="0">
                  <a:pos x="44" y="85"/>
                </a:cxn>
                <a:cxn ang="0">
                  <a:pos x="56" y="92"/>
                </a:cxn>
                <a:cxn ang="0">
                  <a:pos x="92" y="115"/>
                </a:cxn>
                <a:cxn ang="0">
                  <a:pos x="129" y="129"/>
                </a:cxn>
                <a:cxn ang="0">
                  <a:pos x="155" y="141"/>
                </a:cxn>
                <a:cxn ang="0">
                  <a:pos x="122" y="129"/>
                </a:cxn>
                <a:cxn ang="0">
                  <a:pos x="67" y="115"/>
                </a:cxn>
                <a:cxn ang="0">
                  <a:pos x="26" y="92"/>
                </a:cxn>
                <a:cxn ang="0">
                  <a:pos x="11" y="85"/>
                </a:cxn>
                <a:cxn ang="0">
                  <a:pos x="0" y="70"/>
                </a:cxn>
                <a:cxn ang="0">
                  <a:pos x="0" y="59"/>
                </a:cxn>
                <a:cxn ang="0">
                  <a:pos x="0" y="48"/>
                </a:cxn>
                <a:cxn ang="0">
                  <a:pos x="11" y="33"/>
                </a:cxn>
                <a:cxn ang="0">
                  <a:pos x="22" y="19"/>
                </a:cxn>
                <a:cxn ang="0">
                  <a:pos x="37" y="7"/>
                </a:cxn>
                <a:cxn ang="0">
                  <a:pos x="74" y="0"/>
                </a:cxn>
                <a:cxn ang="0">
                  <a:pos x="92" y="0"/>
                </a:cxn>
                <a:cxn ang="0">
                  <a:pos x="81" y="4"/>
                </a:cxn>
                <a:cxn ang="0">
                  <a:pos x="56" y="15"/>
                </a:cxn>
                <a:cxn ang="0">
                  <a:pos x="44" y="33"/>
                </a:cxn>
                <a:cxn ang="0">
                  <a:pos x="41" y="48"/>
                </a:cxn>
                <a:cxn ang="0">
                  <a:pos x="37" y="59"/>
                </a:cxn>
                <a:cxn ang="0">
                  <a:pos x="41" y="74"/>
                </a:cxn>
              </a:cxnLst>
              <a:rect l="0" t="0" r="0" b="0"/>
              <a:pathLst>
                <a:path w="155" h="141">
                  <a:moveTo>
                    <a:pt x="41" y="74"/>
                  </a:moveTo>
                  <a:lnTo>
                    <a:pt x="44" y="85"/>
                  </a:lnTo>
                  <a:lnTo>
                    <a:pt x="56" y="92"/>
                  </a:lnTo>
                  <a:lnTo>
                    <a:pt x="92" y="115"/>
                  </a:lnTo>
                  <a:lnTo>
                    <a:pt x="129" y="129"/>
                  </a:lnTo>
                  <a:lnTo>
                    <a:pt x="155" y="141"/>
                  </a:lnTo>
                  <a:lnTo>
                    <a:pt x="122" y="129"/>
                  </a:lnTo>
                  <a:lnTo>
                    <a:pt x="67" y="115"/>
                  </a:lnTo>
                  <a:lnTo>
                    <a:pt x="26" y="92"/>
                  </a:lnTo>
                  <a:lnTo>
                    <a:pt x="11" y="85"/>
                  </a:lnTo>
                  <a:lnTo>
                    <a:pt x="0" y="70"/>
                  </a:lnTo>
                  <a:lnTo>
                    <a:pt x="0" y="59"/>
                  </a:lnTo>
                  <a:lnTo>
                    <a:pt x="0" y="48"/>
                  </a:lnTo>
                  <a:lnTo>
                    <a:pt x="11" y="33"/>
                  </a:lnTo>
                  <a:lnTo>
                    <a:pt x="22" y="19"/>
                  </a:lnTo>
                  <a:lnTo>
                    <a:pt x="37" y="7"/>
                  </a:lnTo>
                  <a:lnTo>
                    <a:pt x="74" y="0"/>
                  </a:lnTo>
                  <a:lnTo>
                    <a:pt x="92" y="0"/>
                  </a:lnTo>
                  <a:lnTo>
                    <a:pt x="81" y="4"/>
                  </a:lnTo>
                  <a:lnTo>
                    <a:pt x="56" y="15"/>
                  </a:lnTo>
                  <a:lnTo>
                    <a:pt x="44" y="33"/>
                  </a:lnTo>
                  <a:lnTo>
                    <a:pt x="41" y="48"/>
                  </a:lnTo>
                  <a:lnTo>
                    <a:pt x="37" y="59"/>
                  </a:lnTo>
                  <a:lnTo>
                    <a:pt x="41" y="7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6" name="図形 135"/>
            <p:cNvSpPr>
              <a:spLocks/>
            </p:cNvSpPr>
            <p:nvPr/>
          </p:nvSpPr>
          <p:spPr bwMode="auto">
            <a:xfrm>
              <a:off x="702216" y="5778416"/>
              <a:ext cx="352641" cy="203396"/>
            </a:xfrm>
            <a:custGeom>
              <a:avLst/>
              <a:gdLst/>
              <a:ahLst/>
              <a:cxnLst>
                <a:cxn ang="0">
                  <a:pos x="56" y="74"/>
                </a:cxn>
                <a:cxn ang="0">
                  <a:pos x="63" y="85"/>
                </a:cxn>
                <a:cxn ang="0">
                  <a:pos x="85" y="100"/>
                </a:cxn>
                <a:cxn ang="0">
                  <a:pos x="130" y="118"/>
                </a:cxn>
                <a:cxn ang="0">
                  <a:pos x="185" y="140"/>
                </a:cxn>
                <a:cxn ang="0">
                  <a:pos x="230" y="144"/>
                </a:cxn>
                <a:cxn ang="0">
                  <a:pos x="170" y="140"/>
                </a:cxn>
                <a:cxn ang="0">
                  <a:pos x="100" y="126"/>
                </a:cxn>
                <a:cxn ang="0">
                  <a:pos x="63" y="114"/>
                </a:cxn>
                <a:cxn ang="0">
                  <a:pos x="34" y="100"/>
                </a:cxn>
                <a:cxn ang="0">
                  <a:pos x="8" y="85"/>
                </a:cxn>
                <a:cxn ang="0">
                  <a:pos x="0" y="63"/>
                </a:cxn>
                <a:cxn ang="0">
                  <a:pos x="0" y="55"/>
                </a:cxn>
                <a:cxn ang="0">
                  <a:pos x="8" y="37"/>
                </a:cxn>
                <a:cxn ang="0">
                  <a:pos x="19" y="22"/>
                </a:cxn>
                <a:cxn ang="0">
                  <a:pos x="37" y="15"/>
                </a:cxn>
                <a:cxn ang="0">
                  <a:pos x="71" y="4"/>
                </a:cxn>
                <a:cxn ang="0">
                  <a:pos x="115" y="0"/>
                </a:cxn>
                <a:cxn ang="0">
                  <a:pos x="93" y="15"/>
                </a:cxn>
                <a:cxn ang="0">
                  <a:pos x="89" y="18"/>
                </a:cxn>
                <a:cxn ang="0">
                  <a:pos x="74" y="22"/>
                </a:cxn>
                <a:cxn ang="0">
                  <a:pos x="63" y="29"/>
                </a:cxn>
                <a:cxn ang="0">
                  <a:pos x="60" y="44"/>
                </a:cxn>
                <a:cxn ang="0">
                  <a:pos x="56" y="59"/>
                </a:cxn>
                <a:cxn ang="0">
                  <a:pos x="56" y="74"/>
                </a:cxn>
              </a:cxnLst>
              <a:rect l="0" t="0" r="0" b="0"/>
              <a:pathLst>
                <a:path w="230" h="144">
                  <a:moveTo>
                    <a:pt x="56" y="74"/>
                  </a:moveTo>
                  <a:lnTo>
                    <a:pt x="63" y="85"/>
                  </a:lnTo>
                  <a:lnTo>
                    <a:pt x="85" y="100"/>
                  </a:lnTo>
                  <a:lnTo>
                    <a:pt x="130" y="118"/>
                  </a:lnTo>
                  <a:lnTo>
                    <a:pt x="185" y="140"/>
                  </a:lnTo>
                  <a:lnTo>
                    <a:pt x="230" y="144"/>
                  </a:lnTo>
                  <a:lnTo>
                    <a:pt x="170" y="140"/>
                  </a:lnTo>
                  <a:lnTo>
                    <a:pt x="100" y="126"/>
                  </a:lnTo>
                  <a:lnTo>
                    <a:pt x="63" y="114"/>
                  </a:lnTo>
                  <a:lnTo>
                    <a:pt x="34" y="100"/>
                  </a:lnTo>
                  <a:lnTo>
                    <a:pt x="8" y="85"/>
                  </a:lnTo>
                  <a:lnTo>
                    <a:pt x="0" y="63"/>
                  </a:lnTo>
                  <a:lnTo>
                    <a:pt x="0" y="55"/>
                  </a:lnTo>
                  <a:lnTo>
                    <a:pt x="8" y="37"/>
                  </a:lnTo>
                  <a:lnTo>
                    <a:pt x="19" y="22"/>
                  </a:lnTo>
                  <a:lnTo>
                    <a:pt x="37" y="15"/>
                  </a:lnTo>
                  <a:lnTo>
                    <a:pt x="71" y="4"/>
                  </a:lnTo>
                  <a:lnTo>
                    <a:pt x="115" y="0"/>
                  </a:lnTo>
                  <a:lnTo>
                    <a:pt x="93" y="15"/>
                  </a:lnTo>
                  <a:lnTo>
                    <a:pt x="89" y="18"/>
                  </a:lnTo>
                  <a:lnTo>
                    <a:pt x="74" y="22"/>
                  </a:lnTo>
                  <a:lnTo>
                    <a:pt x="63" y="29"/>
                  </a:lnTo>
                  <a:lnTo>
                    <a:pt x="60" y="44"/>
                  </a:lnTo>
                  <a:lnTo>
                    <a:pt x="56" y="59"/>
                  </a:lnTo>
                  <a:lnTo>
                    <a:pt x="56" y="7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7" name="図形 136"/>
            <p:cNvSpPr>
              <a:spLocks/>
            </p:cNvSpPr>
            <p:nvPr/>
          </p:nvSpPr>
          <p:spPr bwMode="auto">
            <a:xfrm>
              <a:off x="561159" y="5762878"/>
              <a:ext cx="515163" cy="255657"/>
            </a:xfrm>
            <a:custGeom>
              <a:avLst/>
              <a:gdLst/>
              <a:ahLst/>
              <a:cxnLst>
                <a:cxn ang="0">
                  <a:pos x="322" y="181"/>
                </a:cxn>
                <a:cxn ang="0">
                  <a:pos x="322" y="173"/>
                </a:cxn>
                <a:cxn ang="0">
                  <a:pos x="277" y="170"/>
                </a:cxn>
                <a:cxn ang="0">
                  <a:pos x="177" y="155"/>
                </a:cxn>
                <a:cxn ang="0">
                  <a:pos x="122" y="144"/>
                </a:cxn>
                <a:cxn ang="0">
                  <a:pos x="70" y="137"/>
                </a:cxn>
                <a:cxn ang="0">
                  <a:pos x="30" y="114"/>
                </a:cxn>
                <a:cxn ang="0">
                  <a:pos x="22" y="111"/>
                </a:cxn>
                <a:cxn ang="0">
                  <a:pos x="11" y="100"/>
                </a:cxn>
                <a:cxn ang="0">
                  <a:pos x="7" y="88"/>
                </a:cxn>
                <a:cxn ang="0">
                  <a:pos x="0" y="85"/>
                </a:cxn>
                <a:cxn ang="0">
                  <a:pos x="7" y="74"/>
                </a:cxn>
                <a:cxn ang="0">
                  <a:pos x="11" y="59"/>
                </a:cxn>
                <a:cxn ang="0">
                  <a:pos x="37" y="44"/>
                </a:cxn>
                <a:cxn ang="0">
                  <a:pos x="70" y="29"/>
                </a:cxn>
                <a:cxn ang="0">
                  <a:pos x="126" y="15"/>
                </a:cxn>
                <a:cxn ang="0">
                  <a:pos x="163" y="11"/>
                </a:cxn>
                <a:cxn ang="0">
                  <a:pos x="225" y="0"/>
                </a:cxn>
                <a:cxn ang="0">
                  <a:pos x="211" y="3"/>
                </a:cxn>
                <a:cxn ang="0">
                  <a:pos x="163" y="11"/>
                </a:cxn>
                <a:cxn ang="0">
                  <a:pos x="129" y="18"/>
                </a:cxn>
                <a:cxn ang="0">
                  <a:pos x="107" y="33"/>
                </a:cxn>
                <a:cxn ang="0">
                  <a:pos x="96" y="44"/>
                </a:cxn>
                <a:cxn ang="0">
                  <a:pos x="85" y="66"/>
                </a:cxn>
                <a:cxn ang="0">
                  <a:pos x="85" y="74"/>
                </a:cxn>
                <a:cxn ang="0">
                  <a:pos x="96" y="88"/>
                </a:cxn>
                <a:cxn ang="0">
                  <a:pos x="107" y="100"/>
                </a:cxn>
                <a:cxn ang="0">
                  <a:pos x="137" y="118"/>
                </a:cxn>
                <a:cxn ang="0">
                  <a:pos x="177" y="137"/>
                </a:cxn>
                <a:cxn ang="0">
                  <a:pos x="222" y="151"/>
                </a:cxn>
                <a:cxn ang="0">
                  <a:pos x="303" y="159"/>
                </a:cxn>
                <a:cxn ang="0">
                  <a:pos x="336" y="159"/>
                </a:cxn>
                <a:cxn ang="0">
                  <a:pos x="322" y="181"/>
                </a:cxn>
              </a:cxnLst>
              <a:rect l="0" t="0" r="0" b="0"/>
              <a:pathLst>
                <a:path w="336" h="181">
                  <a:moveTo>
                    <a:pt x="322" y="181"/>
                  </a:moveTo>
                  <a:lnTo>
                    <a:pt x="322" y="173"/>
                  </a:lnTo>
                  <a:lnTo>
                    <a:pt x="277" y="170"/>
                  </a:lnTo>
                  <a:lnTo>
                    <a:pt x="177" y="155"/>
                  </a:lnTo>
                  <a:lnTo>
                    <a:pt x="122" y="144"/>
                  </a:lnTo>
                  <a:lnTo>
                    <a:pt x="70" y="137"/>
                  </a:lnTo>
                  <a:lnTo>
                    <a:pt x="30" y="114"/>
                  </a:lnTo>
                  <a:lnTo>
                    <a:pt x="22" y="111"/>
                  </a:lnTo>
                  <a:lnTo>
                    <a:pt x="11" y="100"/>
                  </a:lnTo>
                  <a:lnTo>
                    <a:pt x="7" y="88"/>
                  </a:lnTo>
                  <a:lnTo>
                    <a:pt x="0" y="85"/>
                  </a:lnTo>
                  <a:lnTo>
                    <a:pt x="7" y="74"/>
                  </a:lnTo>
                  <a:lnTo>
                    <a:pt x="11" y="59"/>
                  </a:lnTo>
                  <a:lnTo>
                    <a:pt x="37" y="44"/>
                  </a:lnTo>
                  <a:lnTo>
                    <a:pt x="70" y="29"/>
                  </a:lnTo>
                  <a:lnTo>
                    <a:pt x="126" y="15"/>
                  </a:lnTo>
                  <a:lnTo>
                    <a:pt x="163" y="11"/>
                  </a:lnTo>
                  <a:lnTo>
                    <a:pt x="225" y="0"/>
                  </a:lnTo>
                  <a:lnTo>
                    <a:pt x="211" y="3"/>
                  </a:lnTo>
                  <a:lnTo>
                    <a:pt x="163" y="11"/>
                  </a:lnTo>
                  <a:lnTo>
                    <a:pt x="129" y="18"/>
                  </a:lnTo>
                  <a:lnTo>
                    <a:pt x="107" y="33"/>
                  </a:lnTo>
                  <a:lnTo>
                    <a:pt x="96" y="44"/>
                  </a:lnTo>
                  <a:lnTo>
                    <a:pt x="85" y="66"/>
                  </a:lnTo>
                  <a:lnTo>
                    <a:pt x="85" y="74"/>
                  </a:lnTo>
                  <a:lnTo>
                    <a:pt x="96" y="88"/>
                  </a:lnTo>
                  <a:lnTo>
                    <a:pt x="107" y="100"/>
                  </a:lnTo>
                  <a:lnTo>
                    <a:pt x="137" y="118"/>
                  </a:lnTo>
                  <a:lnTo>
                    <a:pt x="177" y="137"/>
                  </a:lnTo>
                  <a:lnTo>
                    <a:pt x="222" y="151"/>
                  </a:lnTo>
                  <a:lnTo>
                    <a:pt x="303" y="159"/>
                  </a:lnTo>
                  <a:lnTo>
                    <a:pt x="336" y="159"/>
                  </a:lnTo>
                  <a:lnTo>
                    <a:pt x="322" y="18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8" name="図形 137"/>
            <p:cNvSpPr>
              <a:spLocks/>
            </p:cNvSpPr>
            <p:nvPr/>
          </p:nvSpPr>
          <p:spPr bwMode="auto">
            <a:xfrm>
              <a:off x="794209" y="5809490"/>
              <a:ext cx="338842" cy="177971"/>
            </a:xfrm>
            <a:custGeom>
              <a:avLst/>
              <a:gdLst/>
              <a:ahLst/>
              <a:cxnLst>
                <a:cxn ang="0">
                  <a:pos x="192" y="126"/>
                </a:cxn>
                <a:cxn ang="0">
                  <a:pos x="192" y="122"/>
                </a:cxn>
                <a:cxn ang="0">
                  <a:pos x="170" y="122"/>
                </a:cxn>
                <a:cxn ang="0">
                  <a:pos x="110" y="107"/>
                </a:cxn>
                <a:cxn ang="0">
                  <a:pos x="73" y="96"/>
                </a:cxn>
                <a:cxn ang="0">
                  <a:pos x="40" y="81"/>
                </a:cxn>
                <a:cxn ang="0">
                  <a:pos x="14" y="67"/>
                </a:cxn>
                <a:cxn ang="0">
                  <a:pos x="0" y="48"/>
                </a:cxn>
                <a:cxn ang="0">
                  <a:pos x="0" y="37"/>
                </a:cxn>
                <a:cxn ang="0">
                  <a:pos x="0" y="22"/>
                </a:cxn>
                <a:cxn ang="0">
                  <a:pos x="11" y="11"/>
                </a:cxn>
                <a:cxn ang="0">
                  <a:pos x="18" y="0"/>
                </a:cxn>
                <a:cxn ang="0">
                  <a:pos x="29" y="0"/>
                </a:cxn>
                <a:cxn ang="0">
                  <a:pos x="25" y="22"/>
                </a:cxn>
                <a:cxn ang="0">
                  <a:pos x="25" y="33"/>
                </a:cxn>
                <a:cxn ang="0">
                  <a:pos x="40" y="55"/>
                </a:cxn>
                <a:cxn ang="0">
                  <a:pos x="66" y="67"/>
                </a:cxn>
                <a:cxn ang="0">
                  <a:pos x="96" y="81"/>
                </a:cxn>
                <a:cxn ang="0">
                  <a:pos x="129" y="92"/>
                </a:cxn>
                <a:cxn ang="0">
                  <a:pos x="184" y="107"/>
                </a:cxn>
                <a:cxn ang="0">
                  <a:pos x="214" y="111"/>
                </a:cxn>
                <a:cxn ang="0">
                  <a:pos x="221" y="111"/>
                </a:cxn>
                <a:cxn ang="0">
                  <a:pos x="192" y="126"/>
                </a:cxn>
              </a:cxnLst>
              <a:rect l="0" t="0" r="0" b="0"/>
              <a:pathLst>
                <a:path w="221" h="126">
                  <a:moveTo>
                    <a:pt x="192" y="126"/>
                  </a:moveTo>
                  <a:lnTo>
                    <a:pt x="192" y="122"/>
                  </a:lnTo>
                  <a:lnTo>
                    <a:pt x="170" y="122"/>
                  </a:lnTo>
                  <a:lnTo>
                    <a:pt x="110" y="107"/>
                  </a:lnTo>
                  <a:lnTo>
                    <a:pt x="73" y="96"/>
                  </a:lnTo>
                  <a:lnTo>
                    <a:pt x="40" y="81"/>
                  </a:lnTo>
                  <a:lnTo>
                    <a:pt x="14" y="67"/>
                  </a:lnTo>
                  <a:lnTo>
                    <a:pt x="0" y="48"/>
                  </a:lnTo>
                  <a:lnTo>
                    <a:pt x="0" y="37"/>
                  </a:lnTo>
                  <a:lnTo>
                    <a:pt x="0" y="22"/>
                  </a:lnTo>
                  <a:lnTo>
                    <a:pt x="11" y="11"/>
                  </a:lnTo>
                  <a:lnTo>
                    <a:pt x="18" y="0"/>
                  </a:lnTo>
                  <a:lnTo>
                    <a:pt x="29" y="0"/>
                  </a:lnTo>
                  <a:lnTo>
                    <a:pt x="25" y="22"/>
                  </a:lnTo>
                  <a:lnTo>
                    <a:pt x="25" y="33"/>
                  </a:lnTo>
                  <a:lnTo>
                    <a:pt x="40" y="55"/>
                  </a:lnTo>
                  <a:lnTo>
                    <a:pt x="66" y="67"/>
                  </a:lnTo>
                  <a:lnTo>
                    <a:pt x="96" y="81"/>
                  </a:lnTo>
                  <a:lnTo>
                    <a:pt x="129" y="92"/>
                  </a:lnTo>
                  <a:lnTo>
                    <a:pt x="184" y="107"/>
                  </a:lnTo>
                  <a:lnTo>
                    <a:pt x="214" y="111"/>
                  </a:lnTo>
                  <a:lnTo>
                    <a:pt x="221" y="111"/>
                  </a:lnTo>
                  <a:lnTo>
                    <a:pt x="192" y="12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39" name="図形 138"/>
            <p:cNvSpPr>
              <a:spLocks/>
            </p:cNvSpPr>
            <p:nvPr/>
          </p:nvSpPr>
          <p:spPr bwMode="auto">
            <a:xfrm>
              <a:off x="901535" y="5767116"/>
              <a:ext cx="265248" cy="199158"/>
            </a:xfrm>
            <a:custGeom>
              <a:avLst/>
              <a:gdLst/>
              <a:ahLst/>
              <a:cxnLst>
                <a:cxn ang="0">
                  <a:pos x="170" y="137"/>
                </a:cxn>
                <a:cxn ang="0">
                  <a:pos x="159" y="141"/>
                </a:cxn>
                <a:cxn ang="0">
                  <a:pos x="159" y="137"/>
                </a:cxn>
                <a:cxn ang="0">
                  <a:pos x="137" y="134"/>
                </a:cxn>
                <a:cxn ang="0">
                  <a:pos x="88" y="115"/>
                </a:cxn>
                <a:cxn ang="0">
                  <a:pos x="59" y="108"/>
                </a:cxn>
                <a:cxn ang="0">
                  <a:pos x="33" y="93"/>
                </a:cxn>
                <a:cxn ang="0">
                  <a:pos x="15" y="82"/>
                </a:cxn>
                <a:cxn ang="0">
                  <a:pos x="3" y="63"/>
                </a:cxn>
                <a:cxn ang="0">
                  <a:pos x="0" y="52"/>
                </a:cxn>
                <a:cxn ang="0">
                  <a:pos x="0" y="41"/>
                </a:cxn>
                <a:cxn ang="0">
                  <a:pos x="3" y="26"/>
                </a:cxn>
                <a:cxn ang="0">
                  <a:pos x="18" y="12"/>
                </a:cxn>
                <a:cxn ang="0">
                  <a:pos x="33" y="0"/>
                </a:cxn>
                <a:cxn ang="0">
                  <a:pos x="29" y="15"/>
                </a:cxn>
                <a:cxn ang="0">
                  <a:pos x="26" y="30"/>
                </a:cxn>
                <a:cxn ang="0">
                  <a:pos x="26" y="45"/>
                </a:cxn>
                <a:cxn ang="0">
                  <a:pos x="33" y="67"/>
                </a:cxn>
                <a:cxn ang="0">
                  <a:pos x="51" y="85"/>
                </a:cxn>
                <a:cxn ang="0">
                  <a:pos x="74" y="97"/>
                </a:cxn>
                <a:cxn ang="0">
                  <a:pos x="100" y="108"/>
                </a:cxn>
                <a:cxn ang="0">
                  <a:pos x="140" y="126"/>
                </a:cxn>
                <a:cxn ang="0">
                  <a:pos x="173" y="134"/>
                </a:cxn>
                <a:cxn ang="0">
                  <a:pos x="170" y="137"/>
                </a:cxn>
              </a:cxnLst>
              <a:rect l="0" t="0" r="0" b="0"/>
              <a:pathLst>
                <a:path w="173" h="141">
                  <a:moveTo>
                    <a:pt x="170" y="137"/>
                  </a:moveTo>
                  <a:lnTo>
                    <a:pt x="159" y="141"/>
                  </a:lnTo>
                  <a:lnTo>
                    <a:pt x="159" y="137"/>
                  </a:lnTo>
                  <a:lnTo>
                    <a:pt x="137" y="134"/>
                  </a:lnTo>
                  <a:lnTo>
                    <a:pt x="88" y="115"/>
                  </a:lnTo>
                  <a:lnTo>
                    <a:pt x="59" y="108"/>
                  </a:lnTo>
                  <a:lnTo>
                    <a:pt x="33" y="93"/>
                  </a:lnTo>
                  <a:lnTo>
                    <a:pt x="15" y="82"/>
                  </a:lnTo>
                  <a:lnTo>
                    <a:pt x="3" y="63"/>
                  </a:lnTo>
                  <a:lnTo>
                    <a:pt x="0" y="52"/>
                  </a:lnTo>
                  <a:lnTo>
                    <a:pt x="0" y="41"/>
                  </a:lnTo>
                  <a:lnTo>
                    <a:pt x="3" y="26"/>
                  </a:lnTo>
                  <a:lnTo>
                    <a:pt x="18" y="12"/>
                  </a:lnTo>
                  <a:lnTo>
                    <a:pt x="33" y="0"/>
                  </a:lnTo>
                  <a:lnTo>
                    <a:pt x="29" y="15"/>
                  </a:lnTo>
                  <a:lnTo>
                    <a:pt x="26" y="30"/>
                  </a:lnTo>
                  <a:lnTo>
                    <a:pt x="26" y="45"/>
                  </a:lnTo>
                  <a:lnTo>
                    <a:pt x="33" y="67"/>
                  </a:lnTo>
                  <a:lnTo>
                    <a:pt x="51" y="85"/>
                  </a:lnTo>
                  <a:lnTo>
                    <a:pt x="74" y="97"/>
                  </a:lnTo>
                  <a:lnTo>
                    <a:pt x="100" y="108"/>
                  </a:lnTo>
                  <a:lnTo>
                    <a:pt x="140" y="126"/>
                  </a:lnTo>
                  <a:lnTo>
                    <a:pt x="173" y="134"/>
                  </a:lnTo>
                  <a:lnTo>
                    <a:pt x="170" y="13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0" name="図形 139"/>
            <p:cNvSpPr>
              <a:spLocks/>
            </p:cNvSpPr>
            <p:nvPr/>
          </p:nvSpPr>
          <p:spPr bwMode="auto">
            <a:xfrm>
              <a:off x="941398" y="5747341"/>
              <a:ext cx="305111" cy="209046"/>
            </a:xfrm>
            <a:custGeom>
              <a:avLst/>
              <a:gdLst/>
              <a:ahLst/>
              <a:cxnLst>
                <a:cxn ang="0">
                  <a:pos x="155" y="148"/>
                </a:cxn>
                <a:cxn ang="0">
                  <a:pos x="129" y="140"/>
                </a:cxn>
                <a:cxn ang="0">
                  <a:pos x="77" y="122"/>
                </a:cxn>
                <a:cxn ang="0">
                  <a:pos x="59" y="111"/>
                </a:cxn>
                <a:cxn ang="0">
                  <a:pos x="33" y="99"/>
                </a:cxn>
                <a:cxn ang="0">
                  <a:pos x="14" y="81"/>
                </a:cxn>
                <a:cxn ang="0">
                  <a:pos x="0" y="59"/>
                </a:cxn>
                <a:cxn ang="0">
                  <a:pos x="3" y="44"/>
                </a:cxn>
                <a:cxn ang="0">
                  <a:pos x="7" y="29"/>
                </a:cxn>
                <a:cxn ang="0">
                  <a:pos x="18" y="14"/>
                </a:cxn>
                <a:cxn ang="0">
                  <a:pos x="33" y="7"/>
                </a:cxn>
                <a:cxn ang="0">
                  <a:pos x="59" y="0"/>
                </a:cxn>
                <a:cxn ang="0">
                  <a:pos x="40" y="14"/>
                </a:cxn>
                <a:cxn ang="0">
                  <a:pos x="29" y="37"/>
                </a:cxn>
                <a:cxn ang="0">
                  <a:pos x="25" y="51"/>
                </a:cxn>
                <a:cxn ang="0">
                  <a:pos x="29" y="70"/>
                </a:cxn>
                <a:cxn ang="0">
                  <a:pos x="48" y="85"/>
                </a:cxn>
                <a:cxn ang="0">
                  <a:pos x="74" y="99"/>
                </a:cxn>
                <a:cxn ang="0">
                  <a:pos x="96" y="107"/>
                </a:cxn>
                <a:cxn ang="0">
                  <a:pos x="155" y="125"/>
                </a:cxn>
                <a:cxn ang="0">
                  <a:pos x="199" y="129"/>
                </a:cxn>
                <a:cxn ang="0">
                  <a:pos x="155" y="148"/>
                </a:cxn>
              </a:cxnLst>
              <a:rect l="0" t="0" r="0" b="0"/>
              <a:pathLst>
                <a:path w="199" h="148">
                  <a:moveTo>
                    <a:pt x="155" y="148"/>
                  </a:moveTo>
                  <a:lnTo>
                    <a:pt x="129" y="140"/>
                  </a:lnTo>
                  <a:lnTo>
                    <a:pt x="77" y="122"/>
                  </a:lnTo>
                  <a:lnTo>
                    <a:pt x="59" y="111"/>
                  </a:lnTo>
                  <a:lnTo>
                    <a:pt x="33" y="99"/>
                  </a:lnTo>
                  <a:lnTo>
                    <a:pt x="14" y="81"/>
                  </a:lnTo>
                  <a:lnTo>
                    <a:pt x="0" y="59"/>
                  </a:lnTo>
                  <a:lnTo>
                    <a:pt x="3" y="44"/>
                  </a:lnTo>
                  <a:lnTo>
                    <a:pt x="7" y="29"/>
                  </a:lnTo>
                  <a:lnTo>
                    <a:pt x="18" y="14"/>
                  </a:lnTo>
                  <a:lnTo>
                    <a:pt x="33" y="7"/>
                  </a:lnTo>
                  <a:lnTo>
                    <a:pt x="59" y="0"/>
                  </a:lnTo>
                  <a:lnTo>
                    <a:pt x="40" y="14"/>
                  </a:lnTo>
                  <a:lnTo>
                    <a:pt x="29" y="37"/>
                  </a:lnTo>
                  <a:lnTo>
                    <a:pt x="25" y="51"/>
                  </a:lnTo>
                  <a:lnTo>
                    <a:pt x="29" y="70"/>
                  </a:lnTo>
                  <a:lnTo>
                    <a:pt x="48" y="85"/>
                  </a:lnTo>
                  <a:lnTo>
                    <a:pt x="74" y="99"/>
                  </a:lnTo>
                  <a:lnTo>
                    <a:pt x="96" y="107"/>
                  </a:lnTo>
                  <a:lnTo>
                    <a:pt x="155" y="125"/>
                  </a:lnTo>
                  <a:lnTo>
                    <a:pt x="199" y="129"/>
                  </a:lnTo>
                  <a:lnTo>
                    <a:pt x="155" y="14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1" name="図形 140"/>
            <p:cNvSpPr>
              <a:spLocks/>
            </p:cNvSpPr>
            <p:nvPr/>
          </p:nvSpPr>
          <p:spPr bwMode="auto">
            <a:xfrm>
              <a:off x="985862" y="5522758"/>
              <a:ext cx="516696" cy="406791"/>
            </a:xfrm>
            <a:custGeom>
              <a:avLst/>
              <a:gdLst/>
              <a:ahLst/>
              <a:cxnLst>
                <a:cxn ang="0">
                  <a:pos x="174" y="288"/>
                </a:cxn>
                <a:cxn ang="0">
                  <a:pos x="144" y="284"/>
                </a:cxn>
                <a:cxn ang="0">
                  <a:pos x="82" y="266"/>
                </a:cxn>
                <a:cxn ang="0">
                  <a:pos x="45" y="258"/>
                </a:cxn>
                <a:cxn ang="0">
                  <a:pos x="30" y="244"/>
                </a:cxn>
                <a:cxn ang="0">
                  <a:pos x="4" y="229"/>
                </a:cxn>
                <a:cxn ang="0">
                  <a:pos x="0" y="218"/>
                </a:cxn>
                <a:cxn ang="0">
                  <a:pos x="0" y="210"/>
                </a:cxn>
                <a:cxn ang="0">
                  <a:pos x="4" y="199"/>
                </a:cxn>
                <a:cxn ang="0">
                  <a:pos x="15" y="181"/>
                </a:cxn>
                <a:cxn ang="0">
                  <a:pos x="26" y="166"/>
                </a:cxn>
                <a:cxn ang="0">
                  <a:pos x="45" y="155"/>
                </a:cxn>
                <a:cxn ang="0">
                  <a:pos x="56" y="144"/>
                </a:cxn>
                <a:cxn ang="0">
                  <a:pos x="85" y="133"/>
                </a:cxn>
                <a:cxn ang="0">
                  <a:pos x="152" y="125"/>
                </a:cxn>
                <a:cxn ang="0">
                  <a:pos x="252" y="100"/>
                </a:cxn>
                <a:cxn ang="0">
                  <a:pos x="270" y="85"/>
                </a:cxn>
                <a:cxn ang="0">
                  <a:pos x="285" y="74"/>
                </a:cxn>
                <a:cxn ang="0">
                  <a:pos x="296" y="59"/>
                </a:cxn>
                <a:cxn ang="0">
                  <a:pos x="292" y="44"/>
                </a:cxn>
                <a:cxn ang="0">
                  <a:pos x="277" y="33"/>
                </a:cxn>
                <a:cxn ang="0">
                  <a:pos x="252" y="26"/>
                </a:cxn>
                <a:cxn ang="0">
                  <a:pos x="222" y="7"/>
                </a:cxn>
                <a:cxn ang="0">
                  <a:pos x="185" y="0"/>
                </a:cxn>
                <a:cxn ang="0">
                  <a:pos x="244" y="0"/>
                </a:cxn>
                <a:cxn ang="0">
                  <a:pos x="244" y="3"/>
                </a:cxn>
                <a:cxn ang="0">
                  <a:pos x="281" y="7"/>
                </a:cxn>
                <a:cxn ang="0">
                  <a:pos x="311" y="26"/>
                </a:cxn>
                <a:cxn ang="0">
                  <a:pos x="325" y="29"/>
                </a:cxn>
                <a:cxn ang="0">
                  <a:pos x="333" y="40"/>
                </a:cxn>
                <a:cxn ang="0">
                  <a:pos x="337" y="55"/>
                </a:cxn>
                <a:cxn ang="0">
                  <a:pos x="337" y="63"/>
                </a:cxn>
                <a:cxn ang="0">
                  <a:pos x="333" y="74"/>
                </a:cxn>
                <a:cxn ang="0">
                  <a:pos x="311" y="88"/>
                </a:cxn>
                <a:cxn ang="0">
                  <a:pos x="270" y="111"/>
                </a:cxn>
                <a:cxn ang="0">
                  <a:pos x="240" y="118"/>
                </a:cxn>
                <a:cxn ang="0">
                  <a:pos x="200" y="125"/>
                </a:cxn>
                <a:cxn ang="0">
                  <a:pos x="159" y="129"/>
                </a:cxn>
                <a:cxn ang="0">
                  <a:pos x="152" y="129"/>
                </a:cxn>
                <a:cxn ang="0">
                  <a:pos x="115" y="133"/>
                </a:cxn>
                <a:cxn ang="0">
                  <a:pos x="85" y="140"/>
                </a:cxn>
                <a:cxn ang="0">
                  <a:pos x="67" y="155"/>
                </a:cxn>
                <a:cxn ang="0">
                  <a:pos x="45" y="166"/>
                </a:cxn>
                <a:cxn ang="0">
                  <a:pos x="41" y="185"/>
                </a:cxn>
                <a:cxn ang="0">
                  <a:pos x="33" y="196"/>
                </a:cxn>
                <a:cxn ang="0">
                  <a:pos x="33" y="214"/>
                </a:cxn>
                <a:cxn ang="0">
                  <a:pos x="45" y="236"/>
                </a:cxn>
                <a:cxn ang="0">
                  <a:pos x="67" y="251"/>
                </a:cxn>
                <a:cxn ang="0">
                  <a:pos x="89" y="258"/>
                </a:cxn>
                <a:cxn ang="0">
                  <a:pos x="152" y="273"/>
                </a:cxn>
                <a:cxn ang="0">
                  <a:pos x="192" y="284"/>
                </a:cxn>
                <a:cxn ang="0">
                  <a:pos x="174" y="288"/>
                </a:cxn>
              </a:cxnLst>
              <a:rect l="0" t="0" r="0" b="0"/>
              <a:pathLst>
                <a:path w="337" h="288">
                  <a:moveTo>
                    <a:pt x="174" y="288"/>
                  </a:moveTo>
                  <a:lnTo>
                    <a:pt x="144" y="284"/>
                  </a:lnTo>
                  <a:lnTo>
                    <a:pt x="82" y="266"/>
                  </a:lnTo>
                  <a:lnTo>
                    <a:pt x="45" y="258"/>
                  </a:lnTo>
                  <a:lnTo>
                    <a:pt x="30" y="244"/>
                  </a:lnTo>
                  <a:lnTo>
                    <a:pt x="4" y="229"/>
                  </a:lnTo>
                  <a:lnTo>
                    <a:pt x="0" y="218"/>
                  </a:lnTo>
                  <a:lnTo>
                    <a:pt x="0" y="210"/>
                  </a:lnTo>
                  <a:lnTo>
                    <a:pt x="4" y="199"/>
                  </a:lnTo>
                  <a:lnTo>
                    <a:pt x="15" y="181"/>
                  </a:lnTo>
                  <a:lnTo>
                    <a:pt x="26" y="166"/>
                  </a:lnTo>
                  <a:lnTo>
                    <a:pt x="45" y="155"/>
                  </a:lnTo>
                  <a:lnTo>
                    <a:pt x="56" y="144"/>
                  </a:lnTo>
                  <a:lnTo>
                    <a:pt x="85" y="133"/>
                  </a:lnTo>
                  <a:lnTo>
                    <a:pt x="152" y="125"/>
                  </a:lnTo>
                  <a:lnTo>
                    <a:pt x="252" y="100"/>
                  </a:lnTo>
                  <a:lnTo>
                    <a:pt x="270" y="85"/>
                  </a:lnTo>
                  <a:lnTo>
                    <a:pt x="285" y="74"/>
                  </a:lnTo>
                  <a:lnTo>
                    <a:pt x="296" y="59"/>
                  </a:lnTo>
                  <a:lnTo>
                    <a:pt x="292" y="44"/>
                  </a:lnTo>
                  <a:lnTo>
                    <a:pt x="277" y="33"/>
                  </a:lnTo>
                  <a:lnTo>
                    <a:pt x="252" y="26"/>
                  </a:lnTo>
                  <a:lnTo>
                    <a:pt x="222" y="7"/>
                  </a:lnTo>
                  <a:lnTo>
                    <a:pt x="185" y="0"/>
                  </a:lnTo>
                  <a:lnTo>
                    <a:pt x="244" y="0"/>
                  </a:lnTo>
                  <a:lnTo>
                    <a:pt x="244" y="3"/>
                  </a:lnTo>
                  <a:lnTo>
                    <a:pt x="281" y="7"/>
                  </a:lnTo>
                  <a:lnTo>
                    <a:pt x="311" y="26"/>
                  </a:lnTo>
                  <a:lnTo>
                    <a:pt x="325" y="29"/>
                  </a:lnTo>
                  <a:lnTo>
                    <a:pt x="333" y="40"/>
                  </a:lnTo>
                  <a:lnTo>
                    <a:pt x="337" y="55"/>
                  </a:lnTo>
                  <a:lnTo>
                    <a:pt x="337" y="63"/>
                  </a:lnTo>
                  <a:lnTo>
                    <a:pt x="333" y="74"/>
                  </a:lnTo>
                  <a:lnTo>
                    <a:pt x="311" y="88"/>
                  </a:lnTo>
                  <a:lnTo>
                    <a:pt x="270" y="111"/>
                  </a:lnTo>
                  <a:lnTo>
                    <a:pt x="240" y="118"/>
                  </a:lnTo>
                  <a:lnTo>
                    <a:pt x="200" y="125"/>
                  </a:lnTo>
                  <a:lnTo>
                    <a:pt x="159" y="129"/>
                  </a:lnTo>
                  <a:lnTo>
                    <a:pt x="152" y="129"/>
                  </a:lnTo>
                  <a:lnTo>
                    <a:pt x="115" y="133"/>
                  </a:lnTo>
                  <a:lnTo>
                    <a:pt x="85" y="140"/>
                  </a:lnTo>
                  <a:lnTo>
                    <a:pt x="67" y="155"/>
                  </a:lnTo>
                  <a:lnTo>
                    <a:pt x="45" y="166"/>
                  </a:lnTo>
                  <a:lnTo>
                    <a:pt x="41" y="185"/>
                  </a:lnTo>
                  <a:lnTo>
                    <a:pt x="33" y="196"/>
                  </a:lnTo>
                  <a:lnTo>
                    <a:pt x="33" y="214"/>
                  </a:lnTo>
                  <a:lnTo>
                    <a:pt x="45" y="236"/>
                  </a:lnTo>
                  <a:lnTo>
                    <a:pt x="67" y="251"/>
                  </a:lnTo>
                  <a:lnTo>
                    <a:pt x="89" y="258"/>
                  </a:lnTo>
                  <a:lnTo>
                    <a:pt x="152" y="273"/>
                  </a:lnTo>
                  <a:lnTo>
                    <a:pt x="192" y="284"/>
                  </a:lnTo>
                  <a:lnTo>
                    <a:pt x="174" y="28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2" name="図形 141"/>
            <p:cNvSpPr>
              <a:spLocks/>
            </p:cNvSpPr>
            <p:nvPr/>
          </p:nvSpPr>
          <p:spPr bwMode="auto">
            <a:xfrm>
              <a:off x="1036458" y="5710617"/>
              <a:ext cx="312777" cy="213283"/>
            </a:xfrm>
            <a:custGeom>
              <a:avLst/>
              <a:gdLst/>
              <a:ahLst/>
              <a:cxnLst>
                <a:cxn ang="0">
                  <a:pos x="178" y="148"/>
                </a:cxn>
                <a:cxn ang="0">
                  <a:pos x="167" y="151"/>
                </a:cxn>
                <a:cxn ang="0">
                  <a:pos x="137" y="140"/>
                </a:cxn>
                <a:cxn ang="0">
                  <a:pos x="78" y="125"/>
                </a:cxn>
                <a:cxn ang="0">
                  <a:pos x="49" y="118"/>
                </a:cxn>
                <a:cxn ang="0">
                  <a:pos x="15" y="103"/>
                </a:cxn>
                <a:cxn ang="0">
                  <a:pos x="12" y="85"/>
                </a:cxn>
                <a:cxn ang="0">
                  <a:pos x="0" y="66"/>
                </a:cxn>
                <a:cxn ang="0">
                  <a:pos x="0" y="63"/>
                </a:cxn>
                <a:cxn ang="0">
                  <a:pos x="8" y="55"/>
                </a:cxn>
                <a:cxn ang="0">
                  <a:pos x="15" y="33"/>
                </a:cxn>
                <a:cxn ang="0">
                  <a:pos x="34" y="22"/>
                </a:cxn>
                <a:cxn ang="0">
                  <a:pos x="52" y="11"/>
                </a:cxn>
                <a:cxn ang="0">
                  <a:pos x="82" y="7"/>
                </a:cxn>
                <a:cxn ang="0">
                  <a:pos x="119" y="0"/>
                </a:cxn>
                <a:cxn ang="0">
                  <a:pos x="71" y="15"/>
                </a:cxn>
                <a:cxn ang="0">
                  <a:pos x="56" y="26"/>
                </a:cxn>
                <a:cxn ang="0">
                  <a:pos x="41" y="40"/>
                </a:cxn>
                <a:cxn ang="0">
                  <a:pos x="37" y="63"/>
                </a:cxn>
                <a:cxn ang="0">
                  <a:pos x="41" y="81"/>
                </a:cxn>
                <a:cxn ang="0">
                  <a:pos x="49" y="85"/>
                </a:cxn>
                <a:cxn ang="0">
                  <a:pos x="71" y="107"/>
                </a:cxn>
                <a:cxn ang="0">
                  <a:pos x="122" y="125"/>
                </a:cxn>
                <a:cxn ang="0">
                  <a:pos x="204" y="148"/>
                </a:cxn>
                <a:cxn ang="0">
                  <a:pos x="178" y="148"/>
                </a:cxn>
              </a:cxnLst>
              <a:rect l="0" t="0" r="0" b="0"/>
              <a:pathLst>
                <a:path w="204" h="151">
                  <a:moveTo>
                    <a:pt x="178" y="148"/>
                  </a:moveTo>
                  <a:lnTo>
                    <a:pt x="167" y="151"/>
                  </a:lnTo>
                  <a:lnTo>
                    <a:pt x="137" y="140"/>
                  </a:lnTo>
                  <a:lnTo>
                    <a:pt x="78" y="125"/>
                  </a:lnTo>
                  <a:lnTo>
                    <a:pt x="49" y="118"/>
                  </a:lnTo>
                  <a:lnTo>
                    <a:pt x="15" y="103"/>
                  </a:lnTo>
                  <a:lnTo>
                    <a:pt x="12" y="85"/>
                  </a:lnTo>
                  <a:lnTo>
                    <a:pt x="0" y="66"/>
                  </a:lnTo>
                  <a:lnTo>
                    <a:pt x="0" y="63"/>
                  </a:lnTo>
                  <a:lnTo>
                    <a:pt x="8" y="55"/>
                  </a:lnTo>
                  <a:lnTo>
                    <a:pt x="15" y="33"/>
                  </a:lnTo>
                  <a:lnTo>
                    <a:pt x="34" y="22"/>
                  </a:lnTo>
                  <a:lnTo>
                    <a:pt x="52" y="11"/>
                  </a:lnTo>
                  <a:lnTo>
                    <a:pt x="82" y="7"/>
                  </a:lnTo>
                  <a:lnTo>
                    <a:pt x="119" y="0"/>
                  </a:lnTo>
                  <a:lnTo>
                    <a:pt x="71" y="15"/>
                  </a:lnTo>
                  <a:lnTo>
                    <a:pt x="56" y="26"/>
                  </a:lnTo>
                  <a:lnTo>
                    <a:pt x="41" y="40"/>
                  </a:lnTo>
                  <a:lnTo>
                    <a:pt x="37" y="63"/>
                  </a:lnTo>
                  <a:lnTo>
                    <a:pt x="41" y="81"/>
                  </a:lnTo>
                  <a:lnTo>
                    <a:pt x="49" y="85"/>
                  </a:lnTo>
                  <a:lnTo>
                    <a:pt x="71" y="107"/>
                  </a:lnTo>
                  <a:lnTo>
                    <a:pt x="122" y="125"/>
                  </a:lnTo>
                  <a:lnTo>
                    <a:pt x="204" y="148"/>
                  </a:lnTo>
                  <a:lnTo>
                    <a:pt x="178" y="14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3" name="図形 142"/>
            <p:cNvSpPr>
              <a:spLocks/>
            </p:cNvSpPr>
            <p:nvPr/>
          </p:nvSpPr>
          <p:spPr bwMode="auto">
            <a:xfrm>
              <a:off x="1099320" y="5526996"/>
              <a:ext cx="453834" cy="381367"/>
            </a:xfrm>
            <a:custGeom>
              <a:avLst/>
              <a:gdLst/>
              <a:ahLst/>
              <a:cxnLst>
                <a:cxn ang="0">
                  <a:pos x="170" y="270"/>
                </a:cxn>
                <a:cxn ang="0">
                  <a:pos x="85" y="255"/>
                </a:cxn>
                <a:cxn ang="0">
                  <a:pos x="37" y="233"/>
                </a:cxn>
                <a:cxn ang="0">
                  <a:pos x="11" y="215"/>
                </a:cxn>
                <a:cxn ang="0">
                  <a:pos x="0" y="207"/>
                </a:cxn>
                <a:cxn ang="0">
                  <a:pos x="0" y="193"/>
                </a:cxn>
                <a:cxn ang="0">
                  <a:pos x="8" y="178"/>
                </a:cxn>
                <a:cxn ang="0">
                  <a:pos x="15" y="163"/>
                </a:cxn>
                <a:cxn ang="0">
                  <a:pos x="37" y="152"/>
                </a:cxn>
                <a:cxn ang="0">
                  <a:pos x="78" y="137"/>
                </a:cxn>
                <a:cxn ang="0">
                  <a:pos x="126" y="122"/>
                </a:cxn>
                <a:cxn ang="0">
                  <a:pos x="166" y="115"/>
                </a:cxn>
                <a:cxn ang="0">
                  <a:pos x="196" y="111"/>
                </a:cxn>
                <a:cxn ang="0">
                  <a:pos x="237" y="93"/>
                </a:cxn>
                <a:cxn ang="0">
                  <a:pos x="259" y="71"/>
                </a:cxn>
                <a:cxn ang="0">
                  <a:pos x="266" y="60"/>
                </a:cxn>
                <a:cxn ang="0">
                  <a:pos x="266" y="45"/>
                </a:cxn>
                <a:cxn ang="0">
                  <a:pos x="263" y="37"/>
                </a:cxn>
                <a:cxn ang="0">
                  <a:pos x="251" y="23"/>
                </a:cxn>
                <a:cxn ang="0">
                  <a:pos x="233" y="11"/>
                </a:cxn>
                <a:cxn ang="0">
                  <a:pos x="196" y="0"/>
                </a:cxn>
                <a:cxn ang="0">
                  <a:pos x="233" y="4"/>
                </a:cxn>
                <a:cxn ang="0">
                  <a:pos x="263" y="15"/>
                </a:cxn>
                <a:cxn ang="0">
                  <a:pos x="281" y="26"/>
                </a:cxn>
                <a:cxn ang="0">
                  <a:pos x="292" y="37"/>
                </a:cxn>
                <a:cxn ang="0">
                  <a:pos x="296" y="56"/>
                </a:cxn>
                <a:cxn ang="0">
                  <a:pos x="296" y="67"/>
                </a:cxn>
                <a:cxn ang="0">
                  <a:pos x="292" y="82"/>
                </a:cxn>
                <a:cxn ang="0">
                  <a:pos x="274" y="97"/>
                </a:cxn>
                <a:cxn ang="0">
                  <a:pos x="248" y="108"/>
                </a:cxn>
                <a:cxn ang="0">
                  <a:pos x="222" y="111"/>
                </a:cxn>
                <a:cxn ang="0">
                  <a:pos x="166" y="122"/>
                </a:cxn>
                <a:cxn ang="0">
                  <a:pos x="148" y="126"/>
                </a:cxn>
                <a:cxn ang="0">
                  <a:pos x="111" y="130"/>
                </a:cxn>
                <a:cxn ang="0">
                  <a:pos x="85" y="141"/>
                </a:cxn>
                <a:cxn ang="0">
                  <a:pos x="67" y="152"/>
                </a:cxn>
                <a:cxn ang="0">
                  <a:pos x="56" y="163"/>
                </a:cxn>
                <a:cxn ang="0">
                  <a:pos x="41" y="182"/>
                </a:cxn>
                <a:cxn ang="0">
                  <a:pos x="41" y="185"/>
                </a:cxn>
                <a:cxn ang="0">
                  <a:pos x="44" y="207"/>
                </a:cxn>
                <a:cxn ang="0">
                  <a:pos x="63" y="222"/>
                </a:cxn>
                <a:cxn ang="0">
                  <a:pos x="81" y="237"/>
                </a:cxn>
                <a:cxn ang="0">
                  <a:pos x="111" y="252"/>
                </a:cxn>
                <a:cxn ang="0">
                  <a:pos x="163" y="263"/>
                </a:cxn>
                <a:cxn ang="0">
                  <a:pos x="196" y="270"/>
                </a:cxn>
                <a:cxn ang="0">
                  <a:pos x="170" y="270"/>
                </a:cxn>
              </a:cxnLst>
              <a:rect l="0" t="0" r="0" b="0"/>
              <a:pathLst>
                <a:path w="296" h="270">
                  <a:moveTo>
                    <a:pt x="170" y="270"/>
                  </a:moveTo>
                  <a:lnTo>
                    <a:pt x="85" y="255"/>
                  </a:lnTo>
                  <a:lnTo>
                    <a:pt x="37" y="233"/>
                  </a:lnTo>
                  <a:lnTo>
                    <a:pt x="11" y="215"/>
                  </a:lnTo>
                  <a:lnTo>
                    <a:pt x="0" y="207"/>
                  </a:lnTo>
                  <a:lnTo>
                    <a:pt x="0" y="193"/>
                  </a:lnTo>
                  <a:lnTo>
                    <a:pt x="8" y="178"/>
                  </a:lnTo>
                  <a:lnTo>
                    <a:pt x="15" y="163"/>
                  </a:lnTo>
                  <a:lnTo>
                    <a:pt x="37" y="152"/>
                  </a:lnTo>
                  <a:lnTo>
                    <a:pt x="78" y="137"/>
                  </a:lnTo>
                  <a:lnTo>
                    <a:pt x="126" y="122"/>
                  </a:lnTo>
                  <a:lnTo>
                    <a:pt x="166" y="115"/>
                  </a:lnTo>
                  <a:lnTo>
                    <a:pt x="196" y="111"/>
                  </a:lnTo>
                  <a:lnTo>
                    <a:pt x="237" y="93"/>
                  </a:lnTo>
                  <a:lnTo>
                    <a:pt x="259" y="71"/>
                  </a:lnTo>
                  <a:lnTo>
                    <a:pt x="266" y="60"/>
                  </a:lnTo>
                  <a:lnTo>
                    <a:pt x="266" y="45"/>
                  </a:lnTo>
                  <a:lnTo>
                    <a:pt x="263" y="37"/>
                  </a:lnTo>
                  <a:lnTo>
                    <a:pt x="251" y="23"/>
                  </a:lnTo>
                  <a:lnTo>
                    <a:pt x="233" y="11"/>
                  </a:lnTo>
                  <a:lnTo>
                    <a:pt x="196" y="0"/>
                  </a:lnTo>
                  <a:lnTo>
                    <a:pt x="233" y="4"/>
                  </a:lnTo>
                  <a:lnTo>
                    <a:pt x="263" y="15"/>
                  </a:lnTo>
                  <a:lnTo>
                    <a:pt x="281" y="26"/>
                  </a:lnTo>
                  <a:lnTo>
                    <a:pt x="292" y="37"/>
                  </a:lnTo>
                  <a:lnTo>
                    <a:pt x="296" y="56"/>
                  </a:lnTo>
                  <a:lnTo>
                    <a:pt x="296" y="67"/>
                  </a:lnTo>
                  <a:lnTo>
                    <a:pt x="292" y="82"/>
                  </a:lnTo>
                  <a:lnTo>
                    <a:pt x="274" y="97"/>
                  </a:lnTo>
                  <a:lnTo>
                    <a:pt x="248" y="108"/>
                  </a:lnTo>
                  <a:lnTo>
                    <a:pt x="222" y="111"/>
                  </a:lnTo>
                  <a:lnTo>
                    <a:pt x="166" y="122"/>
                  </a:lnTo>
                  <a:lnTo>
                    <a:pt x="148" y="126"/>
                  </a:lnTo>
                  <a:lnTo>
                    <a:pt x="111" y="130"/>
                  </a:lnTo>
                  <a:lnTo>
                    <a:pt x="85" y="141"/>
                  </a:lnTo>
                  <a:lnTo>
                    <a:pt x="67" y="152"/>
                  </a:lnTo>
                  <a:lnTo>
                    <a:pt x="56" y="163"/>
                  </a:lnTo>
                  <a:lnTo>
                    <a:pt x="41" y="182"/>
                  </a:lnTo>
                  <a:lnTo>
                    <a:pt x="41" y="185"/>
                  </a:lnTo>
                  <a:lnTo>
                    <a:pt x="44" y="207"/>
                  </a:lnTo>
                  <a:lnTo>
                    <a:pt x="63" y="222"/>
                  </a:lnTo>
                  <a:lnTo>
                    <a:pt x="81" y="237"/>
                  </a:lnTo>
                  <a:lnTo>
                    <a:pt x="111" y="252"/>
                  </a:lnTo>
                  <a:lnTo>
                    <a:pt x="163" y="263"/>
                  </a:lnTo>
                  <a:lnTo>
                    <a:pt x="196" y="270"/>
                  </a:lnTo>
                  <a:lnTo>
                    <a:pt x="170" y="27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4" name="図形 143"/>
            <p:cNvSpPr>
              <a:spLocks/>
            </p:cNvSpPr>
            <p:nvPr/>
          </p:nvSpPr>
          <p:spPr bwMode="auto">
            <a:xfrm>
              <a:off x="1166782" y="5507221"/>
              <a:ext cx="487565" cy="401141"/>
            </a:xfrm>
            <a:custGeom>
              <a:avLst/>
              <a:gdLst/>
              <a:ahLst/>
              <a:cxnLst>
                <a:cxn ang="0">
                  <a:pos x="159" y="284"/>
                </a:cxn>
                <a:cxn ang="0">
                  <a:pos x="159" y="281"/>
                </a:cxn>
                <a:cxn ang="0">
                  <a:pos x="134" y="277"/>
                </a:cxn>
                <a:cxn ang="0">
                  <a:pos x="74" y="266"/>
                </a:cxn>
                <a:cxn ang="0">
                  <a:pos x="49" y="251"/>
                </a:cxn>
                <a:cxn ang="0">
                  <a:pos x="23" y="236"/>
                </a:cxn>
                <a:cxn ang="0">
                  <a:pos x="8" y="221"/>
                </a:cxn>
                <a:cxn ang="0">
                  <a:pos x="0" y="199"/>
                </a:cxn>
                <a:cxn ang="0">
                  <a:pos x="0" y="196"/>
                </a:cxn>
                <a:cxn ang="0">
                  <a:pos x="12" y="181"/>
                </a:cxn>
                <a:cxn ang="0">
                  <a:pos x="26" y="170"/>
                </a:cxn>
                <a:cxn ang="0">
                  <a:pos x="49" y="159"/>
                </a:cxn>
                <a:cxn ang="0">
                  <a:pos x="67" y="151"/>
                </a:cxn>
                <a:cxn ang="0">
                  <a:pos x="104" y="144"/>
                </a:cxn>
                <a:cxn ang="0">
                  <a:pos x="126" y="140"/>
                </a:cxn>
                <a:cxn ang="0">
                  <a:pos x="182" y="129"/>
                </a:cxn>
                <a:cxn ang="0">
                  <a:pos x="207" y="122"/>
                </a:cxn>
                <a:cxn ang="0">
                  <a:pos x="233" y="111"/>
                </a:cxn>
                <a:cxn ang="0">
                  <a:pos x="252" y="96"/>
                </a:cxn>
                <a:cxn ang="0">
                  <a:pos x="259" y="81"/>
                </a:cxn>
                <a:cxn ang="0">
                  <a:pos x="259" y="70"/>
                </a:cxn>
                <a:cxn ang="0">
                  <a:pos x="248" y="51"/>
                </a:cxn>
                <a:cxn ang="0">
                  <a:pos x="237" y="40"/>
                </a:cxn>
                <a:cxn ang="0">
                  <a:pos x="219" y="25"/>
                </a:cxn>
                <a:cxn ang="0">
                  <a:pos x="182" y="14"/>
                </a:cxn>
                <a:cxn ang="0">
                  <a:pos x="137" y="11"/>
                </a:cxn>
                <a:cxn ang="0">
                  <a:pos x="56" y="3"/>
                </a:cxn>
                <a:cxn ang="0">
                  <a:pos x="56" y="11"/>
                </a:cxn>
                <a:cxn ang="0">
                  <a:pos x="26" y="0"/>
                </a:cxn>
                <a:cxn ang="0">
                  <a:pos x="122" y="0"/>
                </a:cxn>
                <a:cxn ang="0">
                  <a:pos x="182" y="0"/>
                </a:cxn>
                <a:cxn ang="0">
                  <a:pos x="193" y="0"/>
                </a:cxn>
                <a:cxn ang="0">
                  <a:pos x="259" y="14"/>
                </a:cxn>
                <a:cxn ang="0">
                  <a:pos x="292" y="29"/>
                </a:cxn>
                <a:cxn ang="0">
                  <a:pos x="307" y="40"/>
                </a:cxn>
                <a:cxn ang="0">
                  <a:pos x="315" y="51"/>
                </a:cxn>
                <a:cxn ang="0">
                  <a:pos x="318" y="66"/>
                </a:cxn>
                <a:cxn ang="0">
                  <a:pos x="315" y="81"/>
                </a:cxn>
                <a:cxn ang="0">
                  <a:pos x="307" y="85"/>
                </a:cxn>
                <a:cxn ang="0">
                  <a:pos x="292" y="99"/>
                </a:cxn>
                <a:cxn ang="0">
                  <a:pos x="248" y="122"/>
                </a:cxn>
                <a:cxn ang="0">
                  <a:pos x="159" y="140"/>
                </a:cxn>
                <a:cxn ang="0">
                  <a:pos x="108" y="151"/>
                </a:cxn>
                <a:cxn ang="0">
                  <a:pos x="74" y="170"/>
                </a:cxn>
                <a:cxn ang="0">
                  <a:pos x="63" y="181"/>
                </a:cxn>
                <a:cxn ang="0">
                  <a:pos x="52" y="192"/>
                </a:cxn>
                <a:cxn ang="0">
                  <a:pos x="49" y="210"/>
                </a:cxn>
                <a:cxn ang="0">
                  <a:pos x="52" y="225"/>
                </a:cxn>
                <a:cxn ang="0">
                  <a:pos x="56" y="236"/>
                </a:cxn>
                <a:cxn ang="0">
                  <a:pos x="74" y="251"/>
                </a:cxn>
                <a:cxn ang="0">
                  <a:pos x="119" y="269"/>
                </a:cxn>
                <a:cxn ang="0">
                  <a:pos x="182" y="284"/>
                </a:cxn>
                <a:cxn ang="0">
                  <a:pos x="159" y="284"/>
                </a:cxn>
              </a:cxnLst>
              <a:rect l="0" t="0" r="0" b="0"/>
              <a:pathLst>
                <a:path w="318" h="284">
                  <a:moveTo>
                    <a:pt x="159" y="284"/>
                  </a:moveTo>
                  <a:lnTo>
                    <a:pt x="159" y="281"/>
                  </a:lnTo>
                  <a:lnTo>
                    <a:pt x="134" y="277"/>
                  </a:lnTo>
                  <a:lnTo>
                    <a:pt x="74" y="266"/>
                  </a:lnTo>
                  <a:lnTo>
                    <a:pt x="49" y="251"/>
                  </a:lnTo>
                  <a:lnTo>
                    <a:pt x="23" y="236"/>
                  </a:lnTo>
                  <a:lnTo>
                    <a:pt x="8" y="221"/>
                  </a:lnTo>
                  <a:lnTo>
                    <a:pt x="0" y="199"/>
                  </a:lnTo>
                  <a:lnTo>
                    <a:pt x="0" y="196"/>
                  </a:lnTo>
                  <a:lnTo>
                    <a:pt x="12" y="181"/>
                  </a:lnTo>
                  <a:lnTo>
                    <a:pt x="26" y="170"/>
                  </a:lnTo>
                  <a:lnTo>
                    <a:pt x="49" y="159"/>
                  </a:lnTo>
                  <a:lnTo>
                    <a:pt x="67" y="151"/>
                  </a:lnTo>
                  <a:lnTo>
                    <a:pt x="104" y="144"/>
                  </a:lnTo>
                  <a:lnTo>
                    <a:pt x="126" y="140"/>
                  </a:lnTo>
                  <a:lnTo>
                    <a:pt x="182" y="129"/>
                  </a:lnTo>
                  <a:lnTo>
                    <a:pt x="207" y="122"/>
                  </a:lnTo>
                  <a:lnTo>
                    <a:pt x="233" y="111"/>
                  </a:lnTo>
                  <a:lnTo>
                    <a:pt x="252" y="96"/>
                  </a:lnTo>
                  <a:lnTo>
                    <a:pt x="259" y="81"/>
                  </a:lnTo>
                  <a:lnTo>
                    <a:pt x="259" y="70"/>
                  </a:lnTo>
                  <a:lnTo>
                    <a:pt x="248" y="51"/>
                  </a:lnTo>
                  <a:lnTo>
                    <a:pt x="237" y="40"/>
                  </a:lnTo>
                  <a:lnTo>
                    <a:pt x="219" y="25"/>
                  </a:lnTo>
                  <a:lnTo>
                    <a:pt x="182" y="14"/>
                  </a:lnTo>
                  <a:lnTo>
                    <a:pt x="137" y="11"/>
                  </a:lnTo>
                  <a:lnTo>
                    <a:pt x="56" y="3"/>
                  </a:lnTo>
                  <a:lnTo>
                    <a:pt x="56" y="11"/>
                  </a:lnTo>
                  <a:lnTo>
                    <a:pt x="26" y="0"/>
                  </a:lnTo>
                  <a:lnTo>
                    <a:pt x="122" y="0"/>
                  </a:lnTo>
                  <a:lnTo>
                    <a:pt x="182" y="0"/>
                  </a:lnTo>
                  <a:lnTo>
                    <a:pt x="193" y="0"/>
                  </a:lnTo>
                  <a:lnTo>
                    <a:pt x="259" y="14"/>
                  </a:lnTo>
                  <a:lnTo>
                    <a:pt x="292" y="29"/>
                  </a:lnTo>
                  <a:lnTo>
                    <a:pt x="307" y="40"/>
                  </a:lnTo>
                  <a:lnTo>
                    <a:pt x="315" y="51"/>
                  </a:lnTo>
                  <a:lnTo>
                    <a:pt x="318" y="66"/>
                  </a:lnTo>
                  <a:lnTo>
                    <a:pt x="315" y="81"/>
                  </a:lnTo>
                  <a:lnTo>
                    <a:pt x="307" y="85"/>
                  </a:lnTo>
                  <a:lnTo>
                    <a:pt x="292" y="99"/>
                  </a:lnTo>
                  <a:lnTo>
                    <a:pt x="248" y="122"/>
                  </a:lnTo>
                  <a:lnTo>
                    <a:pt x="159" y="140"/>
                  </a:lnTo>
                  <a:lnTo>
                    <a:pt x="108" y="151"/>
                  </a:lnTo>
                  <a:lnTo>
                    <a:pt x="74" y="170"/>
                  </a:lnTo>
                  <a:lnTo>
                    <a:pt x="63" y="181"/>
                  </a:lnTo>
                  <a:lnTo>
                    <a:pt x="52" y="192"/>
                  </a:lnTo>
                  <a:lnTo>
                    <a:pt x="49" y="210"/>
                  </a:lnTo>
                  <a:lnTo>
                    <a:pt x="52" y="225"/>
                  </a:lnTo>
                  <a:lnTo>
                    <a:pt x="56" y="236"/>
                  </a:lnTo>
                  <a:lnTo>
                    <a:pt x="74" y="251"/>
                  </a:lnTo>
                  <a:lnTo>
                    <a:pt x="119" y="269"/>
                  </a:lnTo>
                  <a:lnTo>
                    <a:pt x="182" y="284"/>
                  </a:lnTo>
                  <a:lnTo>
                    <a:pt x="159" y="28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5" name="図形 144"/>
            <p:cNvSpPr>
              <a:spLocks/>
            </p:cNvSpPr>
            <p:nvPr/>
          </p:nvSpPr>
          <p:spPr bwMode="auto">
            <a:xfrm>
              <a:off x="1246510" y="5511459"/>
              <a:ext cx="533562" cy="396904"/>
            </a:xfrm>
            <a:custGeom>
              <a:avLst/>
              <a:gdLst/>
              <a:ahLst/>
              <a:cxnLst>
                <a:cxn ang="0">
                  <a:pos x="141" y="281"/>
                </a:cxn>
                <a:cxn ang="0">
                  <a:pos x="141" y="278"/>
                </a:cxn>
                <a:cxn ang="0">
                  <a:pos x="107" y="274"/>
                </a:cxn>
                <a:cxn ang="0">
                  <a:pos x="70" y="266"/>
                </a:cxn>
                <a:cxn ang="0">
                  <a:pos x="26" y="248"/>
                </a:cxn>
                <a:cxn ang="0">
                  <a:pos x="11" y="226"/>
                </a:cxn>
                <a:cxn ang="0">
                  <a:pos x="4" y="222"/>
                </a:cxn>
                <a:cxn ang="0">
                  <a:pos x="0" y="207"/>
                </a:cxn>
                <a:cxn ang="0">
                  <a:pos x="0" y="193"/>
                </a:cxn>
                <a:cxn ang="0">
                  <a:pos x="11" y="178"/>
                </a:cxn>
                <a:cxn ang="0">
                  <a:pos x="22" y="167"/>
                </a:cxn>
                <a:cxn ang="0">
                  <a:pos x="59" y="152"/>
                </a:cxn>
                <a:cxn ang="0">
                  <a:pos x="107" y="141"/>
                </a:cxn>
                <a:cxn ang="0">
                  <a:pos x="196" y="122"/>
                </a:cxn>
                <a:cxn ang="0">
                  <a:pos x="248" y="104"/>
                </a:cxn>
                <a:cxn ang="0">
                  <a:pos x="263" y="82"/>
                </a:cxn>
                <a:cxn ang="0">
                  <a:pos x="266" y="78"/>
                </a:cxn>
                <a:cxn ang="0">
                  <a:pos x="270" y="63"/>
                </a:cxn>
                <a:cxn ang="0">
                  <a:pos x="266" y="48"/>
                </a:cxn>
                <a:cxn ang="0">
                  <a:pos x="252" y="34"/>
                </a:cxn>
                <a:cxn ang="0">
                  <a:pos x="226" y="15"/>
                </a:cxn>
                <a:cxn ang="0">
                  <a:pos x="170" y="0"/>
                </a:cxn>
                <a:cxn ang="0">
                  <a:pos x="252" y="11"/>
                </a:cxn>
                <a:cxn ang="0">
                  <a:pos x="307" y="22"/>
                </a:cxn>
                <a:cxn ang="0">
                  <a:pos x="337" y="37"/>
                </a:cxn>
                <a:cxn ang="0">
                  <a:pos x="348" y="48"/>
                </a:cxn>
                <a:cxn ang="0">
                  <a:pos x="348" y="56"/>
                </a:cxn>
                <a:cxn ang="0">
                  <a:pos x="348" y="63"/>
                </a:cxn>
                <a:cxn ang="0">
                  <a:pos x="333" y="82"/>
                </a:cxn>
                <a:cxn ang="0">
                  <a:pos x="311" y="96"/>
                </a:cxn>
                <a:cxn ang="0">
                  <a:pos x="281" y="108"/>
                </a:cxn>
                <a:cxn ang="0">
                  <a:pos x="252" y="119"/>
                </a:cxn>
                <a:cxn ang="0">
                  <a:pos x="196" y="133"/>
                </a:cxn>
                <a:cxn ang="0">
                  <a:pos x="170" y="133"/>
                </a:cxn>
                <a:cxn ang="0">
                  <a:pos x="96" y="152"/>
                </a:cxn>
                <a:cxn ang="0">
                  <a:pos x="56" y="174"/>
                </a:cxn>
                <a:cxn ang="0">
                  <a:pos x="41" y="189"/>
                </a:cxn>
                <a:cxn ang="0">
                  <a:pos x="37" y="193"/>
                </a:cxn>
                <a:cxn ang="0">
                  <a:pos x="37" y="211"/>
                </a:cxn>
                <a:cxn ang="0">
                  <a:pos x="52" y="226"/>
                </a:cxn>
                <a:cxn ang="0">
                  <a:pos x="67" y="244"/>
                </a:cxn>
                <a:cxn ang="0">
                  <a:pos x="85" y="259"/>
                </a:cxn>
                <a:cxn ang="0">
                  <a:pos x="137" y="274"/>
                </a:cxn>
                <a:cxn ang="0">
                  <a:pos x="181" y="281"/>
                </a:cxn>
                <a:cxn ang="0">
                  <a:pos x="141" y="281"/>
                </a:cxn>
              </a:cxnLst>
              <a:rect l="0" t="0" r="0" b="0"/>
              <a:pathLst>
                <a:path w="348" h="281">
                  <a:moveTo>
                    <a:pt x="141" y="281"/>
                  </a:moveTo>
                  <a:lnTo>
                    <a:pt x="141" y="278"/>
                  </a:lnTo>
                  <a:lnTo>
                    <a:pt x="107" y="274"/>
                  </a:lnTo>
                  <a:lnTo>
                    <a:pt x="70" y="266"/>
                  </a:lnTo>
                  <a:lnTo>
                    <a:pt x="26" y="248"/>
                  </a:lnTo>
                  <a:lnTo>
                    <a:pt x="11" y="226"/>
                  </a:lnTo>
                  <a:lnTo>
                    <a:pt x="4" y="222"/>
                  </a:lnTo>
                  <a:lnTo>
                    <a:pt x="0" y="207"/>
                  </a:lnTo>
                  <a:lnTo>
                    <a:pt x="0" y="193"/>
                  </a:lnTo>
                  <a:lnTo>
                    <a:pt x="11" y="178"/>
                  </a:lnTo>
                  <a:lnTo>
                    <a:pt x="22" y="167"/>
                  </a:lnTo>
                  <a:lnTo>
                    <a:pt x="59" y="152"/>
                  </a:lnTo>
                  <a:lnTo>
                    <a:pt x="107" y="141"/>
                  </a:lnTo>
                  <a:lnTo>
                    <a:pt x="196" y="122"/>
                  </a:lnTo>
                  <a:lnTo>
                    <a:pt x="248" y="104"/>
                  </a:lnTo>
                  <a:lnTo>
                    <a:pt x="263" y="82"/>
                  </a:lnTo>
                  <a:lnTo>
                    <a:pt x="266" y="78"/>
                  </a:lnTo>
                  <a:lnTo>
                    <a:pt x="270" y="63"/>
                  </a:lnTo>
                  <a:lnTo>
                    <a:pt x="266" y="48"/>
                  </a:lnTo>
                  <a:lnTo>
                    <a:pt x="252" y="34"/>
                  </a:lnTo>
                  <a:lnTo>
                    <a:pt x="226" y="15"/>
                  </a:lnTo>
                  <a:lnTo>
                    <a:pt x="170" y="0"/>
                  </a:lnTo>
                  <a:lnTo>
                    <a:pt x="252" y="11"/>
                  </a:lnTo>
                  <a:lnTo>
                    <a:pt x="307" y="22"/>
                  </a:lnTo>
                  <a:lnTo>
                    <a:pt x="337" y="37"/>
                  </a:lnTo>
                  <a:lnTo>
                    <a:pt x="348" y="48"/>
                  </a:lnTo>
                  <a:lnTo>
                    <a:pt x="348" y="56"/>
                  </a:lnTo>
                  <a:lnTo>
                    <a:pt x="348" y="63"/>
                  </a:lnTo>
                  <a:lnTo>
                    <a:pt x="333" y="82"/>
                  </a:lnTo>
                  <a:lnTo>
                    <a:pt x="311" y="96"/>
                  </a:lnTo>
                  <a:lnTo>
                    <a:pt x="281" y="108"/>
                  </a:lnTo>
                  <a:lnTo>
                    <a:pt x="252" y="119"/>
                  </a:lnTo>
                  <a:lnTo>
                    <a:pt x="196" y="133"/>
                  </a:lnTo>
                  <a:lnTo>
                    <a:pt x="170" y="133"/>
                  </a:lnTo>
                  <a:lnTo>
                    <a:pt x="96" y="152"/>
                  </a:lnTo>
                  <a:lnTo>
                    <a:pt x="56" y="174"/>
                  </a:lnTo>
                  <a:lnTo>
                    <a:pt x="41" y="189"/>
                  </a:lnTo>
                  <a:lnTo>
                    <a:pt x="37" y="193"/>
                  </a:lnTo>
                  <a:lnTo>
                    <a:pt x="37" y="211"/>
                  </a:lnTo>
                  <a:lnTo>
                    <a:pt x="52" y="226"/>
                  </a:lnTo>
                  <a:lnTo>
                    <a:pt x="67" y="244"/>
                  </a:lnTo>
                  <a:lnTo>
                    <a:pt x="85" y="259"/>
                  </a:lnTo>
                  <a:lnTo>
                    <a:pt x="137" y="274"/>
                  </a:lnTo>
                  <a:lnTo>
                    <a:pt x="181" y="281"/>
                  </a:lnTo>
                  <a:lnTo>
                    <a:pt x="141" y="28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6" name="図形 145"/>
            <p:cNvSpPr>
              <a:spLocks/>
            </p:cNvSpPr>
            <p:nvPr/>
          </p:nvSpPr>
          <p:spPr bwMode="auto">
            <a:xfrm>
              <a:off x="1547022" y="5919663"/>
              <a:ext cx="6133" cy="1412"/>
            </a:xfrm>
            <a:custGeom>
              <a:avLst/>
              <a:gdLst/>
              <a:ahLst/>
              <a:cxnLst>
                <a:cxn ang="0">
                  <a:pos x="0" y="0"/>
                </a:cxn>
                <a:cxn ang="0">
                  <a:pos x="4" y="0"/>
                </a:cxn>
                <a:cxn ang="0">
                  <a:pos x="0" y="0"/>
                </a:cxn>
              </a:cxnLst>
              <a:rect l="0" t="0" r="0" b="0"/>
              <a:pathLst>
                <a:path w="4">
                  <a:moveTo>
                    <a:pt x="0" y="0"/>
                  </a:moveTo>
                  <a:lnTo>
                    <a:pt x="4" y="0"/>
                  </a:lnTo>
                  <a:lnTo>
                    <a:pt x="0"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7" name="図形 146"/>
            <p:cNvSpPr>
              <a:spLocks/>
            </p:cNvSpPr>
            <p:nvPr/>
          </p:nvSpPr>
          <p:spPr bwMode="auto">
            <a:xfrm>
              <a:off x="1309372" y="5501571"/>
              <a:ext cx="640887" cy="418091"/>
            </a:xfrm>
            <a:custGeom>
              <a:avLst/>
              <a:gdLst/>
              <a:ahLst/>
              <a:cxnLst>
                <a:cxn ang="0">
                  <a:pos x="214" y="296"/>
                </a:cxn>
                <a:cxn ang="0">
                  <a:pos x="170" y="288"/>
                </a:cxn>
                <a:cxn ang="0">
                  <a:pos x="140" y="285"/>
                </a:cxn>
                <a:cxn ang="0">
                  <a:pos x="81" y="273"/>
                </a:cxn>
                <a:cxn ang="0">
                  <a:pos x="52" y="259"/>
                </a:cxn>
                <a:cxn ang="0">
                  <a:pos x="18" y="244"/>
                </a:cxn>
                <a:cxn ang="0">
                  <a:pos x="4" y="225"/>
                </a:cxn>
                <a:cxn ang="0">
                  <a:pos x="0" y="214"/>
                </a:cxn>
                <a:cxn ang="0">
                  <a:pos x="0" y="200"/>
                </a:cxn>
                <a:cxn ang="0">
                  <a:pos x="0" y="196"/>
                </a:cxn>
                <a:cxn ang="0">
                  <a:pos x="18" y="181"/>
                </a:cxn>
                <a:cxn ang="0">
                  <a:pos x="59" y="163"/>
                </a:cxn>
                <a:cxn ang="0">
                  <a:pos x="129" y="144"/>
                </a:cxn>
                <a:cxn ang="0">
                  <a:pos x="159" y="140"/>
                </a:cxn>
                <a:cxn ang="0">
                  <a:pos x="214" y="129"/>
                </a:cxn>
                <a:cxn ang="0">
                  <a:pos x="248" y="118"/>
                </a:cxn>
                <a:cxn ang="0">
                  <a:pos x="277" y="103"/>
                </a:cxn>
                <a:cxn ang="0">
                  <a:pos x="296" y="89"/>
                </a:cxn>
                <a:cxn ang="0">
                  <a:pos x="310" y="70"/>
                </a:cxn>
                <a:cxn ang="0">
                  <a:pos x="310" y="63"/>
                </a:cxn>
                <a:cxn ang="0">
                  <a:pos x="307" y="55"/>
                </a:cxn>
                <a:cxn ang="0">
                  <a:pos x="296" y="41"/>
                </a:cxn>
                <a:cxn ang="0">
                  <a:pos x="266" y="22"/>
                </a:cxn>
                <a:cxn ang="0">
                  <a:pos x="214" y="15"/>
                </a:cxn>
                <a:cxn ang="0">
                  <a:pos x="137" y="4"/>
                </a:cxn>
                <a:cxn ang="0">
                  <a:pos x="266" y="4"/>
                </a:cxn>
                <a:cxn ang="0">
                  <a:pos x="266" y="0"/>
                </a:cxn>
                <a:cxn ang="0">
                  <a:pos x="307" y="4"/>
                </a:cxn>
                <a:cxn ang="0">
                  <a:pos x="355" y="15"/>
                </a:cxn>
                <a:cxn ang="0">
                  <a:pos x="392" y="29"/>
                </a:cxn>
                <a:cxn ang="0">
                  <a:pos x="406" y="44"/>
                </a:cxn>
                <a:cxn ang="0">
                  <a:pos x="418" y="55"/>
                </a:cxn>
                <a:cxn ang="0">
                  <a:pos x="418" y="70"/>
                </a:cxn>
                <a:cxn ang="0">
                  <a:pos x="406" y="85"/>
                </a:cxn>
                <a:cxn ang="0">
                  <a:pos x="395" y="100"/>
                </a:cxn>
                <a:cxn ang="0">
                  <a:pos x="377" y="111"/>
                </a:cxn>
                <a:cxn ang="0">
                  <a:pos x="347" y="115"/>
                </a:cxn>
                <a:cxn ang="0">
                  <a:pos x="266" y="133"/>
                </a:cxn>
                <a:cxn ang="0">
                  <a:pos x="155" y="148"/>
                </a:cxn>
                <a:cxn ang="0">
                  <a:pos x="114" y="159"/>
                </a:cxn>
                <a:cxn ang="0">
                  <a:pos x="81" y="170"/>
                </a:cxn>
                <a:cxn ang="0">
                  <a:pos x="59" y="185"/>
                </a:cxn>
                <a:cxn ang="0">
                  <a:pos x="52" y="196"/>
                </a:cxn>
                <a:cxn ang="0">
                  <a:pos x="44" y="203"/>
                </a:cxn>
                <a:cxn ang="0">
                  <a:pos x="44" y="211"/>
                </a:cxn>
                <a:cxn ang="0">
                  <a:pos x="55" y="233"/>
                </a:cxn>
                <a:cxn ang="0">
                  <a:pos x="74" y="251"/>
                </a:cxn>
                <a:cxn ang="0">
                  <a:pos x="100" y="266"/>
                </a:cxn>
                <a:cxn ang="0">
                  <a:pos x="129" y="273"/>
                </a:cxn>
                <a:cxn ang="0">
                  <a:pos x="192" y="285"/>
                </a:cxn>
                <a:cxn ang="0">
                  <a:pos x="236" y="288"/>
                </a:cxn>
                <a:cxn ang="0">
                  <a:pos x="214" y="296"/>
                </a:cxn>
              </a:cxnLst>
              <a:rect l="0" t="0" r="0" b="0"/>
              <a:pathLst>
                <a:path w="418" h="296">
                  <a:moveTo>
                    <a:pt x="214" y="296"/>
                  </a:moveTo>
                  <a:lnTo>
                    <a:pt x="170" y="288"/>
                  </a:lnTo>
                  <a:lnTo>
                    <a:pt x="140" y="285"/>
                  </a:lnTo>
                  <a:lnTo>
                    <a:pt x="81" y="273"/>
                  </a:lnTo>
                  <a:lnTo>
                    <a:pt x="52" y="259"/>
                  </a:lnTo>
                  <a:lnTo>
                    <a:pt x="18" y="244"/>
                  </a:lnTo>
                  <a:lnTo>
                    <a:pt x="4" y="225"/>
                  </a:lnTo>
                  <a:lnTo>
                    <a:pt x="0" y="214"/>
                  </a:lnTo>
                  <a:lnTo>
                    <a:pt x="0" y="200"/>
                  </a:lnTo>
                  <a:lnTo>
                    <a:pt x="0" y="196"/>
                  </a:lnTo>
                  <a:lnTo>
                    <a:pt x="18" y="181"/>
                  </a:lnTo>
                  <a:lnTo>
                    <a:pt x="59" y="163"/>
                  </a:lnTo>
                  <a:lnTo>
                    <a:pt x="129" y="144"/>
                  </a:lnTo>
                  <a:lnTo>
                    <a:pt x="159" y="140"/>
                  </a:lnTo>
                  <a:lnTo>
                    <a:pt x="214" y="129"/>
                  </a:lnTo>
                  <a:lnTo>
                    <a:pt x="248" y="118"/>
                  </a:lnTo>
                  <a:lnTo>
                    <a:pt x="277" y="103"/>
                  </a:lnTo>
                  <a:lnTo>
                    <a:pt x="296" y="89"/>
                  </a:lnTo>
                  <a:lnTo>
                    <a:pt x="310" y="70"/>
                  </a:lnTo>
                  <a:lnTo>
                    <a:pt x="310" y="63"/>
                  </a:lnTo>
                  <a:lnTo>
                    <a:pt x="307" y="55"/>
                  </a:lnTo>
                  <a:lnTo>
                    <a:pt x="296" y="41"/>
                  </a:lnTo>
                  <a:lnTo>
                    <a:pt x="266" y="22"/>
                  </a:lnTo>
                  <a:lnTo>
                    <a:pt x="214" y="15"/>
                  </a:lnTo>
                  <a:lnTo>
                    <a:pt x="137" y="4"/>
                  </a:lnTo>
                  <a:lnTo>
                    <a:pt x="266" y="4"/>
                  </a:lnTo>
                  <a:lnTo>
                    <a:pt x="266" y="0"/>
                  </a:lnTo>
                  <a:lnTo>
                    <a:pt x="307" y="4"/>
                  </a:lnTo>
                  <a:lnTo>
                    <a:pt x="355" y="15"/>
                  </a:lnTo>
                  <a:lnTo>
                    <a:pt x="392" y="29"/>
                  </a:lnTo>
                  <a:lnTo>
                    <a:pt x="406" y="44"/>
                  </a:lnTo>
                  <a:lnTo>
                    <a:pt x="418" y="55"/>
                  </a:lnTo>
                  <a:lnTo>
                    <a:pt x="418" y="70"/>
                  </a:lnTo>
                  <a:lnTo>
                    <a:pt x="406" y="85"/>
                  </a:lnTo>
                  <a:lnTo>
                    <a:pt x="395" y="100"/>
                  </a:lnTo>
                  <a:lnTo>
                    <a:pt x="377" y="111"/>
                  </a:lnTo>
                  <a:lnTo>
                    <a:pt x="347" y="115"/>
                  </a:lnTo>
                  <a:lnTo>
                    <a:pt x="266" y="133"/>
                  </a:lnTo>
                  <a:lnTo>
                    <a:pt x="155" y="148"/>
                  </a:lnTo>
                  <a:lnTo>
                    <a:pt x="114" y="159"/>
                  </a:lnTo>
                  <a:lnTo>
                    <a:pt x="81" y="170"/>
                  </a:lnTo>
                  <a:lnTo>
                    <a:pt x="59" y="185"/>
                  </a:lnTo>
                  <a:lnTo>
                    <a:pt x="52" y="196"/>
                  </a:lnTo>
                  <a:lnTo>
                    <a:pt x="44" y="203"/>
                  </a:lnTo>
                  <a:lnTo>
                    <a:pt x="44" y="211"/>
                  </a:lnTo>
                  <a:lnTo>
                    <a:pt x="55" y="233"/>
                  </a:lnTo>
                  <a:lnTo>
                    <a:pt x="74" y="251"/>
                  </a:lnTo>
                  <a:lnTo>
                    <a:pt x="100" y="266"/>
                  </a:lnTo>
                  <a:lnTo>
                    <a:pt x="129" y="273"/>
                  </a:lnTo>
                  <a:lnTo>
                    <a:pt x="192" y="285"/>
                  </a:lnTo>
                  <a:lnTo>
                    <a:pt x="236" y="288"/>
                  </a:lnTo>
                  <a:lnTo>
                    <a:pt x="214" y="29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8" name="図形 147"/>
            <p:cNvSpPr>
              <a:spLocks/>
            </p:cNvSpPr>
            <p:nvPr/>
          </p:nvSpPr>
          <p:spPr bwMode="auto">
            <a:xfrm>
              <a:off x="1031859" y="5135742"/>
              <a:ext cx="1143784" cy="772621"/>
            </a:xfrm>
            <a:custGeom>
              <a:avLst/>
              <a:gdLst/>
              <a:ahLst/>
              <a:cxnLst>
                <a:cxn ang="0">
                  <a:pos x="403" y="544"/>
                </a:cxn>
                <a:cxn ang="0">
                  <a:pos x="295" y="529"/>
                </a:cxn>
                <a:cxn ang="0">
                  <a:pos x="240" y="492"/>
                </a:cxn>
                <a:cxn ang="0">
                  <a:pos x="233" y="470"/>
                </a:cxn>
                <a:cxn ang="0">
                  <a:pos x="236" y="455"/>
                </a:cxn>
                <a:cxn ang="0">
                  <a:pos x="266" y="433"/>
                </a:cxn>
                <a:cxn ang="0">
                  <a:pos x="340" y="414"/>
                </a:cxn>
                <a:cxn ang="0">
                  <a:pos x="532" y="377"/>
                </a:cxn>
                <a:cxn ang="0">
                  <a:pos x="576" y="359"/>
                </a:cxn>
                <a:cxn ang="0">
                  <a:pos x="599" y="333"/>
                </a:cxn>
                <a:cxn ang="0">
                  <a:pos x="587" y="300"/>
                </a:cxn>
                <a:cxn ang="0">
                  <a:pos x="532" y="266"/>
                </a:cxn>
                <a:cxn ang="0">
                  <a:pos x="380" y="252"/>
                </a:cxn>
                <a:cxn ang="0">
                  <a:pos x="155" y="222"/>
                </a:cxn>
                <a:cxn ang="0">
                  <a:pos x="81" y="203"/>
                </a:cxn>
                <a:cxn ang="0">
                  <a:pos x="26" y="167"/>
                </a:cxn>
                <a:cxn ang="0">
                  <a:pos x="0" y="118"/>
                </a:cxn>
                <a:cxn ang="0">
                  <a:pos x="11" y="93"/>
                </a:cxn>
                <a:cxn ang="0">
                  <a:pos x="37" y="63"/>
                </a:cxn>
                <a:cxn ang="0">
                  <a:pos x="114" y="37"/>
                </a:cxn>
                <a:cxn ang="0">
                  <a:pos x="225" y="19"/>
                </a:cxn>
                <a:cxn ang="0">
                  <a:pos x="262" y="19"/>
                </a:cxn>
                <a:cxn ang="0">
                  <a:pos x="262" y="33"/>
                </a:cxn>
                <a:cxn ang="0">
                  <a:pos x="177" y="41"/>
                </a:cxn>
                <a:cxn ang="0">
                  <a:pos x="129" y="63"/>
                </a:cxn>
                <a:cxn ang="0">
                  <a:pos x="96" y="89"/>
                </a:cxn>
                <a:cxn ang="0">
                  <a:pos x="85" y="133"/>
                </a:cxn>
                <a:cxn ang="0">
                  <a:pos x="111" y="163"/>
                </a:cxn>
                <a:cxn ang="0">
                  <a:pos x="192" y="192"/>
                </a:cxn>
                <a:cxn ang="0">
                  <a:pos x="303" y="207"/>
                </a:cxn>
                <a:cxn ang="0">
                  <a:pos x="477" y="222"/>
                </a:cxn>
                <a:cxn ang="0">
                  <a:pos x="602" y="229"/>
                </a:cxn>
                <a:cxn ang="0">
                  <a:pos x="695" y="244"/>
                </a:cxn>
                <a:cxn ang="0">
                  <a:pos x="743" y="266"/>
                </a:cxn>
                <a:cxn ang="0">
                  <a:pos x="746" y="292"/>
                </a:cxn>
                <a:cxn ang="0">
                  <a:pos x="732" y="322"/>
                </a:cxn>
                <a:cxn ang="0">
                  <a:pos x="687" y="348"/>
                </a:cxn>
                <a:cxn ang="0">
                  <a:pos x="602" y="370"/>
                </a:cxn>
                <a:cxn ang="0">
                  <a:pos x="521" y="388"/>
                </a:cxn>
                <a:cxn ang="0">
                  <a:pos x="488" y="399"/>
                </a:cxn>
                <a:cxn ang="0">
                  <a:pos x="395" y="414"/>
                </a:cxn>
                <a:cxn ang="0">
                  <a:pos x="325" y="429"/>
                </a:cxn>
                <a:cxn ang="0">
                  <a:pos x="266" y="462"/>
                </a:cxn>
                <a:cxn ang="0">
                  <a:pos x="262" y="484"/>
                </a:cxn>
                <a:cxn ang="0">
                  <a:pos x="281" y="503"/>
                </a:cxn>
                <a:cxn ang="0">
                  <a:pos x="351" y="532"/>
                </a:cxn>
                <a:cxn ang="0">
                  <a:pos x="447" y="544"/>
                </a:cxn>
              </a:cxnLst>
              <a:rect l="0" t="0" r="0" b="0"/>
              <a:pathLst>
                <a:path w="746" h="547">
                  <a:moveTo>
                    <a:pt x="432" y="547"/>
                  </a:moveTo>
                  <a:lnTo>
                    <a:pt x="403" y="544"/>
                  </a:lnTo>
                  <a:lnTo>
                    <a:pt x="336" y="532"/>
                  </a:lnTo>
                  <a:lnTo>
                    <a:pt x="295" y="529"/>
                  </a:lnTo>
                  <a:lnTo>
                    <a:pt x="266" y="514"/>
                  </a:lnTo>
                  <a:lnTo>
                    <a:pt x="240" y="492"/>
                  </a:lnTo>
                  <a:lnTo>
                    <a:pt x="236" y="484"/>
                  </a:lnTo>
                  <a:lnTo>
                    <a:pt x="233" y="470"/>
                  </a:lnTo>
                  <a:lnTo>
                    <a:pt x="233" y="462"/>
                  </a:lnTo>
                  <a:lnTo>
                    <a:pt x="236" y="455"/>
                  </a:lnTo>
                  <a:lnTo>
                    <a:pt x="247" y="444"/>
                  </a:lnTo>
                  <a:lnTo>
                    <a:pt x="266" y="433"/>
                  </a:lnTo>
                  <a:lnTo>
                    <a:pt x="295" y="422"/>
                  </a:lnTo>
                  <a:lnTo>
                    <a:pt x="340" y="414"/>
                  </a:lnTo>
                  <a:lnTo>
                    <a:pt x="451" y="399"/>
                  </a:lnTo>
                  <a:lnTo>
                    <a:pt x="532" y="377"/>
                  </a:lnTo>
                  <a:lnTo>
                    <a:pt x="562" y="370"/>
                  </a:lnTo>
                  <a:lnTo>
                    <a:pt x="576" y="359"/>
                  </a:lnTo>
                  <a:lnTo>
                    <a:pt x="591" y="344"/>
                  </a:lnTo>
                  <a:lnTo>
                    <a:pt x="599" y="333"/>
                  </a:lnTo>
                  <a:lnTo>
                    <a:pt x="602" y="314"/>
                  </a:lnTo>
                  <a:lnTo>
                    <a:pt x="587" y="300"/>
                  </a:lnTo>
                  <a:lnTo>
                    <a:pt x="569" y="281"/>
                  </a:lnTo>
                  <a:lnTo>
                    <a:pt x="532" y="266"/>
                  </a:lnTo>
                  <a:lnTo>
                    <a:pt x="488" y="259"/>
                  </a:lnTo>
                  <a:lnTo>
                    <a:pt x="380" y="252"/>
                  </a:lnTo>
                  <a:lnTo>
                    <a:pt x="270" y="237"/>
                  </a:lnTo>
                  <a:lnTo>
                    <a:pt x="155" y="222"/>
                  </a:lnTo>
                  <a:lnTo>
                    <a:pt x="129" y="218"/>
                  </a:lnTo>
                  <a:lnTo>
                    <a:pt x="81" y="203"/>
                  </a:lnTo>
                  <a:lnTo>
                    <a:pt x="52" y="189"/>
                  </a:lnTo>
                  <a:lnTo>
                    <a:pt x="26" y="167"/>
                  </a:lnTo>
                  <a:lnTo>
                    <a:pt x="15" y="148"/>
                  </a:lnTo>
                  <a:lnTo>
                    <a:pt x="0" y="118"/>
                  </a:lnTo>
                  <a:lnTo>
                    <a:pt x="0" y="111"/>
                  </a:lnTo>
                  <a:lnTo>
                    <a:pt x="11" y="93"/>
                  </a:lnTo>
                  <a:lnTo>
                    <a:pt x="15" y="78"/>
                  </a:lnTo>
                  <a:lnTo>
                    <a:pt x="37" y="63"/>
                  </a:lnTo>
                  <a:lnTo>
                    <a:pt x="70" y="48"/>
                  </a:lnTo>
                  <a:lnTo>
                    <a:pt x="114" y="37"/>
                  </a:lnTo>
                  <a:lnTo>
                    <a:pt x="170" y="26"/>
                  </a:lnTo>
                  <a:lnTo>
                    <a:pt x="225" y="19"/>
                  </a:lnTo>
                  <a:lnTo>
                    <a:pt x="277" y="0"/>
                  </a:lnTo>
                  <a:lnTo>
                    <a:pt x="262" y="19"/>
                  </a:lnTo>
                  <a:lnTo>
                    <a:pt x="262" y="26"/>
                  </a:lnTo>
                  <a:lnTo>
                    <a:pt x="262" y="33"/>
                  </a:lnTo>
                  <a:lnTo>
                    <a:pt x="210" y="37"/>
                  </a:lnTo>
                  <a:lnTo>
                    <a:pt x="177" y="41"/>
                  </a:lnTo>
                  <a:lnTo>
                    <a:pt x="151" y="52"/>
                  </a:lnTo>
                  <a:lnTo>
                    <a:pt x="129" y="63"/>
                  </a:lnTo>
                  <a:lnTo>
                    <a:pt x="107" y="78"/>
                  </a:lnTo>
                  <a:lnTo>
                    <a:pt x="96" y="89"/>
                  </a:lnTo>
                  <a:lnTo>
                    <a:pt x="81" y="111"/>
                  </a:lnTo>
                  <a:lnTo>
                    <a:pt x="85" y="133"/>
                  </a:lnTo>
                  <a:lnTo>
                    <a:pt x="96" y="148"/>
                  </a:lnTo>
                  <a:lnTo>
                    <a:pt x="111" y="163"/>
                  </a:lnTo>
                  <a:lnTo>
                    <a:pt x="155" y="178"/>
                  </a:lnTo>
                  <a:lnTo>
                    <a:pt x="192" y="192"/>
                  </a:lnTo>
                  <a:lnTo>
                    <a:pt x="210" y="192"/>
                  </a:lnTo>
                  <a:lnTo>
                    <a:pt x="303" y="207"/>
                  </a:lnTo>
                  <a:lnTo>
                    <a:pt x="388" y="218"/>
                  </a:lnTo>
                  <a:lnTo>
                    <a:pt x="477" y="222"/>
                  </a:lnTo>
                  <a:lnTo>
                    <a:pt x="517" y="222"/>
                  </a:lnTo>
                  <a:lnTo>
                    <a:pt x="602" y="229"/>
                  </a:lnTo>
                  <a:lnTo>
                    <a:pt x="647" y="233"/>
                  </a:lnTo>
                  <a:lnTo>
                    <a:pt x="695" y="244"/>
                  </a:lnTo>
                  <a:lnTo>
                    <a:pt x="724" y="252"/>
                  </a:lnTo>
                  <a:lnTo>
                    <a:pt x="743" y="266"/>
                  </a:lnTo>
                  <a:lnTo>
                    <a:pt x="746" y="281"/>
                  </a:lnTo>
                  <a:lnTo>
                    <a:pt x="746" y="292"/>
                  </a:lnTo>
                  <a:lnTo>
                    <a:pt x="746" y="307"/>
                  </a:lnTo>
                  <a:lnTo>
                    <a:pt x="732" y="322"/>
                  </a:lnTo>
                  <a:lnTo>
                    <a:pt x="713" y="337"/>
                  </a:lnTo>
                  <a:lnTo>
                    <a:pt x="687" y="348"/>
                  </a:lnTo>
                  <a:lnTo>
                    <a:pt x="647" y="359"/>
                  </a:lnTo>
                  <a:lnTo>
                    <a:pt x="602" y="370"/>
                  </a:lnTo>
                  <a:lnTo>
                    <a:pt x="543" y="385"/>
                  </a:lnTo>
                  <a:lnTo>
                    <a:pt x="521" y="388"/>
                  </a:lnTo>
                  <a:lnTo>
                    <a:pt x="514" y="392"/>
                  </a:lnTo>
                  <a:lnTo>
                    <a:pt x="488" y="399"/>
                  </a:lnTo>
                  <a:lnTo>
                    <a:pt x="447" y="407"/>
                  </a:lnTo>
                  <a:lnTo>
                    <a:pt x="395" y="414"/>
                  </a:lnTo>
                  <a:lnTo>
                    <a:pt x="358" y="418"/>
                  </a:lnTo>
                  <a:lnTo>
                    <a:pt x="325" y="429"/>
                  </a:lnTo>
                  <a:lnTo>
                    <a:pt x="284" y="447"/>
                  </a:lnTo>
                  <a:lnTo>
                    <a:pt x="266" y="462"/>
                  </a:lnTo>
                  <a:lnTo>
                    <a:pt x="262" y="470"/>
                  </a:lnTo>
                  <a:lnTo>
                    <a:pt x="262" y="484"/>
                  </a:lnTo>
                  <a:lnTo>
                    <a:pt x="266" y="492"/>
                  </a:lnTo>
                  <a:lnTo>
                    <a:pt x="281" y="503"/>
                  </a:lnTo>
                  <a:lnTo>
                    <a:pt x="303" y="514"/>
                  </a:lnTo>
                  <a:lnTo>
                    <a:pt x="351" y="532"/>
                  </a:lnTo>
                  <a:lnTo>
                    <a:pt x="403" y="540"/>
                  </a:lnTo>
                  <a:lnTo>
                    <a:pt x="447" y="544"/>
                  </a:lnTo>
                  <a:lnTo>
                    <a:pt x="432" y="54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49" name="図形 148"/>
            <p:cNvSpPr>
              <a:spLocks/>
            </p:cNvSpPr>
            <p:nvPr/>
          </p:nvSpPr>
          <p:spPr bwMode="auto">
            <a:xfrm>
              <a:off x="1870532" y="5459197"/>
              <a:ext cx="430836" cy="220345"/>
            </a:xfrm>
            <a:custGeom>
              <a:avLst/>
              <a:gdLst/>
              <a:ahLst/>
              <a:cxnLst>
                <a:cxn ang="0">
                  <a:pos x="277" y="45"/>
                </a:cxn>
                <a:cxn ang="0">
                  <a:pos x="281" y="52"/>
                </a:cxn>
                <a:cxn ang="0">
                  <a:pos x="281" y="63"/>
                </a:cxn>
                <a:cxn ang="0">
                  <a:pos x="281" y="74"/>
                </a:cxn>
                <a:cxn ang="0">
                  <a:pos x="262" y="93"/>
                </a:cxn>
                <a:cxn ang="0">
                  <a:pos x="236" y="108"/>
                </a:cxn>
                <a:cxn ang="0">
                  <a:pos x="181" y="133"/>
                </a:cxn>
                <a:cxn ang="0">
                  <a:pos x="140" y="145"/>
                </a:cxn>
                <a:cxn ang="0">
                  <a:pos x="122" y="145"/>
                </a:cxn>
                <a:cxn ang="0">
                  <a:pos x="122" y="148"/>
                </a:cxn>
                <a:cxn ang="0">
                  <a:pos x="77" y="148"/>
                </a:cxn>
                <a:cxn ang="0">
                  <a:pos x="0" y="156"/>
                </a:cxn>
                <a:cxn ang="0">
                  <a:pos x="59" y="141"/>
                </a:cxn>
                <a:cxn ang="0">
                  <a:pos x="100" y="133"/>
                </a:cxn>
                <a:cxn ang="0">
                  <a:pos x="140" y="122"/>
                </a:cxn>
                <a:cxn ang="0">
                  <a:pos x="170" y="108"/>
                </a:cxn>
                <a:cxn ang="0">
                  <a:pos x="192" y="100"/>
                </a:cxn>
                <a:cxn ang="0">
                  <a:pos x="199" y="78"/>
                </a:cxn>
                <a:cxn ang="0">
                  <a:pos x="207" y="63"/>
                </a:cxn>
                <a:cxn ang="0">
                  <a:pos x="207" y="52"/>
                </a:cxn>
                <a:cxn ang="0">
                  <a:pos x="199" y="37"/>
                </a:cxn>
                <a:cxn ang="0">
                  <a:pos x="185" y="23"/>
                </a:cxn>
                <a:cxn ang="0">
                  <a:pos x="155" y="15"/>
                </a:cxn>
                <a:cxn ang="0">
                  <a:pos x="81" y="0"/>
                </a:cxn>
                <a:cxn ang="0">
                  <a:pos x="155" y="0"/>
                </a:cxn>
                <a:cxn ang="0">
                  <a:pos x="207" y="8"/>
                </a:cxn>
                <a:cxn ang="0">
                  <a:pos x="240" y="19"/>
                </a:cxn>
                <a:cxn ang="0">
                  <a:pos x="266" y="30"/>
                </a:cxn>
                <a:cxn ang="0">
                  <a:pos x="277" y="45"/>
                </a:cxn>
              </a:cxnLst>
              <a:rect l="0" t="0" r="0" b="0"/>
              <a:pathLst>
                <a:path w="281" h="156">
                  <a:moveTo>
                    <a:pt x="277" y="45"/>
                  </a:moveTo>
                  <a:lnTo>
                    <a:pt x="281" y="52"/>
                  </a:lnTo>
                  <a:lnTo>
                    <a:pt x="281" y="63"/>
                  </a:lnTo>
                  <a:lnTo>
                    <a:pt x="281" y="74"/>
                  </a:lnTo>
                  <a:lnTo>
                    <a:pt x="262" y="93"/>
                  </a:lnTo>
                  <a:lnTo>
                    <a:pt x="236" y="108"/>
                  </a:lnTo>
                  <a:lnTo>
                    <a:pt x="181" y="133"/>
                  </a:lnTo>
                  <a:lnTo>
                    <a:pt x="140" y="145"/>
                  </a:lnTo>
                  <a:lnTo>
                    <a:pt x="122" y="145"/>
                  </a:lnTo>
                  <a:lnTo>
                    <a:pt x="122" y="148"/>
                  </a:lnTo>
                  <a:lnTo>
                    <a:pt x="77" y="148"/>
                  </a:lnTo>
                  <a:lnTo>
                    <a:pt x="0" y="156"/>
                  </a:lnTo>
                  <a:lnTo>
                    <a:pt x="59" y="141"/>
                  </a:lnTo>
                  <a:lnTo>
                    <a:pt x="100" y="133"/>
                  </a:lnTo>
                  <a:lnTo>
                    <a:pt x="140" y="122"/>
                  </a:lnTo>
                  <a:lnTo>
                    <a:pt x="170" y="108"/>
                  </a:lnTo>
                  <a:lnTo>
                    <a:pt x="192" y="100"/>
                  </a:lnTo>
                  <a:lnTo>
                    <a:pt x="199" y="78"/>
                  </a:lnTo>
                  <a:lnTo>
                    <a:pt x="207" y="63"/>
                  </a:lnTo>
                  <a:lnTo>
                    <a:pt x="207" y="52"/>
                  </a:lnTo>
                  <a:lnTo>
                    <a:pt x="199" y="37"/>
                  </a:lnTo>
                  <a:lnTo>
                    <a:pt x="185" y="23"/>
                  </a:lnTo>
                  <a:lnTo>
                    <a:pt x="155" y="15"/>
                  </a:lnTo>
                  <a:lnTo>
                    <a:pt x="81" y="0"/>
                  </a:lnTo>
                  <a:lnTo>
                    <a:pt x="155" y="0"/>
                  </a:lnTo>
                  <a:lnTo>
                    <a:pt x="207" y="8"/>
                  </a:lnTo>
                  <a:lnTo>
                    <a:pt x="240" y="19"/>
                  </a:lnTo>
                  <a:lnTo>
                    <a:pt x="266" y="30"/>
                  </a:lnTo>
                  <a:lnTo>
                    <a:pt x="277" y="4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0" name="図形 149"/>
            <p:cNvSpPr>
              <a:spLocks/>
            </p:cNvSpPr>
            <p:nvPr/>
          </p:nvSpPr>
          <p:spPr bwMode="auto">
            <a:xfrm>
              <a:off x="2080583" y="5470497"/>
              <a:ext cx="288246" cy="197746"/>
            </a:xfrm>
            <a:custGeom>
              <a:avLst/>
              <a:gdLst/>
              <a:ahLst/>
              <a:cxnLst>
                <a:cxn ang="0">
                  <a:pos x="144" y="37"/>
                </a:cxn>
                <a:cxn ang="0">
                  <a:pos x="125" y="15"/>
                </a:cxn>
                <a:cxn ang="0">
                  <a:pos x="85" y="0"/>
                </a:cxn>
                <a:cxn ang="0">
                  <a:pos x="118" y="7"/>
                </a:cxn>
                <a:cxn ang="0">
                  <a:pos x="151" y="15"/>
                </a:cxn>
                <a:cxn ang="0">
                  <a:pos x="170" y="26"/>
                </a:cxn>
                <a:cxn ang="0">
                  <a:pos x="184" y="37"/>
                </a:cxn>
                <a:cxn ang="0">
                  <a:pos x="188" y="51"/>
                </a:cxn>
                <a:cxn ang="0">
                  <a:pos x="184" y="63"/>
                </a:cxn>
                <a:cxn ang="0">
                  <a:pos x="181" y="70"/>
                </a:cxn>
                <a:cxn ang="0">
                  <a:pos x="159" y="92"/>
                </a:cxn>
                <a:cxn ang="0">
                  <a:pos x="133" y="111"/>
                </a:cxn>
                <a:cxn ang="0">
                  <a:pos x="110" y="125"/>
                </a:cxn>
                <a:cxn ang="0">
                  <a:pos x="74" y="133"/>
                </a:cxn>
                <a:cxn ang="0">
                  <a:pos x="0" y="140"/>
                </a:cxn>
                <a:cxn ang="0">
                  <a:pos x="29" y="133"/>
                </a:cxn>
                <a:cxn ang="0">
                  <a:pos x="70" y="122"/>
                </a:cxn>
                <a:cxn ang="0">
                  <a:pos x="110" y="100"/>
                </a:cxn>
                <a:cxn ang="0">
                  <a:pos x="129" y="85"/>
                </a:cxn>
                <a:cxn ang="0">
                  <a:pos x="144" y="66"/>
                </a:cxn>
                <a:cxn ang="0">
                  <a:pos x="151" y="55"/>
                </a:cxn>
                <a:cxn ang="0">
                  <a:pos x="151" y="44"/>
                </a:cxn>
                <a:cxn ang="0">
                  <a:pos x="144" y="37"/>
                </a:cxn>
              </a:cxnLst>
              <a:rect l="0" t="0" r="0" b="0"/>
              <a:pathLst>
                <a:path w="188" h="140">
                  <a:moveTo>
                    <a:pt x="144" y="37"/>
                  </a:moveTo>
                  <a:lnTo>
                    <a:pt x="125" y="15"/>
                  </a:lnTo>
                  <a:lnTo>
                    <a:pt x="85" y="0"/>
                  </a:lnTo>
                  <a:lnTo>
                    <a:pt x="118" y="7"/>
                  </a:lnTo>
                  <a:lnTo>
                    <a:pt x="151" y="15"/>
                  </a:lnTo>
                  <a:lnTo>
                    <a:pt x="170" y="26"/>
                  </a:lnTo>
                  <a:lnTo>
                    <a:pt x="184" y="37"/>
                  </a:lnTo>
                  <a:lnTo>
                    <a:pt x="188" y="51"/>
                  </a:lnTo>
                  <a:lnTo>
                    <a:pt x="184" y="63"/>
                  </a:lnTo>
                  <a:lnTo>
                    <a:pt x="181" y="70"/>
                  </a:lnTo>
                  <a:lnTo>
                    <a:pt x="159" y="92"/>
                  </a:lnTo>
                  <a:lnTo>
                    <a:pt x="133" y="111"/>
                  </a:lnTo>
                  <a:lnTo>
                    <a:pt x="110" y="125"/>
                  </a:lnTo>
                  <a:lnTo>
                    <a:pt x="74" y="133"/>
                  </a:lnTo>
                  <a:lnTo>
                    <a:pt x="0" y="140"/>
                  </a:lnTo>
                  <a:lnTo>
                    <a:pt x="29" y="133"/>
                  </a:lnTo>
                  <a:lnTo>
                    <a:pt x="70" y="122"/>
                  </a:lnTo>
                  <a:lnTo>
                    <a:pt x="110" y="100"/>
                  </a:lnTo>
                  <a:lnTo>
                    <a:pt x="129" y="85"/>
                  </a:lnTo>
                  <a:lnTo>
                    <a:pt x="144" y="66"/>
                  </a:lnTo>
                  <a:lnTo>
                    <a:pt x="151" y="55"/>
                  </a:lnTo>
                  <a:lnTo>
                    <a:pt x="151" y="44"/>
                  </a:lnTo>
                  <a:lnTo>
                    <a:pt x="144" y="37"/>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1" name="図形 150"/>
            <p:cNvSpPr>
              <a:spLocks/>
            </p:cNvSpPr>
            <p:nvPr/>
          </p:nvSpPr>
          <p:spPr bwMode="auto">
            <a:xfrm>
              <a:off x="1439696" y="5704967"/>
              <a:ext cx="470699" cy="199158"/>
            </a:xfrm>
            <a:custGeom>
              <a:avLst/>
              <a:gdLst/>
              <a:ahLst/>
              <a:cxnLst>
                <a:cxn ang="0">
                  <a:pos x="214" y="141"/>
                </a:cxn>
                <a:cxn ang="0">
                  <a:pos x="214" y="137"/>
                </a:cxn>
                <a:cxn ang="0">
                  <a:pos x="196" y="141"/>
                </a:cxn>
                <a:cxn ang="0">
                  <a:pos x="163" y="137"/>
                </a:cxn>
                <a:cxn ang="0">
                  <a:pos x="100" y="129"/>
                </a:cxn>
                <a:cxn ang="0">
                  <a:pos x="41" y="111"/>
                </a:cxn>
                <a:cxn ang="0">
                  <a:pos x="18" y="100"/>
                </a:cxn>
                <a:cxn ang="0">
                  <a:pos x="4" y="85"/>
                </a:cxn>
                <a:cxn ang="0">
                  <a:pos x="0" y="74"/>
                </a:cxn>
                <a:cxn ang="0">
                  <a:pos x="0" y="70"/>
                </a:cxn>
                <a:cxn ang="0">
                  <a:pos x="4" y="59"/>
                </a:cxn>
                <a:cxn ang="0">
                  <a:pos x="26" y="44"/>
                </a:cxn>
                <a:cxn ang="0">
                  <a:pos x="66" y="30"/>
                </a:cxn>
                <a:cxn ang="0">
                  <a:pos x="129" y="15"/>
                </a:cxn>
                <a:cxn ang="0">
                  <a:pos x="225" y="0"/>
                </a:cxn>
                <a:cxn ang="0">
                  <a:pos x="200" y="15"/>
                </a:cxn>
                <a:cxn ang="0">
                  <a:pos x="181" y="26"/>
                </a:cxn>
                <a:cxn ang="0">
                  <a:pos x="166" y="44"/>
                </a:cxn>
                <a:cxn ang="0">
                  <a:pos x="166" y="59"/>
                </a:cxn>
                <a:cxn ang="0">
                  <a:pos x="166" y="81"/>
                </a:cxn>
                <a:cxn ang="0">
                  <a:pos x="177" y="89"/>
                </a:cxn>
                <a:cxn ang="0">
                  <a:pos x="192" y="100"/>
                </a:cxn>
                <a:cxn ang="0">
                  <a:pos x="225" y="115"/>
                </a:cxn>
                <a:cxn ang="0">
                  <a:pos x="270" y="129"/>
                </a:cxn>
                <a:cxn ang="0">
                  <a:pos x="307" y="129"/>
                </a:cxn>
                <a:cxn ang="0">
                  <a:pos x="270" y="129"/>
                </a:cxn>
                <a:cxn ang="0">
                  <a:pos x="214" y="141"/>
                </a:cxn>
              </a:cxnLst>
              <a:rect l="0" t="0" r="0" b="0"/>
              <a:pathLst>
                <a:path w="307" h="141">
                  <a:moveTo>
                    <a:pt x="214" y="141"/>
                  </a:moveTo>
                  <a:lnTo>
                    <a:pt x="214" y="137"/>
                  </a:lnTo>
                  <a:lnTo>
                    <a:pt x="196" y="141"/>
                  </a:lnTo>
                  <a:lnTo>
                    <a:pt x="163" y="137"/>
                  </a:lnTo>
                  <a:lnTo>
                    <a:pt x="100" y="129"/>
                  </a:lnTo>
                  <a:lnTo>
                    <a:pt x="41" y="111"/>
                  </a:lnTo>
                  <a:lnTo>
                    <a:pt x="18" y="100"/>
                  </a:lnTo>
                  <a:lnTo>
                    <a:pt x="4" y="85"/>
                  </a:lnTo>
                  <a:lnTo>
                    <a:pt x="0" y="74"/>
                  </a:lnTo>
                  <a:lnTo>
                    <a:pt x="0" y="70"/>
                  </a:lnTo>
                  <a:lnTo>
                    <a:pt x="4" y="59"/>
                  </a:lnTo>
                  <a:lnTo>
                    <a:pt x="26" y="44"/>
                  </a:lnTo>
                  <a:lnTo>
                    <a:pt x="66" y="30"/>
                  </a:lnTo>
                  <a:lnTo>
                    <a:pt x="129" y="15"/>
                  </a:lnTo>
                  <a:lnTo>
                    <a:pt x="225" y="0"/>
                  </a:lnTo>
                  <a:lnTo>
                    <a:pt x="200" y="15"/>
                  </a:lnTo>
                  <a:lnTo>
                    <a:pt x="181" y="26"/>
                  </a:lnTo>
                  <a:lnTo>
                    <a:pt x="166" y="44"/>
                  </a:lnTo>
                  <a:lnTo>
                    <a:pt x="166" y="59"/>
                  </a:lnTo>
                  <a:lnTo>
                    <a:pt x="166" y="81"/>
                  </a:lnTo>
                  <a:lnTo>
                    <a:pt x="177" y="89"/>
                  </a:lnTo>
                  <a:lnTo>
                    <a:pt x="192" y="100"/>
                  </a:lnTo>
                  <a:lnTo>
                    <a:pt x="225" y="115"/>
                  </a:lnTo>
                  <a:lnTo>
                    <a:pt x="270" y="129"/>
                  </a:lnTo>
                  <a:lnTo>
                    <a:pt x="307" y="129"/>
                  </a:lnTo>
                  <a:lnTo>
                    <a:pt x="270" y="129"/>
                  </a:lnTo>
                  <a:lnTo>
                    <a:pt x="214" y="141"/>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2" name="図形 151"/>
            <p:cNvSpPr>
              <a:spLocks/>
            </p:cNvSpPr>
            <p:nvPr/>
          </p:nvSpPr>
          <p:spPr bwMode="auto">
            <a:xfrm>
              <a:off x="1694211" y="5443660"/>
              <a:ext cx="754346" cy="443516"/>
            </a:xfrm>
            <a:custGeom>
              <a:avLst/>
              <a:gdLst/>
              <a:ahLst/>
              <a:cxnLst>
                <a:cxn ang="0">
                  <a:pos x="159" y="314"/>
                </a:cxn>
                <a:cxn ang="0">
                  <a:pos x="130" y="314"/>
                </a:cxn>
                <a:cxn ang="0">
                  <a:pos x="82" y="307"/>
                </a:cxn>
                <a:cxn ang="0">
                  <a:pos x="34" y="285"/>
                </a:cxn>
                <a:cxn ang="0">
                  <a:pos x="19" y="274"/>
                </a:cxn>
                <a:cxn ang="0">
                  <a:pos x="4" y="259"/>
                </a:cxn>
                <a:cxn ang="0">
                  <a:pos x="0" y="244"/>
                </a:cxn>
                <a:cxn ang="0">
                  <a:pos x="4" y="229"/>
                </a:cxn>
                <a:cxn ang="0">
                  <a:pos x="15" y="222"/>
                </a:cxn>
                <a:cxn ang="0">
                  <a:pos x="41" y="200"/>
                </a:cxn>
                <a:cxn ang="0">
                  <a:pos x="67" y="185"/>
                </a:cxn>
                <a:cxn ang="0">
                  <a:pos x="100" y="174"/>
                </a:cxn>
                <a:cxn ang="0">
                  <a:pos x="141" y="167"/>
                </a:cxn>
                <a:cxn ang="0">
                  <a:pos x="192" y="159"/>
                </a:cxn>
                <a:cxn ang="0">
                  <a:pos x="270" y="159"/>
                </a:cxn>
                <a:cxn ang="0">
                  <a:pos x="337" y="156"/>
                </a:cxn>
                <a:cxn ang="0">
                  <a:pos x="366" y="144"/>
                </a:cxn>
                <a:cxn ang="0">
                  <a:pos x="385" y="133"/>
                </a:cxn>
                <a:cxn ang="0">
                  <a:pos x="418" y="115"/>
                </a:cxn>
                <a:cxn ang="0">
                  <a:pos x="436" y="96"/>
                </a:cxn>
                <a:cxn ang="0">
                  <a:pos x="440" y="82"/>
                </a:cxn>
                <a:cxn ang="0">
                  <a:pos x="440" y="70"/>
                </a:cxn>
                <a:cxn ang="0">
                  <a:pos x="436" y="56"/>
                </a:cxn>
                <a:cxn ang="0">
                  <a:pos x="422" y="41"/>
                </a:cxn>
                <a:cxn ang="0">
                  <a:pos x="403" y="30"/>
                </a:cxn>
                <a:cxn ang="0">
                  <a:pos x="370" y="19"/>
                </a:cxn>
                <a:cxn ang="0">
                  <a:pos x="307" y="11"/>
                </a:cxn>
                <a:cxn ang="0">
                  <a:pos x="244" y="11"/>
                </a:cxn>
                <a:cxn ang="0">
                  <a:pos x="181" y="11"/>
                </a:cxn>
                <a:cxn ang="0">
                  <a:pos x="89" y="0"/>
                </a:cxn>
                <a:cxn ang="0">
                  <a:pos x="181" y="4"/>
                </a:cxn>
                <a:cxn ang="0">
                  <a:pos x="255" y="4"/>
                </a:cxn>
                <a:cxn ang="0">
                  <a:pos x="333" y="11"/>
                </a:cxn>
                <a:cxn ang="0">
                  <a:pos x="392" y="19"/>
                </a:cxn>
                <a:cxn ang="0">
                  <a:pos x="436" y="30"/>
                </a:cxn>
                <a:cxn ang="0">
                  <a:pos x="462" y="48"/>
                </a:cxn>
                <a:cxn ang="0">
                  <a:pos x="481" y="63"/>
                </a:cxn>
                <a:cxn ang="0">
                  <a:pos x="492" y="85"/>
                </a:cxn>
                <a:cxn ang="0">
                  <a:pos x="492" y="96"/>
                </a:cxn>
                <a:cxn ang="0">
                  <a:pos x="492" y="111"/>
                </a:cxn>
                <a:cxn ang="0">
                  <a:pos x="477" y="130"/>
                </a:cxn>
                <a:cxn ang="0">
                  <a:pos x="448" y="144"/>
                </a:cxn>
                <a:cxn ang="0">
                  <a:pos x="407" y="156"/>
                </a:cxn>
                <a:cxn ang="0">
                  <a:pos x="366" y="167"/>
                </a:cxn>
                <a:cxn ang="0">
                  <a:pos x="296" y="170"/>
                </a:cxn>
                <a:cxn ang="0">
                  <a:pos x="263" y="170"/>
                </a:cxn>
                <a:cxn ang="0">
                  <a:pos x="200" y="174"/>
                </a:cxn>
                <a:cxn ang="0">
                  <a:pos x="152" y="181"/>
                </a:cxn>
                <a:cxn ang="0">
                  <a:pos x="115" y="189"/>
                </a:cxn>
                <a:cxn ang="0">
                  <a:pos x="89" y="200"/>
                </a:cxn>
                <a:cxn ang="0">
                  <a:pos x="74" y="211"/>
                </a:cxn>
                <a:cxn ang="0">
                  <a:pos x="67" y="222"/>
                </a:cxn>
                <a:cxn ang="0">
                  <a:pos x="59" y="229"/>
                </a:cxn>
                <a:cxn ang="0">
                  <a:pos x="56" y="244"/>
                </a:cxn>
                <a:cxn ang="0">
                  <a:pos x="56" y="255"/>
                </a:cxn>
                <a:cxn ang="0">
                  <a:pos x="67" y="270"/>
                </a:cxn>
                <a:cxn ang="0">
                  <a:pos x="74" y="281"/>
                </a:cxn>
                <a:cxn ang="0">
                  <a:pos x="111" y="296"/>
                </a:cxn>
                <a:cxn ang="0">
                  <a:pos x="181" y="314"/>
                </a:cxn>
                <a:cxn ang="0">
                  <a:pos x="159" y="314"/>
                </a:cxn>
              </a:cxnLst>
              <a:rect l="0" t="0" r="0" b="0"/>
              <a:pathLst>
                <a:path w="492" h="314">
                  <a:moveTo>
                    <a:pt x="159" y="314"/>
                  </a:moveTo>
                  <a:lnTo>
                    <a:pt x="130" y="314"/>
                  </a:lnTo>
                  <a:lnTo>
                    <a:pt x="82" y="307"/>
                  </a:lnTo>
                  <a:lnTo>
                    <a:pt x="34" y="285"/>
                  </a:lnTo>
                  <a:lnTo>
                    <a:pt x="19" y="274"/>
                  </a:lnTo>
                  <a:lnTo>
                    <a:pt x="4" y="259"/>
                  </a:lnTo>
                  <a:lnTo>
                    <a:pt x="0" y="244"/>
                  </a:lnTo>
                  <a:lnTo>
                    <a:pt x="4" y="229"/>
                  </a:lnTo>
                  <a:lnTo>
                    <a:pt x="15" y="222"/>
                  </a:lnTo>
                  <a:lnTo>
                    <a:pt x="41" y="200"/>
                  </a:lnTo>
                  <a:lnTo>
                    <a:pt x="67" y="185"/>
                  </a:lnTo>
                  <a:lnTo>
                    <a:pt x="100" y="174"/>
                  </a:lnTo>
                  <a:lnTo>
                    <a:pt x="141" y="167"/>
                  </a:lnTo>
                  <a:lnTo>
                    <a:pt x="192" y="159"/>
                  </a:lnTo>
                  <a:lnTo>
                    <a:pt x="270" y="159"/>
                  </a:lnTo>
                  <a:lnTo>
                    <a:pt x="337" y="156"/>
                  </a:lnTo>
                  <a:lnTo>
                    <a:pt x="366" y="144"/>
                  </a:lnTo>
                  <a:lnTo>
                    <a:pt x="385" y="133"/>
                  </a:lnTo>
                  <a:lnTo>
                    <a:pt x="418" y="115"/>
                  </a:lnTo>
                  <a:lnTo>
                    <a:pt x="436" y="96"/>
                  </a:lnTo>
                  <a:lnTo>
                    <a:pt x="440" y="82"/>
                  </a:lnTo>
                  <a:lnTo>
                    <a:pt x="440" y="70"/>
                  </a:lnTo>
                  <a:lnTo>
                    <a:pt x="436" y="56"/>
                  </a:lnTo>
                  <a:lnTo>
                    <a:pt x="422" y="41"/>
                  </a:lnTo>
                  <a:lnTo>
                    <a:pt x="403" y="30"/>
                  </a:lnTo>
                  <a:lnTo>
                    <a:pt x="370" y="19"/>
                  </a:lnTo>
                  <a:lnTo>
                    <a:pt x="307" y="11"/>
                  </a:lnTo>
                  <a:lnTo>
                    <a:pt x="244" y="11"/>
                  </a:lnTo>
                  <a:lnTo>
                    <a:pt x="181" y="11"/>
                  </a:lnTo>
                  <a:lnTo>
                    <a:pt x="89" y="0"/>
                  </a:lnTo>
                  <a:lnTo>
                    <a:pt x="181" y="4"/>
                  </a:lnTo>
                  <a:lnTo>
                    <a:pt x="255" y="4"/>
                  </a:lnTo>
                  <a:lnTo>
                    <a:pt x="333" y="11"/>
                  </a:lnTo>
                  <a:lnTo>
                    <a:pt x="392" y="19"/>
                  </a:lnTo>
                  <a:lnTo>
                    <a:pt x="436" y="30"/>
                  </a:lnTo>
                  <a:lnTo>
                    <a:pt x="462" y="48"/>
                  </a:lnTo>
                  <a:lnTo>
                    <a:pt x="481" y="63"/>
                  </a:lnTo>
                  <a:lnTo>
                    <a:pt x="492" y="85"/>
                  </a:lnTo>
                  <a:lnTo>
                    <a:pt x="492" y="96"/>
                  </a:lnTo>
                  <a:lnTo>
                    <a:pt x="492" y="111"/>
                  </a:lnTo>
                  <a:lnTo>
                    <a:pt x="477" y="130"/>
                  </a:lnTo>
                  <a:lnTo>
                    <a:pt x="448" y="144"/>
                  </a:lnTo>
                  <a:lnTo>
                    <a:pt x="407" y="156"/>
                  </a:lnTo>
                  <a:lnTo>
                    <a:pt x="366" y="167"/>
                  </a:lnTo>
                  <a:lnTo>
                    <a:pt x="296" y="170"/>
                  </a:lnTo>
                  <a:lnTo>
                    <a:pt x="263" y="170"/>
                  </a:lnTo>
                  <a:lnTo>
                    <a:pt x="200" y="174"/>
                  </a:lnTo>
                  <a:lnTo>
                    <a:pt x="152" y="181"/>
                  </a:lnTo>
                  <a:lnTo>
                    <a:pt x="115" y="189"/>
                  </a:lnTo>
                  <a:lnTo>
                    <a:pt x="89" y="200"/>
                  </a:lnTo>
                  <a:lnTo>
                    <a:pt x="74" y="211"/>
                  </a:lnTo>
                  <a:lnTo>
                    <a:pt x="67" y="222"/>
                  </a:lnTo>
                  <a:lnTo>
                    <a:pt x="59" y="229"/>
                  </a:lnTo>
                  <a:lnTo>
                    <a:pt x="56" y="244"/>
                  </a:lnTo>
                  <a:lnTo>
                    <a:pt x="56" y="255"/>
                  </a:lnTo>
                  <a:lnTo>
                    <a:pt x="67" y="270"/>
                  </a:lnTo>
                  <a:lnTo>
                    <a:pt x="74" y="281"/>
                  </a:lnTo>
                  <a:lnTo>
                    <a:pt x="111" y="296"/>
                  </a:lnTo>
                  <a:lnTo>
                    <a:pt x="181" y="314"/>
                  </a:lnTo>
                  <a:lnTo>
                    <a:pt x="159" y="314"/>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3" name="図形 152"/>
            <p:cNvSpPr>
              <a:spLocks/>
            </p:cNvSpPr>
            <p:nvPr/>
          </p:nvSpPr>
          <p:spPr bwMode="auto">
            <a:xfrm>
              <a:off x="1784671" y="5689430"/>
              <a:ext cx="386372" cy="197746"/>
            </a:xfrm>
            <a:custGeom>
              <a:avLst/>
              <a:gdLst/>
              <a:ahLst/>
              <a:cxnLst>
                <a:cxn ang="0">
                  <a:pos x="163" y="140"/>
                </a:cxn>
                <a:cxn ang="0">
                  <a:pos x="133" y="140"/>
                </a:cxn>
                <a:cxn ang="0">
                  <a:pos x="67" y="122"/>
                </a:cxn>
                <a:cxn ang="0">
                  <a:pos x="26" y="107"/>
                </a:cxn>
                <a:cxn ang="0">
                  <a:pos x="11" y="92"/>
                </a:cxn>
                <a:cxn ang="0">
                  <a:pos x="0" y="81"/>
                </a:cxn>
                <a:cxn ang="0">
                  <a:pos x="0" y="70"/>
                </a:cxn>
                <a:cxn ang="0">
                  <a:pos x="8" y="55"/>
                </a:cxn>
                <a:cxn ang="0">
                  <a:pos x="11" y="48"/>
                </a:cxn>
                <a:cxn ang="0">
                  <a:pos x="23" y="41"/>
                </a:cxn>
                <a:cxn ang="0">
                  <a:pos x="37" y="30"/>
                </a:cxn>
                <a:cxn ang="0">
                  <a:pos x="56" y="22"/>
                </a:cxn>
                <a:cxn ang="0">
                  <a:pos x="93" y="11"/>
                </a:cxn>
                <a:cxn ang="0">
                  <a:pos x="141" y="7"/>
                </a:cxn>
                <a:cxn ang="0">
                  <a:pos x="204" y="0"/>
                </a:cxn>
                <a:cxn ang="0">
                  <a:pos x="252" y="0"/>
                </a:cxn>
                <a:cxn ang="0">
                  <a:pos x="196" y="7"/>
                </a:cxn>
                <a:cxn ang="0">
                  <a:pos x="141" y="15"/>
                </a:cxn>
                <a:cxn ang="0">
                  <a:pos x="96" y="37"/>
                </a:cxn>
                <a:cxn ang="0">
                  <a:pos x="82" y="52"/>
                </a:cxn>
                <a:cxn ang="0">
                  <a:pos x="71" y="67"/>
                </a:cxn>
                <a:cxn ang="0">
                  <a:pos x="71" y="70"/>
                </a:cxn>
                <a:cxn ang="0">
                  <a:pos x="78" y="85"/>
                </a:cxn>
                <a:cxn ang="0">
                  <a:pos x="85" y="100"/>
                </a:cxn>
                <a:cxn ang="0">
                  <a:pos x="100" y="111"/>
                </a:cxn>
                <a:cxn ang="0">
                  <a:pos x="126" y="126"/>
                </a:cxn>
                <a:cxn ang="0">
                  <a:pos x="167" y="137"/>
                </a:cxn>
                <a:cxn ang="0">
                  <a:pos x="163" y="140"/>
                </a:cxn>
              </a:cxnLst>
              <a:rect l="0" t="0" r="0" b="0"/>
              <a:pathLst>
                <a:path w="252" h="140">
                  <a:moveTo>
                    <a:pt x="163" y="140"/>
                  </a:moveTo>
                  <a:lnTo>
                    <a:pt x="133" y="140"/>
                  </a:lnTo>
                  <a:lnTo>
                    <a:pt x="67" y="122"/>
                  </a:lnTo>
                  <a:lnTo>
                    <a:pt x="26" y="107"/>
                  </a:lnTo>
                  <a:lnTo>
                    <a:pt x="11" y="92"/>
                  </a:lnTo>
                  <a:lnTo>
                    <a:pt x="0" y="81"/>
                  </a:lnTo>
                  <a:lnTo>
                    <a:pt x="0" y="70"/>
                  </a:lnTo>
                  <a:lnTo>
                    <a:pt x="8" y="55"/>
                  </a:lnTo>
                  <a:lnTo>
                    <a:pt x="11" y="48"/>
                  </a:lnTo>
                  <a:lnTo>
                    <a:pt x="23" y="41"/>
                  </a:lnTo>
                  <a:lnTo>
                    <a:pt x="37" y="30"/>
                  </a:lnTo>
                  <a:lnTo>
                    <a:pt x="56" y="22"/>
                  </a:lnTo>
                  <a:lnTo>
                    <a:pt x="93" y="11"/>
                  </a:lnTo>
                  <a:lnTo>
                    <a:pt x="141" y="7"/>
                  </a:lnTo>
                  <a:lnTo>
                    <a:pt x="204" y="0"/>
                  </a:lnTo>
                  <a:lnTo>
                    <a:pt x="252" y="0"/>
                  </a:lnTo>
                  <a:lnTo>
                    <a:pt x="196" y="7"/>
                  </a:lnTo>
                  <a:lnTo>
                    <a:pt x="141" y="15"/>
                  </a:lnTo>
                  <a:lnTo>
                    <a:pt x="96" y="37"/>
                  </a:lnTo>
                  <a:lnTo>
                    <a:pt x="82" y="52"/>
                  </a:lnTo>
                  <a:lnTo>
                    <a:pt x="71" y="67"/>
                  </a:lnTo>
                  <a:lnTo>
                    <a:pt x="71" y="70"/>
                  </a:lnTo>
                  <a:lnTo>
                    <a:pt x="78" y="85"/>
                  </a:lnTo>
                  <a:lnTo>
                    <a:pt x="85" y="100"/>
                  </a:lnTo>
                  <a:lnTo>
                    <a:pt x="100" y="111"/>
                  </a:lnTo>
                  <a:lnTo>
                    <a:pt x="126" y="126"/>
                  </a:lnTo>
                  <a:lnTo>
                    <a:pt x="167" y="137"/>
                  </a:lnTo>
                  <a:lnTo>
                    <a:pt x="163" y="14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4" name="図形 153"/>
            <p:cNvSpPr>
              <a:spLocks/>
            </p:cNvSpPr>
            <p:nvPr/>
          </p:nvSpPr>
          <p:spPr bwMode="auto">
            <a:xfrm>
              <a:off x="1904263" y="5459197"/>
              <a:ext cx="815675" cy="423741"/>
            </a:xfrm>
            <a:custGeom>
              <a:avLst/>
              <a:gdLst/>
              <a:ahLst/>
              <a:cxnLst>
                <a:cxn ang="0">
                  <a:pos x="325" y="163"/>
                </a:cxn>
                <a:cxn ang="0">
                  <a:pos x="296" y="163"/>
                </a:cxn>
                <a:cxn ang="0">
                  <a:pos x="133" y="178"/>
                </a:cxn>
                <a:cxn ang="0">
                  <a:pos x="92" y="189"/>
                </a:cxn>
                <a:cxn ang="0">
                  <a:pos x="70" y="200"/>
                </a:cxn>
                <a:cxn ang="0">
                  <a:pos x="55" y="211"/>
                </a:cxn>
                <a:cxn ang="0">
                  <a:pos x="44" y="218"/>
                </a:cxn>
                <a:cxn ang="0">
                  <a:pos x="37" y="233"/>
                </a:cxn>
                <a:cxn ang="0">
                  <a:pos x="37" y="241"/>
                </a:cxn>
                <a:cxn ang="0">
                  <a:pos x="37" y="248"/>
                </a:cxn>
                <a:cxn ang="0">
                  <a:pos x="55" y="259"/>
                </a:cxn>
                <a:cxn ang="0">
                  <a:pos x="85" y="274"/>
                </a:cxn>
                <a:cxn ang="0">
                  <a:pos x="155" y="289"/>
                </a:cxn>
                <a:cxn ang="0">
                  <a:pos x="104" y="300"/>
                </a:cxn>
                <a:cxn ang="0">
                  <a:pos x="92" y="300"/>
                </a:cxn>
                <a:cxn ang="0">
                  <a:pos x="55" y="289"/>
                </a:cxn>
                <a:cxn ang="0">
                  <a:pos x="30" y="274"/>
                </a:cxn>
                <a:cxn ang="0">
                  <a:pos x="7" y="259"/>
                </a:cxn>
                <a:cxn ang="0">
                  <a:pos x="0" y="248"/>
                </a:cxn>
                <a:cxn ang="0">
                  <a:pos x="0" y="233"/>
                </a:cxn>
                <a:cxn ang="0">
                  <a:pos x="0" y="230"/>
                </a:cxn>
                <a:cxn ang="0">
                  <a:pos x="4" y="215"/>
                </a:cxn>
                <a:cxn ang="0">
                  <a:pos x="18" y="204"/>
                </a:cxn>
                <a:cxn ang="0">
                  <a:pos x="55" y="189"/>
                </a:cxn>
                <a:cxn ang="0">
                  <a:pos x="100" y="174"/>
                </a:cxn>
                <a:cxn ang="0">
                  <a:pos x="144" y="170"/>
                </a:cxn>
                <a:cxn ang="0">
                  <a:pos x="233" y="163"/>
                </a:cxn>
                <a:cxn ang="0">
                  <a:pos x="270" y="163"/>
                </a:cxn>
                <a:cxn ang="0">
                  <a:pos x="299" y="159"/>
                </a:cxn>
                <a:cxn ang="0">
                  <a:pos x="311" y="163"/>
                </a:cxn>
                <a:cxn ang="0">
                  <a:pos x="355" y="159"/>
                </a:cxn>
                <a:cxn ang="0">
                  <a:pos x="396" y="148"/>
                </a:cxn>
                <a:cxn ang="0">
                  <a:pos x="425" y="141"/>
                </a:cxn>
                <a:cxn ang="0">
                  <a:pos x="455" y="122"/>
                </a:cxn>
                <a:cxn ang="0">
                  <a:pos x="492" y="104"/>
                </a:cxn>
                <a:cxn ang="0">
                  <a:pos x="499" y="89"/>
                </a:cxn>
                <a:cxn ang="0">
                  <a:pos x="506" y="71"/>
                </a:cxn>
                <a:cxn ang="0">
                  <a:pos x="499" y="48"/>
                </a:cxn>
                <a:cxn ang="0">
                  <a:pos x="484" y="34"/>
                </a:cxn>
                <a:cxn ang="0">
                  <a:pos x="466" y="19"/>
                </a:cxn>
                <a:cxn ang="0">
                  <a:pos x="421" y="0"/>
                </a:cxn>
                <a:cxn ang="0">
                  <a:pos x="462" y="8"/>
                </a:cxn>
                <a:cxn ang="0">
                  <a:pos x="492" y="19"/>
                </a:cxn>
                <a:cxn ang="0">
                  <a:pos x="510" y="34"/>
                </a:cxn>
                <a:cxn ang="0">
                  <a:pos x="525" y="45"/>
                </a:cxn>
                <a:cxn ang="0">
                  <a:pos x="532" y="59"/>
                </a:cxn>
                <a:cxn ang="0">
                  <a:pos x="532" y="74"/>
                </a:cxn>
                <a:cxn ang="0">
                  <a:pos x="532" y="78"/>
                </a:cxn>
                <a:cxn ang="0">
                  <a:pos x="514" y="100"/>
                </a:cxn>
                <a:cxn ang="0">
                  <a:pos x="492" y="119"/>
                </a:cxn>
                <a:cxn ang="0">
                  <a:pos x="455" y="133"/>
                </a:cxn>
                <a:cxn ang="0">
                  <a:pos x="421" y="145"/>
                </a:cxn>
                <a:cxn ang="0">
                  <a:pos x="355" y="159"/>
                </a:cxn>
                <a:cxn ang="0">
                  <a:pos x="325" y="163"/>
                </a:cxn>
              </a:cxnLst>
              <a:rect l="0" t="0" r="0" b="0"/>
              <a:pathLst>
                <a:path w="532" h="300">
                  <a:moveTo>
                    <a:pt x="325" y="163"/>
                  </a:moveTo>
                  <a:lnTo>
                    <a:pt x="296" y="163"/>
                  </a:lnTo>
                  <a:lnTo>
                    <a:pt x="133" y="178"/>
                  </a:lnTo>
                  <a:lnTo>
                    <a:pt x="92" y="189"/>
                  </a:lnTo>
                  <a:lnTo>
                    <a:pt x="70" y="200"/>
                  </a:lnTo>
                  <a:lnTo>
                    <a:pt x="55" y="211"/>
                  </a:lnTo>
                  <a:lnTo>
                    <a:pt x="44" y="218"/>
                  </a:lnTo>
                  <a:lnTo>
                    <a:pt x="37" y="233"/>
                  </a:lnTo>
                  <a:lnTo>
                    <a:pt x="37" y="241"/>
                  </a:lnTo>
                  <a:lnTo>
                    <a:pt x="37" y="248"/>
                  </a:lnTo>
                  <a:lnTo>
                    <a:pt x="55" y="259"/>
                  </a:lnTo>
                  <a:lnTo>
                    <a:pt x="85" y="274"/>
                  </a:lnTo>
                  <a:lnTo>
                    <a:pt x="155" y="289"/>
                  </a:lnTo>
                  <a:lnTo>
                    <a:pt x="104" y="300"/>
                  </a:lnTo>
                  <a:lnTo>
                    <a:pt x="92" y="300"/>
                  </a:lnTo>
                  <a:lnTo>
                    <a:pt x="55" y="289"/>
                  </a:lnTo>
                  <a:lnTo>
                    <a:pt x="30" y="274"/>
                  </a:lnTo>
                  <a:lnTo>
                    <a:pt x="7" y="259"/>
                  </a:lnTo>
                  <a:lnTo>
                    <a:pt x="0" y="248"/>
                  </a:lnTo>
                  <a:lnTo>
                    <a:pt x="0" y="233"/>
                  </a:lnTo>
                  <a:lnTo>
                    <a:pt x="0" y="230"/>
                  </a:lnTo>
                  <a:lnTo>
                    <a:pt x="4" y="215"/>
                  </a:lnTo>
                  <a:lnTo>
                    <a:pt x="18" y="204"/>
                  </a:lnTo>
                  <a:lnTo>
                    <a:pt x="55" y="189"/>
                  </a:lnTo>
                  <a:lnTo>
                    <a:pt x="100" y="174"/>
                  </a:lnTo>
                  <a:lnTo>
                    <a:pt x="144" y="170"/>
                  </a:lnTo>
                  <a:lnTo>
                    <a:pt x="233" y="163"/>
                  </a:lnTo>
                  <a:lnTo>
                    <a:pt x="270" y="163"/>
                  </a:lnTo>
                  <a:lnTo>
                    <a:pt x="299" y="159"/>
                  </a:lnTo>
                  <a:lnTo>
                    <a:pt x="311" y="163"/>
                  </a:lnTo>
                  <a:lnTo>
                    <a:pt x="355" y="159"/>
                  </a:lnTo>
                  <a:lnTo>
                    <a:pt x="396" y="148"/>
                  </a:lnTo>
                  <a:lnTo>
                    <a:pt x="425" y="141"/>
                  </a:lnTo>
                  <a:lnTo>
                    <a:pt x="455" y="122"/>
                  </a:lnTo>
                  <a:lnTo>
                    <a:pt x="492" y="104"/>
                  </a:lnTo>
                  <a:lnTo>
                    <a:pt x="499" y="89"/>
                  </a:lnTo>
                  <a:lnTo>
                    <a:pt x="506" y="71"/>
                  </a:lnTo>
                  <a:lnTo>
                    <a:pt x="499" y="48"/>
                  </a:lnTo>
                  <a:lnTo>
                    <a:pt x="484" y="34"/>
                  </a:lnTo>
                  <a:lnTo>
                    <a:pt x="466" y="19"/>
                  </a:lnTo>
                  <a:lnTo>
                    <a:pt x="421" y="0"/>
                  </a:lnTo>
                  <a:lnTo>
                    <a:pt x="462" y="8"/>
                  </a:lnTo>
                  <a:lnTo>
                    <a:pt x="492" y="19"/>
                  </a:lnTo>
                  <a:lnTo>
                    <a:pt x="510" y="34"/>
                  </a:lnTo>
                  <a:lnTo>
                    <a:pt x="525" y="45"/>
                  </a:lnTo>
                  <a:lnTo>
                    <a:pt x="532" y="59"/>
                  </a:lnTo>
                  <a:lnTo>
                    <a:pt x="532" y="74"/>
                  </a:lnTo>
                  <a:lnTo>
                    <a:pt x="532" y="78"/>
                  </a:lnTo>
                  <a:lnTo>
                    <a:pt x="514" y="100"/>
                  </a:lnTo>
                  <a:lnTo>
                    <a:pt x="492" y="119"/>
                  </a:lnTo>
                  <a:lnTo>
                    <a:pt x="455" y="133"/>
                  </a:lnTo>
                  <a:lnTo>
                    <a:pt x="421" y="145"/>
                  </a:lnTo>
                  <a:lnTo>
                    <a:pt x="355" y="159"/>
                  </a:lnTo>
                  <a:lnTo>
                    <a:pt x="325" y="163"/>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5" name="図形 154"/>
            <p:cNvSpPr>
              <a:spLocks/>
            </p:cNvSpPr>
            <p:nvPr/>
          </p:nvSpPr>
          <p:spPr bwMode="auto">
            <a:xfrm>
              <a:off x="1723342" y="5302413"/>
              <a:ext cx="1082455" cy="387017"/>
            </a:xfrm>
            <a:custGeom>
              <a:avLst/>
              <a:gdLst/>
              <a:ahLst/>
              <a:cxnLst>
                <a:cxn ang="0">
                  <a:pos x="539" y="100"/>
                </a:cxn>
                <a:cxn ang="0">
                  <a:pos x="654" y="119"/>
                </a:cxn>
                <a:cxn ang="0">
                  <a:pos x="698" y="159"/>
                </a:cxn>
                <a:cxn ang="0">
                  <a:pos x="698" y="204"/>
                </a:cxn>
                <a:cxn ang="0">
                  <a:pos x="632" y="252"/>
                </a:cxn>
                <a:cxn ang="0">
                  <a:pos x="469" y="274"/>
                </a:cxn>
                <a:cxn ang="0">
                  <a:pos x="599" y="241"/>
                </a:cxn>
                <a:cxn ang="0">
                  <a:pos x="654" y="189"/>
                </a:cxn>
                <a:cxn ang="0">
                  <a:pos x="643" y="156"/>
                </a:cxn>
                <a:cxn ang="0">
                  <a:pos x="562" y="115"/>
                </a:cxn>
                <a:cxn ang="0">
                  <a:pos x="554" y="119"/>
                </a:cxn>
                <a:cxn ang="0">
                  <a:pos x="617" y="163"/>
                </a:cxn>
                <a:cxn ang="0">
                  <a:pos x="602" y="211"/>
                </a:cxn>
                <a:cxn ang="0">
                  <a:pos x="514" y="259"/>
                </a:cxn>
                <a:cxn ang="0">
                  <a:pos x="421" y="270"/>
                </a:cxn>
                <a:cxn ang="0">
                  <a:pos x="528" y="230"/>
                </a:cxn>
                <a:cxn ang="0">
                  <a:pos x="547" y="174"/>
                </a:cxn>
                <a:cxn ang="0">
                  <a:pos x="525" y="130"/>
                </a:cxn>
                <a:cxn ang="0">
                  <a:pos x="406" y="100"/>
                </a:cxn>
                <a:cxn ang="0">
                  <a:pos x="210" y="93"/>
                </a:cxn>
                <a:cxn ang="0">
                  <a:pos x="66" y="63"/>
                </a:cxn>
                <a:cxn ang="0">
                  <a:pos x="48" y="41"/>
                </a:cxn>
                <a:cxn ang="0">
                  <a:pos x="77" y="4"/>
                </a:cxn>
                <a:cxn ang="0">
                  <a:pos x="48" y="30"/>
                </a:cxn>
                <a:cxn ang="0">
                  <a:pos x="70" y="71"/>
                </a:cxn>
                <a:cxn ang="0">
                  <a:pos x="210" y="100"/>
                </a:cxn>
                <a:cxn ang="0">
                  <a:pos x="406" y="100"/>
                </a:cxn>
                <a:cxn ang="0">
                  <a:pos x="517" y="134"/>
                </a:cxn>
                <a:cxn ang="0">
                  <a:pos x="543" y="174"/>
                </a:cxn>
                <a:cxn ang="0">
                  <a:pos x="528" y="226"/>
                </a:cxn>
                <a:cxn ang="0">
                  <a:pos x="388" y="270"/>
                </a:cxn>
                <a:cxn ang="0">
                  <a:pos x="414" y="256"/>
                </a:cxn>
                <a:cxn ang="0">
                  <a:pos x="477" y="211"/>
                </a:cxn>
                <a:cxn ang="0">
                  <a:pos x="462" y="163"/>
                </a:cxn>
                <a:cxn ang="0">
                  <a:pos x="373" y="115"/>
                </a:cxn>
                <a:cxn ang="0">
                  <a:pos x="173" y="100"/>
                </a:cxn>
                <a:cxn ang="0">
                  <a:pos x="15" y="63"/>
                </a:cxn>
                <a:cxn ang="0">
                  <a:pos x="11" y="19"/>
                </a:cxn>
                <a:cxn ang="0">
                  <a:pos x="85" y="0"/>
                </a:cxn>
                <a:cxn ang="0">
                  <a:pos x="77" y="23"/>
                </a:cxn>
                <a:cxn ang="0">
                  <a:pos x="85" y="56"/>
                </a:cxn>
                <a:cxn ang="0">
                  <a:pos x="192" y="89"/>
                </a:cxn>
                <a:cxn ang="0">
                  <a:pos x="414" y="89"/>
                </a:cxn>
              </a:cxnLst>
              <a:rect l="0" t="0" r="0" b="0"/>
              <a:pathLst>
                <a:path w="706" h="274">
                  <a:moveTo>
                    <a:pt x="414" y="89"/>
                  </a:moveTo>
                  <a:lnTo>
                    <a:pt x="484" y="93"/>
                  </a:lnTo>
                  <a:lnTo>
                    <a:pt x="539" y="100"/>
                  </a:lnTo>
                  <a:lnTo>
                    <a:pt x="587" y="104"/>
                  </a:lnTo>
                  <a:lnTo>
                    <a:pt x="624" y="111"/>
                  </a:lnTo>
                  <a:lnTo>
                    <a:pt x="654" y="119"/>
                  </a:lnTo>
                  <a:lnTo>
                    <a:pt x="672" y="134"/>
                  </a:lnTo>
                  <a:lnTo>
                    <a:pt x="687" y="145"/>
                  </a:lnTo>
                  <a:lnTo>
                    <a:pt x="698" y="159"/>
                  </a:lnTo>
                  <a:lnTo>
                    <a:pt x="706" y="174"/>
                  </a:lnTo>
                  <a:lnTo>
                    <a:pt x="706" y="189"/>
                  </a:lnTo>
                  <a:lnTo>
                    <a:pt x="698" y="204"/>
                  </a:lnTo>
                  <a:lnTo>
                    <a:pt x="684" y="226"/>
                  </a:lnTo>
                  <a:lnTo>
                    <a:pt x="665" y="241"/>
                  </a:lnTo>
                  <a:lnTo>
                    <a:pt x="632" y="252"/>
                  </a:lnTo>
                  <a:lnTo>
                    <a:pt x="599" y="259"/>
                  </a:lnTo>
                  <a:lnTo>
                    <a:pt x="532" y="270"/>
                  </a:lnTo>
                  <a:lnTo>
                    <a:pt x="469" y="274"/>
                  </a:lnTo>
                  <a:lnTo>
                    <a:pt x="517" y="267"/>
                  </a:lnTo>
                  <a:lnTo>
                    <a:pt x="573" y="252"/>
                  </a:lnTo>
                  <a:lnTo>
                    <a:pt x="599" y="241"/>
                  </a:lnTo>
                  <a:lnTo>
                    <a:pt x="624" y="226"/>
                  </a:lnTo>
                  <a:lnTo>
                    <a:pt x="643" y="211"/>
                  </a:lnTo>
                  <a:lnTo>
                    <a:pt x="654" y="189"/>
                  </a:lnTo>
                  <a:lnTo>
                    <a:pt x="654" y="182"/>
                  </a:lnTo>
                  <a:lnTo>
                    <a:pt x="654" y="163"/>
                  </a:lnTo>
                  <a:lnTo>
                    <a:pt x="643" y="156"/>
                  </a:lnTo>
                  <a:lnTo>
                    <a:pt x="628" y="141"/>
                  </a:lnTo>
                  <a:lnTo>
                    <a:pt x="602" y="126"/>
                  </a:lnTo>
                  <a:lnTo>
                    <a:pt x="562" y="115"/>
                  </a:lnTo>
                  <a:lnTo>
                    <a:pt x="510" y="111"/>
                  </a:lnTo>
                  <a:lnTo>
                    <a:pt x="510" y="111"/>
                  </a:lnTo>
                  <a:lnTo>
                    <a:pt x="554" y="119"/>
                  </a:lnTo>
                  <a:lnTo>
                    <a:pt x="595" y="141"/>
                  </a:lnTo>
                  <a:lnTo>
                    <a:pt x="610" y="148"/>
                  </a:lnTo>
                  <a:lnTo>
                    <a:pt x="617" y="163"/>
                  </a:lnTo>
                  <a:lnTo>
                    <a:pt x="617" y="182"/>
                  </a:lnTo>
                  <a:lnTo>
                    <a:pt x="613" y="200"/>
                  </a:lnTo>
                  <a:lnTo>
                    <a:pt x="602" y="211"/>
                  </a:lnTo>
                  <a:lnTo>
                    <a:pt x="569" y="233"/>
                  </a:lnTo>
                  <a:lnTo>
                    <a:pt x="543" y="244"/>
                  </a:lnTo>
                  <a:lnTo>
                    <a:pt x="514" y="259"/>
                  </a:lnTo>
                  <a:lnTo>
                    <a:pt x="473" y="267"/>
                  </a:lnTo>
                  <a:lnTo>
                    <a:pt x="429" y="270"/>
                  </a:lnTo>
                  <a:lnTo>
                    <a:pt x="421" y="270"/>
                  </a:lnTo>
                  <a:lnTo>
                    <a:pt x="469" y="259"/>
                  </a:lnTo>
                  <a:lnTo>
                    <a:pt x="502" y="244"/>
                  </a:lnTo>
                  <a:lnTo>
                    <a:pt x="528" y="230"/>
                  </a:lnTo>
                  <a:lnTo>
                    <a:pt x="543" y="211"/>
                  </a:lnTo>
                  <a:lnTo>
                    <a:pt x="547" y="189"/>
                  </a:lnTo>
                  <a:lnTo>
                    <a:pt x="547" y="174"/>
                  </a:lnTo>
                  <a:lnTo>
                    <a:pt x="543" y="159"/>
                  </a:lnTo>
                  <a:lnTo>
                    <a:pt x="532" y="145"/>
                  </a:lnTo>
                  <a:lnTo>
                    <a:pt x="525" y="130"/>
                  </a:lnTo>
                  <a:lnTo>
                    <a:pt x="488" y="111"/>
                  </a:lnTo>
                  <a:lnTo>
                    <a:pt x="447" y="104"/>
                  </a:lnTo>
                  <a:lnTo>
                    <a:pt x="406" y="100"/>
                  </a:lnTo>
                  <a:lnTo>
                    <a:pt x="332" y="93"/>
                  </a:lnTo>
                  <a:lnTo>
                    <a:pt x="295" y="100"/>
                  </a:lnTo>
                  <a:lnTo>
                    <a:pt x="210" y="93"/>
                  </a:lnTo>
                  <a:lnTo>
                    <a:pt x="140" y="85"/>
                  </a:lnTo>
                  <a:lnTo>
                    <a:pt x="96" y="74"/>
                  </a:lnTo>
                  <a:lnTo>
                    <a:pt x="66" y="63"/>
                  </a:lnTo>
                  <a:lnTo>
                    <a:pt x="51" y="56"/>
                  </a:lnTo>
                  <a:lnTo>
                    <a:pt x="48" y="45"/>
                  </a:lnTo>
                  <a:lnTo>
                    <a:pt x="48" y="41"/>
                  </a:lnTo>
                  <a:lnTo>
                    <a:pt x="51" y="30"/>
                  </a:lnTo>
                  <a:lnTo>
                    <a:pt x="63" y="15"/>
                  </a:lnTo>
                  <a:lnTo>
                    <a:pt x="77" y="4"/>
                  </a:lnTo>
                  <a:lnTo>
                    <a:pt x="70" y="0"/>
                  </a:lnTo>
                  <a:lnTo>
                    <a:pt x="55" y="15"/>
                  </a:lnTo>
                  <a:lnTo>
                    <a:pt x="48" y="30"/>
                  </a:lnTo>
                  <a:lnTo>
                    <a:pt x="40" y="45"/>
                  </a:lnTo>
                  <a:lnTo>
                    <a:pt x="51" y="60"/>
                  </a:lnTo>
                  <a:lnTo>
                    <a:pt x="70" y="71"/>
                  </a:lnTo>
                  <a:lnTo>
                    <a:pt x="100" y="78"/>
                  </a:lnTo>
                  <a:lnTo>
                    <a:pt x="140" y="89"/>
                  </a:lnTo>
                  <a:lnTo>
                    <a:pt x="210" y="100"/>
                  </a:lnTo>
                  <a:lnTo>
                    <a:pt x="295" y="104"/>
                  </a:lnTo>
                  <a:lnTo>
                    <a:pt x="332" y="100"/>
                  </a:lnTo>
                  <a:lnTo>
                    <a:pt x="406" y="100"/>
                  </a:lnTo>
                  <a:lnTo>
                    <a:pt x="447" y="111"/>
                  </a:lnTo>
                  <a:lnTo>
                    <a:pt x="488" y="115"/>
                  </a:lnTo>
                  <a:lnTo>
                    <a:pt x="517" y="134"/>
                  </a:lnTo>
                  <a:lnTo>
                    <a:pt x="528" y="148"/>
                  </a:lnTo>
                  <a:lnTo>
                    <a:pt x="539" y="163"/>
                  </a:lnTo>
                  <a:lnTo>
                    <a:pt x="543" y="174"/>
                  </a:lnTo>
                  <a:lnTo>
                    <a:pt x="543" y="189"/>
                  </a:lnTo>
                  <a:lnTo>
                    <a:pt x="539" y="204"/>
                  </a:lnTo>
                  <a:lnTo>
                    <a:pt x="528" y="226"/>
                  </a:lnTo>
                  <a:lnTo>
                    <a:pt x="499" y="241"/>
                  </a:lnTo>
                  <a:lnTo>
                    <a:pt x="454" y="259"/>
                  </a:lnTo>
                  <a:lnTo>
                    <a:pt x="388" y="270"/>
                  </a:lnTo>
                  <a:lnTo>
                    <a:pt x="314" y="270"/>
                  </a:lnTo>
                  <a:lnTo>
                    <a:pt x="362" y="267"/>
                  </a:lnTo>
                  <a:lnTo>
                    <a:pt x="414" y="256"/>
                  </a:lnTo>
                  <a:lnTo>
                    <a:pt x="454" y="233"/>
                  </a:lnTo>
                  <a:lnTo>
                    <a:pt x="469" y="226"/>
                  </a:lnTo>
                  <a:lnTo>
                    <a:pt x="477" y="211"/>
                  </a:lnTo>
                  <a:lnTo>
                    <a:pt x="477" y="196"/>
                  </a:lnTo>
                  <a:lnTo>
                    <a:pt x="473" y="182"/>
                  </a:lnTo>
                  <a:lnTo>
                    <a:pt x="462" y="163"/>
                  </a:lnTo>
                  <a:lnTo>
                    <a:pt x="447" y="145"/>
                  </a:lnTo>
                  <a:lnTo>
                    <a:pt x="417" y="130"/>
                  </a:lnTo>
                  <a:lnTo>
                    <a:pt x="373" y="115"/>
                  </a:lnTo>
                  <a:lnTo>
                    <a:pt x="314" y="111"/>
                  </a:lnTo>
                  <a:lnTo>
                    <a:pt x="273" y="104"/>
                  </a:lnTo>
                  <a:lnTo>
                    <a:pt x="173" y="100"/>
                  </a:lnTo>
                  <a:lnTo>
                    <a:pt x="100" y="89"/>
                  </a:lnTo>
                  <a:lnTo>
                    <a:pt x="51" y="74"/>
                  </a:lnTo>
                  <a:lnTo>
                    <a:pt x="15" y="63"/>
                  </a:lnTo>
                  <a:lnTo>
                    <a:pt x="7" y="45"/>
                  </a:lnTo>
                  <a:lnTo>
                    <a:pt x="0" y="30"/>
                  </a:lnTo>
                  <a:lnTo>
                    <a:pt x="11" y="19"/>
                  </a:lnTo>
                  <a:lnTo>
                    <a:pt x="26" y="8"/>
                  </a:lnTo>
                  <a:lnTo>
                    <a:pt x="51" y="0"/>
                  </a:lnTo>
                  <a:lnTo>
                    <a:pt x="85" y="0"/>
                  </a:lnTo>
                  <a:lnTo>
                    <a:pt x="111" y="4"/>
                  </a:lnTo>
                  <a:lnTo>
                    <a:pt x="92" y="8"/>
                  </a:lnTo>
                  <a:lnTo>
                    <a:pt x="77" y="23"/>
                  </a:lnTo>
                  <a:lnTo>
                    <a:pt x="77" y="34"/>
                  </a:lnTo>
                  <a:lnTo>
                    <a:pt x="77" y="41"/>
                  </a:lnTo>
                  <a:lnTo>
                    <a:pt x="85" y="56"/>
                  </a:lnTo>
                  <a:lnTo>
                    <a:pt x="96" y="63"/>
                  </a:lnTo>
                  <a:lnTo>
                    <a:pt x="136" y="78"/>
                  </a:lnTo>
                  <a:lnTo>
                    <a:pt x="192" y="89"/>
                  </a:lnTo>
                  <a:lnTo>
                    <a:pt x="247" y="93"/>
                  </a:lnTo>
                  <a:lnTo>
                    <a:pt x="358" y="93"/>
                  </a:lnTo>
                  <a:lnTo>
                    <a:pt x="414" y="89"/>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6" name="図形 155"/>
            <p:cNvSpPr>
              <a:spLocks/>
            </p:cNvSpPr>
            <p:nvPr/>
          </p:nvSpPr>
          <p:spPr bwMode="auto">
            <a:xfrm>
              <a:off x="1960992" y="5313713"/>
              <a:ext cx="351108" cy="114410"/>
            </a:xfrm>
            <a:custGeom>
              <a:avLst/>
              <a:gdLst/>
              <a:ahLst/>
              <a:cxnLst>
                <a:cxn ang="0">
                  <a:pos x="55" y="26"/>
                </a:cxn>
                <a:cxn ang="0">
                  <a:pos x="63" y="33"/>
                </a:cxn>
                <a:cxn ang="0">
                  <a:pos x="70" y="41"/>
                </a:cxn>
                <a:cxn ang="0">
                  <a:pos x="107" y="55"/>
                </a:cxn>
                <a:cxn ang="0">
                  <a:pos x="148" y="66"/>
                </a:cxn>
                <a:cxn ang="0">
                  <a:pos x="229" y="81"/>
                </a:cxn>
                <a:cxn ang="0">
                  <a:pos x="196" y="81"/>
                </a:cxn>
                <a:cxn ang="0">
                  <a:pos x="137" y="70"/>
                </a:cxn>
                <a:cxn ang="0">
                  <a:pos x="89" y="66"/>
                </a:cxn>
                <a:cxn ang="0">
                  <a:pos x="41" y="52"/>
                </a:cxn>
                <a:cxn ang="0">
                  <a:pos x="11" y="41"/>
                </a:cxn>
                <a:cxn ang="0">
                  <a:pos x="0" y="37"/>
                </a:cxn>
                <a:cxn ang="0">
                  <a:pos x="0" y="33"/>
                </a:cxn>
                <a:cxn ang="0">
                  <a:pos x="0" y="22"/>
                </a:cxn>
                <a:cxn ang="0">
                  <a:pos x="11" y="11"/>
                </a:cxn>
                <a:cxn ang="0">
                  <a:pos x="37" y="0"/>
                </a:cxn>
                <a:cxn ang="0">
                  <a:pos x="81" y="0"/>
                </a:cxn>
                <a:cxn ang="0">
                  <a:pos x="67" y="11"/>
                </a:cxn>
                <a:cxn ang="0">
                  <a:pos x="63" y="15"/>
                </a:cxn>
                <a:cxn ang="0">
                  <a:pos x="55" y="26"/>
                </a:cxn>
              </a:cxnLst>
              <a:rect l="0" t="0" r="0" b="0"/>
              <a:pathLst>
                <a:path w="229" h="81">
                  <a:moveTo>
                    <a:pt x="55" y="26"/>
                  </a:moveTo>
                  <a:lnTo>
                    <a:pt x="63" y="33"/>
                  </a:lnTo>
                  <a:lnTo>
                    <a:pt x="70" y="41"/>
                  </a:lnTo>
                  <a:lnTo>
                    <a:pt x="107" y="55"/>
                  </a:lnTo>
                  <a:lnTo>
                    <a:pt x="148" y="66"/>
                  </a:lnTo>
                  <a:lnTo>
                    <a:pt x="229" y="81"/>
                  </a:lnTo>
                  <a:lnTo>
                    <a:pt x="196" y="81"/>
                  </a:lnTo>
                  <a:lnTo>
                    <a:pt x="137" y="70"/>
                  </a:lnTo>
                  <a:lnTo>
                    <a:pt x="89" y="66"/>
                  </a:lnTo>
                  <a:lnTo>
                    <a:pt x="41" y="52"/>
                  </a:lnTo>
                  <a:lnTo>
                    <a:pt x="11" y="41"/>
                  </a:lnTo>
                  <a:lnTo>
                    <a:pt x="0" y="37"/>
                  </a:lnTo>
                  <a:lnTo>
                    <a:pt x="0" y="33"/>
                  </a:lnTo>
                  <a:lnTo>
                    <a:pt x="0" y="22"/>
                  </a:lnTo>
                  <a:lnTo>
                    <a:pt x="11" y="11"/>
                  </a:lnTo>
                  <a:lnTo>
                    <a:pt x="37" y="0"/>
                  </a:lnTo>
                  <a:lnTo>
                    <a:pt x="81" y="0"/>
                  </a:lnTo>
                  <a:lnTo>
                    <a:pt x="67" y="11"/>
                  </a:lnTo>
                  <a:lnTo>
                    <a:pt x="63" y="15"/>
                  </a:lnTo>
                  <a:lnTo>
                    <a:pt x="55" y="2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7" name="図形 156"/>
            <p:cNvSpPr>
              <a:spLocks/>
            </p:cNvSpPr>
            <p:nvPr/>
          </p:nvSpPr>
          <p:spPr bwMode="auto">
            <a:xfrm>
              <a:off x="2753668" y="5443660"/>
              <a:ext cx="409371" cy="276844"/>
            </a:xfrm>
            <a:custGeom>
              <a:avLst/>
              <a:gdLst/>
              <a:ahLst/>
              <a:cxnLst>
                <a:cxn ang="0">
                  <a:pos x="252" y="56"/>
                </a:cxn>
                <a:cxn ang="0">
                  <a:pos x="263" y="70"/>
                </a:cxn>
                <a:cxn ang="0">
                  <a:pos x="267" y="82"/>
                </a:cxn>
                <a:cxn ang="0">
                  <a:pos x="267" y="96"/>
                </a:cxn>
                <a:cxn ang="0">
                  <a:pos x="263" y="111"/>
                </a:cxn>
                <a:cxn ang="0">
                  <a:pos x="259" y="119"/>
                </a:cxn>
                <a:cxn ang="0">
                  <a:pos x="226" y="144"/>
                </a:cxn>
                <a:cxn ang="0">
                  <a:pos x="193" y="159"/>
                </a:cxn>
                <a:cxn ang="0">
                  <a:pos x="152" y="174"/>
                </a:cxn>
                <a:cxn ang="0">
                  <a:pos x="67" y="189"/>
                </a:cxn>
                <a:cxn ang="0">
                  <a:pos x="0" y="196"/>
                </a:cxn>
                <a:cxn ang="0">
                  <a:pos x="41" y="185"/>
                </a:cxn>
                <a:cxn ang="0">
                  <a:pos x="82" y="174"/>
                </a:cxn>
                <a:cxn ang="0">
                  <a:pos x="126" y="156"/>
                </a:cxn>
                <a:cxn ang="0">
                  <a:pos x="174" y="126"/>
                </a:cxn>
                <a:cxn ang="0">
                  <a:pos x="189" y="104"/>
                </a:cxn>
                <a:cxn ang="0">
                  <a:pos x="196" y="89"/>
                </a:cxn>
                <a:cxn ang="0">
                  <a:pos x="196" y="63"/>
                </a:cxn>
                <a:cxn ang="0">
                  <a:pos x="189" y="45"/>
                </a:cxn>
                <a:cxn ang="0">
                  <a:pos x="167" y="26"/>
                </a:cxn>
                <a:cxn ang="0">
                  <a:pos x="134" y="11"/>
                </a:cxn>
                <a:cxn ang="0">
                  <a:pos x="85" y="0"/>
                </a:cxn>
                <a:cxn ang="0">
                  <a:pos x="152" y="11"/>
                </a:cxn>
                <a:cxn ang="0">
                  <a:pos x="204" y="19"/>
                </a:cxn>
                <a:cxn ang="0">
                  <a:pos x="233" y="34"/>
                </a:cxn>
                <a:cxn ang="0">
                  <a:pos x="252" y="56"/>
                </a:cxn>
              </a:cxnLst>
              <a:rect l="0" t="0" r="0" b="0"/>
              <a:pathLst>
                <a:path w="267" h="196">
                  <a:moveTo>
                    <a:pt x="252" y="56"/>
                  </a:moveTo>
                  <a:lnTo>
                    <a:pt x="263" y="70"/>
                  </a:lnTo>
                  <a:lnTo>
                    <a:pt x="267" y="82"/>
                  </a:lnTo>
                  <a:lnTo>
                    <a:pt x="267" y="96"/>
                  </a:lnTo>
                  <a:lnTo>
                    <a:pt x="263" y="111"/>
                  </a:lnTo>
                  <a:lnTo>
                    <a:pt x="259" y="119"/>
                  </a:lnTo>
                  <a:lnTo>
                    <a:pt x="226" y="144"/>
                  </a:lnTo>
                  <a:lnTo>
                    <a:pt x="193" y="159"/>
                  </a:lnTo>
                  <a:lnTo>
                    <a:pt x="152" y="174"/>
                  </a:lnTo>
                  <a:lnTo>
                    <a:pt x="67" y="189"/>
                  </a:lnTo>
                  <a:lnTo>
                    <a:pt x="0" y="196"/>
                  </a:lnTo>
                  <a:lnTo>
                    <a:pt x="41" y="185"/>
                  </a:lnTo>
                  <a:lnTo>
                    <a:pt x="82" y="174"/>
                  </a:lnTo>
                  <a:lnTo>
                    <a:pt x="126" y="156"/>
                  </a:lnTo>
                  <a:lnTo>
                    <a:pt x="174" y="126"/>
                  </a:lnTo>
                  <a:lnTo>
                    <a:pt x="189" y="104"/>
                  </a:lnTo>
                  <a:lnTo>
                    <a:pt x="196" y="89"/>
                  </a:lnTo>
                  <a:lnTo>
                    <a:pt x="196" y="63"/>
                  </a:lnTo>
                  <a:lnTo>
                    <a:pt x="189" y="45"/>
                  </a:lnTo>
                  <a:lnTo>
                    <a:pt x="167" y="26"/>
                  </a:lnTo>
                  <a:lnTo>
                    <a:pt x="134" y="11"/>
                  </a:lnTo>
                  <a:lnTo>
                    <a:pt x="85" y="0"/>
                  </a:lnTo>
                  <a:lnTo>
                    <a:pt x="152" y="11"/>
                  </a:lnTo>
                  <a:lnTo>
                    <a:pt x="204" y="19"/>
                  </a:lnTo>
                  <a:lnTo>
                    <a:pt x="233" y="34"/>
                  </a:lnTo>
                  <a:lnTo>
                    <a:pt x="252" y="5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8" name="図形 157"/>
            <p:cNvSpPr>
              <a:spLocks/>
            </p:cNvSpPr>
            <p:nvPr/>
          </p:nvSpPr>
          <p:spPr bwMode="auto">
            <a:xfrm>
              <a:off x="3892853" y="5360324"/>
              <a:ext cx="323510" cy="271194"/>
            </a:xfrm>
            <a:custGeom>
              <a:avLst/>
              <a:gdLst/>
              <a:ahLst/>
              <a:cxnLst>
                <a:cxn ang="0">
                  <a:pos x="211" y="85"/>
                </a:cxn>
                <a:cxn ang="0">
                  <a:pos x="211" y="93"/>
                </a:cxn>
                <a:cxn ang="0">
                  <a:pos x="204" y="122"/>
                </a:cxn>
                <a:cxn ang="0">
                  <a:pos x="193" y="141"/>
                </a:cxn>
                <a:cxn ang="0">
                  <a:pos x="178" y="155"/>
                </a:cxn>
                <a:cxn ang="0">
                  <a:pos x="152" y="174"/>
                </a:cxn>
                <a:cxn ang="0">
                  <a:pos x="122" y="189"/>
                </a:cxn>
                <a:cxn ang="0">
                  <a:pos x="89" y="192"/>
                </a:cxn>
                <a:cxn ang="0">
                  <a:pos x="111" y="178"/>
                </a:cxn>
                <a:cxn ang="0">
                  <a:pos x="141" y="159"/>
                </a:cxn>
                <a:cxn ang="0">
                  <a:pos x="163" y="129"/>
                </a:cxn>
                <a:cxn ang="0">
                  <a:pos x="174" y="107"/>
                </a:cxn>
                <a:cxn ang="0">
                  <a:pos x="174" y="93"/>
                </a:cxn>
                <a:cxn ang="0">
                  <a:pos x="167" y="78"/>
                </a:cxn>
                <a:cxn ang="0">
                  <a:pos x="141" y="59"/>
                </a:cxn>
                <a:cxn ang="0">
                  <a:pos x="119" y="44"/>
                </a:cxn>
                <a:cxn ang="0">
                  <a:pos x="93" y="30"/>
                </a:cxn>
                <a:cxn ang="0">
                  <a:pos x="52" y="8"/>
                </a:cxn>
                <a:cxn ang="0">
                  <a:pos x="0" y="0"/>
                </a:cxn>
                <a:cxn ang="0">
                  <a:pos x="56" y="4"/>
                </a:cxn>
                <a:cxn ang="0">
                  <a:pos x="122" y="22"/>
                </a:cxn>
                <a:cxn ang="0">
                  <a:pos x="152" y="33"/>
                </a:cxn>
                <a:cxn ang="0">
                  <a:pos x="182" y="48"/>
                </a:cxn>
                <a:cxn ang="0">
                  <a:pos x="204" y="70"/>
                </a:cxn>
                <a:cxn ang="0">
                  <a:pos x="211" y="85"/>
                </a:cxn>
              </a:cxnLst>
              <a:rect l="0" t="0" r="0" b="0"/>
              <a:pathLst>
                <a:path w="211" h="192">
                  <a:moveTo>
                    <a:pt x="211" y="85"/>
                  </a:moveTo>
                  <a:lnTo>
                    <a:pt x="211" y="93"/>
                  </a:lnTo>
                  <a:lnTo>
                    <a:pt x="204" y="122"/>
                  </a:lnTo>
                  <a:lnTo>
                    <a:pt x="193" y="141"/>
                  </a:lnTo>
                  <a:lnTo>
                    <a:pt x="178" y="155"/>
                  </a:lnTo>
                  <a:lnTo>
                    <a:pt x="152" y="174"/>
                  </a:lnTo>
                  <a:lnTo>
                    <a:pt x="122" y="189"/>
                  </a:lnTo>
                  <a:lnTo>
                    <a:pt x="89" y="192"/>
                  </a:lnTo>
                  <a:lnTo>
                    <a:pt x="111" y="178"/>
                  </a:lnTo>
                  <a:lnTo>
                    <a:pt x="141" y="159"/>
                  </a:lnTo>
                  <a:lnTo>
                    <a:pt x="163" y="129"/>
                  </a:lnTo>
                  <a:lnTo>
                    <a:pt x="174" y="107"/>
                  </a:lnTo>
                  <a:lnTo>
                    <a:pt x="174" y="93"/>
                  </a:lnTo>
                  <a:lnTo>
                    <a:pt x="167" y="78"/>
                  </a:lnTo>
                  <a:lnTo>
                    <a:pt x="141" y="59"/>
                  </a:lnTo>
                  <a:lnTo>
                    <a:pt x="119" y="44"/>
                  </a:lnTo>
                  <a:lnTo>
                    <a:pt x="93" y="30"/>
                  </a:lnTo>
                  <a:lnTo>
                    <a:pt x="52" y="8"/>
                  </a:lnTo>
                  <a:lnTo>
                    <a:pt x="0" y="0"/>
                  </a:lnTo>
                  <a:lnTo>
                    <a:pt x="56" y="4"/>
                  </a:lnTo>
                  <a:lnTo>
                    <a:pt x="122" y="22"/>
                  </a:lnTo>
                  <a:lnTo>
                    <a:pt x="152" y="33"/>
                  </a:lnTo>
                  <a:lnTo>
                    <a:pt x="182" y="48"/>
                  </a:lnTo>
                  <a:lnTo>
                    <a:pt x="204" y="70"/>
                  </a:lnTo>
                  <a:lnTo>
                    <a:pt x="211" y="8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59" name="図形 158"/>
            <p:cNvSpPr>
              <a:spLocks/>
            </p:cNvSpPr>
            <p:nvPr/>
          </p:nvSpPr>
          <p:spPr bwMode="auto">
            <a:xfrm>
              <a:off x="3672069" y="5329250"/>
              <a:ext cx="476832" cy="329105"/>
            </a:xfrm>
            <a:custGeom>
              <a:avLst/>
              <a:gdLst/>
              <a:ahLst/>
              <a:cxnLst>
                <a:cxn ang="0">
                  <a:pos x="266" y="155"/>
                </a:cxn>
                <a:cxn ang="0">
                  <a:pos x="270" y="137"/>
                </a:cxn>
                <a:cxn ang="0">
                  <a:pos x="278" y="122"/>
                </a:cxn>
                <a:cxn ang="0">
                  <a:pos x="270" y="107"/>
                </a:cxn>
                <a:cxn ang="0">
                  <a:pos x="252" y="85"/>
                </a:cxn>
                <a:cxn ang="0">
                  <a:pos x="226" y="70"/>
                </a:cxn>
                <a:cxn ang="0">
                  <a:pos x="196" y="52"/>
                </a:cxn>
                <a:cxn ang="0">
                  <a:pos x="163" y="37"/>
                </a:cxn>
                <a:cxn ang="0">
                  <a:pos x="85" y="15"/>
                </a:cxn>
                <a:cxn ang="0">
                  <a:pos x="0" y="0"/>
                </a:cxn>
                <a:cxn ang="0">
                  <a:pos x="96" y="11"/>
                </a:cxn>
                <a:cxn ang="0">
                  <a:pos x="163" y="26"/>
                </a:cxn>
                <a:cxn ang="0">
                  <a:pos x="215" y="44"/>
                </a:cxn>
                <a:cxn ang="0">
                  <a:pos x="255" y="66"/>
                </a:cxn>
                <a:cxn ang="0">
                  <a:pos x="285" y="85"/>
                </a:cxn>
                <a:cxn ang="0">
                  <a:pos x="303" y="100"/>
                </a:cxn>
                <a:cxn ang="0">
                  <a:pos x="311" y="115"/>
                </a:cxn>
                <a:cxn ang="0">
                  <a:pos x="311" y="137"/>
                </a:cxn>
                <a:cxn ang="0">
                  <a:pos x="303" y="155"/>
                </a:cxn>
                <a:cxn ang="0">
                  <a:pos x="285" y="170"/>
                </a:cxn>
                <a:cxn ang="0">
                  <a:pos x="266" y="192"/>
                </a:cxn>
                <a:cxn ang="0">
                  <a:pos x="233" y="211"/>
                </a:cxn>
                <a:cxn ang="0">
                  <a:pos x="215" y="222"/>
                </a:cxn>
                <a:cxn ang="0">
                  <a:pos x="163" y="233"/>
                </a:cxn>
                <a:cxn ang="0">
                  <a:pos x="196" y="214"/>
                </a:cxn>
                <a:cxn ang="0">
                  <a:pos x="233" y="200"/>
                </a:cxn>
                <a:cxn ang="0">
                  <a:pos x="252" y="181"/>
                </a:cxn>
                <a:cxn ang="0">
                  <a:pos x="266" y="155"/>
                </a:cxn>
              </a:cxnLst>
              <a:rect l="0" t="0" r="0" b="0"/>
              <a:pathLst>
                <a:path w="311" h="233">
                  <a:moveTo>
                    <a:pt x="266" y="155"/>
                  </a:moveTo>
                  <a:lnTo>
                    <a:pt x="270" y="137"/>
                  </a:lnTo>
                  <a:lnTo>
                    <a:pt x="278" y="122"/>
                  </a:lnTo>
                  <a:lnTo>
                    <a:pt x="270" y="107"/>
                  </a:lnTo>
                  <a:lnTo>
                    <a:pt x="252" y="85"/>
                  </a:lnTo>
                  <a:lnTo>
                    <a:pt x="226" y="70"/>
                  </a:lnTo>
                  <a:lnTo>
                    <a:pt x="196" y="52"/>
                  </a:lnTo>
                  <a:lnTo>
                    <a:pt x="163" y="37"/>
                  </a:lnTo>
                  <a:lnTo>
                    <a:pt x="85" y="15"/>
                  </a:lnTo>
                  <a:lnTo>
                    <a:pt x="0" y="0"/>
                  </a:lnTo>
                  <a:lnTo>
                    <a:pt x="96" y="11"/>
                  </a:lnTo>
                  <a:lnTo>
                    <a:pt x="163" y="26"/>
                  </a:lnTo>
                  <a:lnTo>
                    <a:pt x="215" y="44"/>
                  </a:lnTo>
                  <a:lnTo>
                    <a:pt x="255" y="66"/>
                  </a:lnTo>
                  <a:lnTo>
                    <a:pt x="285" y="85"/>
                  </a:lnTo>
                  <a:lnTo>
                    <a:pt x="303" y="100"/>
                  </a:lnTo>
                  <a:lnTo>
                    <a:pt x="311" y="115"/>
                  </a:lnTo>
                  <a:lnTo>
                    <a:pt x="311" y="137"/>
                  </a:lnTo>
                  <a:lnTo>
                    <a:pt x="303" y="155"/>
                  </a:lnTo>
                  <a:lnTo>
                    <a:pt x="285" y="170"/>
                  </a:lnTo>
                  <a:lnTo>
                    <a:pt x="266" y="192"/>
                  </a:lnTo>
                  <a:lnTo>
                    <a:pt x="233" y="211"/>
                  </a:lnTo>
                  <a:lnTo>
                    <a:pt x="215" y="222"/>
                  </a:lnTo>
                  <a:lnTo>
                    <a:pt x="163" y="233"/>
                  </a:lnTo>
                  <a:lnTo>
                    <a:pt x="196" y="214"/>
                  </a:lnTo>
                  <a:lnTo>
                    <a:pt x="233" y="200"/>
                  </a:lnTo>
                  <a:lnTo>
                    <a:pt x="252" y="181"/>
                  </a:lnTo>
                  <a:lnTo>
                    <a:pt x="266" y="155"/>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0" name="図形 159"/>
            <p:cNvSpPr>
              <a:spLocks/>
            </p:cNvSpPr>
            <p:nvPr/>
          </p:nvSpPr>
          <p:spPr bwMode="auto">
            <a:xfrm>
              <a:off x="3621472" y="5365974"/>
              <a:ext cx="323510" cy="292381"/>
            </a:xfrm>
            <a:custGeom>
              <a:avLst/>
              <a:gdLst/>
              <a:ahLst/>
              <a:cxnLst>
                <a:cxn ang="0">
                  <a:pos x="174" y="100"/>
                </a:cxn>
                <a:cxn ang="0">
                  <a:pos x="174" y="89"/>
                </a:cxn>
                <a:cxn ang="0">
                  <a:pos x="163" y="70"/>
                </a:cxn>
                <a:cxn ang="0">
                  <a:pos x="148" y="59"/>
                </a:cxn>
                <a:cxn ang="0">
                  <a:pos x="115" y="33"/>
                </a:cxn>
                <a:cxn ang="0">
                  <a:pos x="59" y="15"/>
                </a:cxn>
                <a:cxn ang="0">
                  <a:pos x="0" y="0"/>
                </a:cxn>
                <a:cxn ang="0">
                  <a:pos x="63" y="11"/>
                </a:cxn>
                <a:cxn ang="0">
                  <a:pos x="115" y="18"/>
                </a:cxn>
                <a:cxn ang="0">
                  <a:pos x="148" y="33"/>
                </a:cxn>
                <a:cxn ang="0">
                  <a:pos x="174" y="48"/>
                </a:cxn>
                <a:cxn ang="0">
                  <a:pos x="196" y="66"/>
                </a:cxn>
                <a:cxn ang="0">
                  <a:pos x="203" y="70"/>
                </a:cxn>
                <a:cxn ang="0">
                  <a:pos x="211" y="81"/>
                </a:cxn>
                <a:cxn ang="0">
                  <a:pos x="211" y="96"/>
                </a:cxn>
                <a:cxn ang="0">
                  <a:pos x="211" y="114"/>
                </a:cxn>
                <a:cxn ang="0">
                  <a:pos x="200" y="129"/>
                </a:cxn>
                <a:cxn ang="0">
                  <a:pos x="174" y="166"/>
                </a:cxn>
                <a:cxn ang="0">
                  <a:pos x="140" y="188"/>
                </a:cxn>
                <a:cxn ang="0">
                  <a:pos x="107" y="207"/>
                </a:cxn>
                <a:cxn ang="0">
                  <a:pos x="144" y="174"/>
                </a:cxn>
                <a:cxn ang="0">
                  <a:pos x="163" y="144"/>
                </a:cxn>
                <a:cxn ang="0">
                  <a:pos x="174" y="118"/>
                </a:cxn>
                <a:cxn ang="0">
                  <a:pos x="174" y="100"/>
                </a:cxn>
              </a:cxnLst>
              <a:rect l="0" t="0" r="0" b="0"/>
              <a:pathLst>
                <a:path w="211" h="207">
                  <a:moveTo>
                    <a:pt x="174" y="100"/>
                  </a:moveTo>
                  <a:lnTo>
                    <a:pt x="174" y="89"/>
                  </a:lnTo>
                  <a:lnTo>
                    <a:pt x="163" y="70"/>
                  </a:lnTo>
                  <a:lnTo>
                    <a:pt x="148" y="59"/>
                  </a:lnTo>
                  <a:lnTo>
                    <a:pt x="115" y="33"/>
                  </a:lnTo>
                  <a:lnTo>
                    <a:pt x="59" y="15"/>
                  </a:lnTo>
                  <a:lnTo>
                    <a:pt x="0" y="0"/>
                  </a:lnTo>
                  <a:lnTo>
                    <a:pt x="63" y="11"/>
                  </a:lnTo>
                  <a:lnTo>
                    <a:pt x="115" y="18"/>
                  </a:lnTo>
                  <a:lnTo>
                    <a:pt x="148" y="33"/>
                  </a:lnTo>
                  <a:lnTo>
                    <a:pt x="174" y="48"/>
                  </a:lnTo>
                  <a:lnTo>
                    <a:pt x="196" y="66"/>
                  </a:lnTo>
                  <a:lnTo>
                    <a:pt x="203" y="70"/>
                  </a:lnTo>
                  <a:lnTo>
                    <a:pt x="211" y="81"/>
                  </a:lnTo>
                  <a:lnTo>
                    <a:pt x="211" y="96"/>
                  </a:lnTo>
                  <a:lnTo>
                    <a:pt x="211" y="114"/>
                  </a:lnTo>
                  <a:lnTo>
                    <a:pt x="200" y="129"/>
                  </a:lnTo>
                  <a:lnTo>
                    <a:pt x="174" y="166"/>
                  </a:lnTo>
                  <a:lnTo>
                    <a:pt x="140" y="188"/>
                  </a:lnTo>
                  <a:lnTo>
                    <a:pt x="107" y="207"/>
                  </a:lnTo>
                  <a:lnTo>
                    <a:pt x="144" y="174"/>
                  </a:lnTo>
                  <a:lnTo>
                    <a:pt x="163" y="144"/>
                  </a:lnTo>
                  <a:lnTo>
                    <a:pt x="174" y="118"/>
                  </a:lnTo>
                  <a:lnTo>
                    <a:pt x="174" y="10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1" name="図形 160"/>
            <p:cNvSpPr>
              <a:spLocks/>
            </p:cNvSpPr>
            <p:nvPr/>
          </p:nvSpPr>
          <p:spPr bwMode="auto">
            <a:xfrm>
              <a:off x="3196769" y="5344787"/>
              <a:ext cx="555027" cy="334755"/>
            </a:xfrm>
            <a:custGeom>
              <a:avLst/>
              <a:gdLst/>
              <a:ahLst/>
              <a:cxnLst>
                <a:cxn ang="0">
                  <a:pos x="321" y="140"/>
                </a:cxn>
                <a:cxn ang="0">
                  <a:pos x="314" y="104"/>
                </a:cxn>
                <a:cxn ang="0">
                  <a:pos x="307" y="96"/>
                </a:cxn>
                <a:cxn ang="0">
                  <a:pos x="292" y="81"/>
                </a:cxn>
                <a:cxn ang="0">
                  <a:pos x="266" y="70"/>
                </a:cxn>
                <a:cxn ang="0">
                  <a:pos x="225" y="48"/>
                </a:cxn>
                <a:cxn ang="0">
                  <a:pos x="170" y="33"/>
                </a:cxn>
                <a:cxn ang="0">
                  <a:pos x="96" y="15"/>
                </a:cxn>
                <a:cxn ang="0">
                  <a:pos x="0" y="0"/>
                </a:cxn>
                <a:cxn ang="0">
                  <a:pos x="96" y="11"/>
                </a:cxn>
                <a:cxn ang="0">
                  <a:pos x="203" y="30"/>
                </a:cxn>
                <a:cxn ang="0">
                  <a:pos x="255" y="44"/>
                </a:cxn>
                <a:cxn ang="0">
                  <a:pos x="299" y="63"/>
                </a:cxn>
                <a:cxn ang="0">
                  <a:pos x="336" y="81"/>
                </a:cxn>
                <a:cxn ang="0">
                  <a:pos x="362" y="104"/>
                </a:cxn>
                <a:cxn ang="0">
                  <a:pos x="362" y="118"/>
                </a:cxn>
                <a:cxn ang="0">
                  <a:pos x="362" y="140"/>
                </a:cxn>
                <a:cxn ang="0">
                  <a:pos x="351" y="159"/>
                </a:cxn>
                <a:cxn ang="0">
                  <a:pos x="336" y="185"/>
                </a:cxn>
                <a:cxn ang="0">
                  <a:pos x="314" y="200"/>
                </a:cxn>
                <a:cxn ang="0">
                  <a:pos x="284" y="222"/>
                </a:cxn>
                <a:cxn ang="0">
                  <a:pos x="255" y="237"/>
                </a:cxn>
                <a:cxn ang="0">
                  <a:pos x="277" y="222"/>
                </a:cxn>
                <a:cxn ang="0">
                  <a:pos x="296" y="200"/>
                </a:cxn>
                <a:cxn ang="0">
                  <a:pos x="310" y="170"/>
                </a:cxn>
                <a:cxn ang="0">
                  <a:pos x="321" y="140"/>
                </a:cxn>
              </a:cxnLst>
              <a:rect l="0" t="0" r="0" b="0"/>
              <a:pathLst>
                <a:path w="362" h="237">
                  <a:moveTo>
                    <a:pt x="321" y="140"/>
                  </a:moveTo>
                  <a:lnTo>
                    <a:pt x="314" y="104"/>
                  </a:lnTo>
                  <a:lnTo>
                    <a:pt x="307" y="96"/>
                  </a:lnTo>
                  <a:lnTo>
                    <a:pt x="292" y="81"/>
                  </a:lnTo>
                  <a:lnTo>
                    <a:pt x="266" y="70"/>
                  </a:lnTo>
                  <a:lnTo>
                    <a:pt x="225" y="48"/>
                  </a:lnTo>
                  <a:lnTo>
                    <a:pt x="170" y="33"/>
                  </a:lnTo>
                  <a:lnTo>
                    <a:pt x="96" y="15"/>
                  </a:lnTo>
                  <a:lnTo>
                    <a:pt x="0" y="0"/>
                  </a:lnTo>
                  <a:lnTo>
                    <a:pt x="96" y="11"/>
                  </a:lnTo>
                  <a:lnTo>
                    <a:pt x="203" y="30"/>
                  </a:lnTo>
                  <a:lnTo>
                    <a:pt x="255" y="44"/>
                  </a:lnTo>
                  <a:lnTo>
                    <a:pt x="299" y="63"/>
                  </a:lnTo>
                  <a:lnTo>
                    <a:pt x="336" y="81"/>
                  </a:lnTo>
                  <a:lnTo>
                    <a:pt x="362" y="104"/>
                  </a:lnTo>
                  <a:lnTo>
                    <a:pt x="362" y="118"/>
                  </a:lnTo>
                  <a:lnTo>
                    <a:pt x="362" y="140"/>
                  </a:lnTo>
                  <a:lnTo>
                    <a:pt x="351" y="159"/>
                  </a:lnTo>
                  <a:lnTo>
                    <a:pt x="336" y="185"/>
                  </a:lnTo>
                  <a:lnTo>
                    <a:pt x="314" y="200"/>
                  </a:lnTo>
                  <a:lnTo>
                    <a:pt x="284" y="222"/>
                  </a:lnTo>
                  <a:lnTo>
                    <a:pt x="255" y="237"/>
                  </a:lnTo>
                  <a:lnTo>
                    <a:pt x="277" y="222"/>
                  </a:lnTo>
                  <a:lnTo>
                    <a:pt x="296" y="200"/>
                  </a:lnTo>
                  <a:lnTo>
                    <a:pt x="310" y="170"/>
                  </a:lnTo>
                  <a:lnTo>
                    <a:pt x="321" y="14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2" name="図形 161"/>
            <p:cNvSpPr>
              <a:spLocks/>
            </p:cNvSpPr>
            <p:nvPr/>
          </p:nvSpPr>
          <p:spPr bwMode="auto">
            <a:xfrm>
              <a:off x="3049580" y="5908363"/>
              <a:ext cx="4600" cy="11300"/>
            </a:xfrm>
            <a:custGeom>
              <a:avLst/>
              <a:gdLst/>
              <a:ahLst/>
              <a:cxnLst>
                <a:cxn ang="0">
                  <a:pos x="0" y="8"/>
                </a:cxn>
                <a:cxn ang="0">
                  <a:pos x="0" y="0"/>
                </a:cxn>
                <a:cxn ang="0">
                  <a:pos x="3" y="8"/>
                </a:cxn>
                <a:cxn ang="0">
                  <a:pos x="0" y="8"/>
                </a:cxn>
              </a:cxnLst>
              <a:rect l="0" t="0" r="0" b="0"/>
              <a:pathLst>
                <a:path w="3" h="8">
                  <a:moveTo>
                    <a:pt x="0" y="8"/>
                  </a:moveTo>
                  <a:lnTo>
                    <a:pt x="0" y="0"/>
                  </a:lnTo>
                  <a:lnTo>
                    <a:pt x="3" y="8"/>
                  </a:lnTo>
                  <a:lnTo>
                    <a:pt x="0" y="8"/>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3" name="図形 162"/>
            <p:cNvSpPr>
              <a:spLocks/>
            </p:cNvSpPr>
            <p:nvPr/>
          </p:nvSpPr>
          <p:spPr bwMode="auto">
            <a:xfrm>
              <a:off x="16865" y="6065147"/>
              <a:ext cx="90460" cy="21187"/>
            </a:xfrm>
            <a:custGeom>
              <a:avLst/>
              <a:gdLst/>
              <a:ahLst/>
              <a:cxnLst>
                <a:cxn ang="0">
                  <a:pos x="4" y="0"/>
                </a:cxn>
                <a:cxn ang="0">
                  <a:pos x="0" y="0"/>
                </a:cxn>
                <a:cxn ang="0">
                  <a:pos x="0" y="8"/>
                </a:cxn>
                <a:cxn ang="0">
                  <a:pos x="44" y="15"/>
                </a:cxn>
                <a:cxn ang="0">
                  <a:pos x="59" y="15"/>
                </a:cxn>
                <a:cxn ang="0">
                  <a:pos x="4" y="0"/>
                </a:cxn>
              </a:cxnLst>
              <a:rect l="0" t="0" r="0" b="0"/>
              <a:pathLst>
                <a:path w="59" h="15">
                  <a:moveTo>
                    <a:pt x="4" y="0"/>
                  </a:moveTo>
                  <a:lnTo>
                    <a:pt x="0" y="0"/>
                  </a:lnTo>
                  <a:lnTo>
                    <a:pt x="0" y="8"/>
                  </a:lnTo>
                  <a:lnTo>
                    <a:pt x="44" y="15"/>
                  </a:lnTo>
                  <a:lnTo>
                    <a:pt x="59" y="15"/>
                  </a:lnTo>
                  <a:lnTo>
                    <a:pt x="4" y="0"/>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4" name="図形 163"/>
            <p:cNvSpPr>
              <a:spLocks/>
            </p:cNvSpPr>
            <p:nvPr/>
          </p:nvSpPr>
          <p:spPr bwMode="auto">
            <a:xfrm>
              <a:off x="3110909" y="5402699"/>
              <a:ext cx="260648" cy="281082"/>
            </a:xfrm>
            <a:custGeom>
              <a:avLst/>
              <a:gdLst/>
              <a:ahLst/>
              <a:cxnLst>
                <a:cxn ang="0">
                  <a:pos x="26" y="196"/>
                </a:cxn>
                <a:cxn ang="0">
                  <a:pos x="30" y="199"/>
                </a:cxn>
                <a:cxn ang="0">
                  <a:pos x="48" y="196"/>
                </a:cxn>
                <a:cxn ang="0">
                  <a:pos x="89" y="181"/>
                </a:cxn>
                <a:cxn ang="0">
                  <a:pos x="137" y="155"/>
                </a:cxn>
                <a:cxn ang="0">
                  <a:pos x="156" y="133"/>
                </a:cxn>
                <a:cxn ang="0">
                  <a:pos x="167" y="114"/>
                </a:cxn>
                <a:cxn ang="0">
                  <a:pos x="170" y="103"/>
                </a:cxn>
                <a:cxn ang="0">
                  <a:pos x="167" y="88"/>
                </a:cxn>
                <a:cxn ang="0">
                  <a:pos x="152" y="59"/>
                </a:cxn>
                <a:cxn ang="0">
                  <a:pos x="141" y="48"/>
                </a:cxn>
                <a:cxn ang="0">
                  <a:pos x="111" y="33"/>
                </a:cxn>
                <a:cxn ang="0">
                  <a:pos x="67" y="14"/>
                </a:cxn>
                <a:cxn ang="0">
                  <a:pos x="34" y="3"/>
                </a:cxn>
                <a:cxn ang="0">
                  <a:pos x="0" y="0"/>
                </a:cxn>
                <a:cxn ang="0">
                  <a:pos x="0" y="3"/>
                </a:cxn>
                <a:cxn ang="0">
                  <a:pos x="34" y="7"/>
                </a:cxn>
                <a:cxn ang="0">
                  <a:pos x="67" y="18"/>
                </a:cxn>
                <a:cxn ang="0">
                  <a:pos x="111" y="40"/>
                </a:cxn>
                <a:cxn ang="0">
                  <a:pos x="137" y="55"/>
                </a:cxn>
                <a:cxn ang="0">
                  <a:pos x="145" y="59"/>
                </a:cxn>
                <a:cxn ang="0">
                  <a:pos x="167" y="88"/>
                </a:cxn>
                <a:cxn ang="0">
                  <a:pos x="167" y="103"/>
                </a:cxn>
                <a:cxn ang="0">
                  <a:pos x="159" y="114"/>
                </a:cxn>
                <a:cxn ang="0">
                  <a:pos x="152" y="133"/>
                </a:cxn>
                <a:cxn ang="0">
                  <a:pos x="137" y="148"/>
                </a:cxn>
                <a:cxn ang="0">
                  <a:pos x="89" y="173"/>
                </a:cxn>
                <a:cxn ang="0">
                  <a:pos x="45" y="188"/>
                </a:cxn>
                <a:cxn ang="0">
                  <a:pos x="26" y="196"/>
                </a:cxn>
              </a:cxnLst>
              <a:rect l="0" t="0" r="0" b="0"/>
              <a:pathLst>
                <a:path w="170" h="199">
                  <a:moveTo>
                    <a:pt x="26" y="196"/>
                  </a:moveTo>
                  <a:lnTo>
                    <a:pt x="30" y="199"/>
                  </a:lnTo>
                  <a:lnTo>
                    <a:pt x="48" y="196"/>
                  </a:lnTo>
                  <a:lnTo>
                    <a:pt x="89" y="181"/>
                  </a:lnTo>
                  <a:lnTo>
                    <a:pt x="137" y="155"/>
                  </a:lnTo>
                  <a:lnTo>
                    <a:pt x="156" y="133"/>
                  </a:lnTo>
                  <a:lnTo>
                    <a:pt x="167" y="114"/>
                  </a:lnTo>
                  <a:lnTo>
                    <a:pt x="170" y="103"/>
                  </a:lnTo>
                  <a:lnTo>
                    <a:pt x="167" y="88"/>
                  </a:lnTo>
                  <a:lnTo>
                    <a:pt x="152" y="59"/>
                  </a:lnTo>
                  <a:lnTo>
                    <a:pt x="141" y="48"/>
                  </a:lnTo>
                  <a:lnTo>
                    <a:pt x="111" y="33"/>
                  </a:lnTo>
                  <a:lnTo>
                    <a:pt x="67" y="14"/>
                  </a:lnTo>
                  <a:lnTo>
                    <a:pt x="34" y="3"/>
                  </a:lnTo>
                  <a:lnTo>
                    <a:pt x="0" y="0"/>
                  </a:lnTo>
                  <a:lnTo>
                    <a:pt x="0" y="3"/>
                  </a:lnTo>
                  <a:lnTo>
                    <a:pt x="34" y="7"/>
                  </a:lnTo>
                  <a:lnTo>
                    <a:pt x="67" y="18"/>
                  </a:lnTo>
                  <a:lnTo>
                    <a:pt x="111" y="40"/>
                  </a:lnTo>
                  <a:lnTo>
                    <a:pt x="137" y="55"/>
                  </a:lnTo>
                  <a:lnTo>
                    <a:pt x="145" y="59"/>
                  </a:lnTo>
                  <a:lnTo>
                    <a:pt x="167" y="88"/>
                  </a:lnTo>
                  <a:lnTo>
                    <a:pt x="167" y="103"/>
                  </a:lnTo>
                  <a:lnTo>
                    <a:pt x="159" y="114"/>
                  </a:lnTo>
                  <a:lnTo>
                    <a:pt x="152" y="133"/>
                  </a:lnTo>
                  <a:lnTo>
                    <a:pt x="137" y="148"/>
                  </a:lnTo>
                  <a:lnTo>
                    <a:pt x="89" y="173"/>
                  </a:lnTo>
                  <a:lnTo>
                    <a:pt x="45" y="188"/>
                  </a:lnTo>
                  <a:lnTo>
                    <a:pt x="26" y="196"/>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sp>
          <p:nvSpPr>
            <p:cNvPr id="165" name="図形 164"/>
            <p:cNvSpPr>
              <a:spLocks/>
            </p:cNvSpPr>
            <p:nvPr/>
          </p:nvSpPr>
          <p:spPr bwMode="auto">
            <a:xfrm>
              <a:off x="16865" y="6028423"/>
              <a:ext cx="493698" cy="57911"/>
            </a:xfrm>
            <a:custGeom>
              <a:avLst/>
              <a:gdLst/>
              <a:ahLst/>
              <a:cxnLst>
                <a:cxn ang="0">
                  <a:pos x="189" y="19"/>
                </a:cxn>
                <a:cxn ang="0">
                  <a:pos x="100" y="22"/>
                </a:cxn>
                <a:cxn ang="0">
                  <a:pos x="100" y="26"/>
                </a:cxn>
                <a:cxn ang="0">
                  <a:pos x="0" y="0"/>
                </a:cxn>
                <a:cxn ang="0">
                  <a:pos x="96" y="34"/>
                </a:cxn>
                <a:cxn ang="0">
                  <a:pos x="96" y="37"/>
                </a:cxn>
                <a:cxn ang="0">
                  <a:pos x="0" y="11"/>
                </a:cxn>
                <a:cxn ang="0">
                  <a:pos x="0" y="19"/>
                </a:cxn>
                <a:cxn ang="0">
                  <a:pos x="96" y="37"/>
                </a:cxn>
                <a:cxn ang="0">
                  <a:pos x="89" y="41"/>
                </a:cxn>
                <a:cxn ang="0">
                  <a:pos x="96" y="41"/>
                </a:cxn>
                <a:cxn ang="0">
                  <a:pos x="104" y="26"/>
                </a:cxn>
                <a:cxn ang="0">
                  <a:pos x="189" y="22"/>
                </a:cxn>
                <a:cxn ang="0">
                  <a:pos x="226" y="22"/>
                </a:cxn>
                <a:cxn ang="0">
                  <a:pos x="255" y="26"/>
                </a:cxn>
                <a:cxn ang="0">
                  <a:pos x="311" y="41"/>
                </a:cxn>
                <a:cxn ang="0">
                  <a:pos x="322" y="41"/>
                </a:cxn>
                <a:cxn ang="0">
                  <a:pos x="266" y="26"/>
                </a:cxn>
                <a:cxn ang="0">
                  <a:pos x="229" y="19"/>
                </a:cxn>
                <a:cxn ang="0">
                  <a:pos x="189" y="19"/>
                </a:cxn>
              </a:cxnLst>
              <a:rect l="0" t="0" r="0" b="0"/>
              <a:pathLst>
                <a:path w="322" h="41">
                  <a:moveTo>
                    <a:pt x="189" y="19"/>
                  </a:moveTo>
                  <a:lnTo>
                    <a:pt x="100" y="22"/>
                  </a:lnTo>
                  <a:lnTo>
                    <a:pt x="100" y="26"/>
                  </a:lnTo>
                  <a:lnTo>
                    <a:pt x="0" y="0"/>
                  </a:lnTo>
                  <a:lnTo>
                    <a:pt x="96" y="34"/>
                  </a:lnTo>
                  <a:lnTo>
                    <a:pt x="96" y="37"/>
                  </a:lnTo>
                  <a:lnTo>
                    <a:pt x="0" y="11"/>
                  </a:lnTo>
                  <a:lnTo>
                    <a:pt x="0" y="19"/>
                  </a:lnTo>
                  <a:lnTo>
                    <a:pt x="96" y="37"/>
                  </a:lnTo>
                  <a:lnTo>
                    <a:pt x="89" y="41"/>
                  </a:lnTo>
                  <a:lnTo>
                    <a:pt x="96" y="41"/>
                  </a:lnTo>
                  <a:lnTo>
                    <a:pt x="104" y="26"/>
                  </a:lnTo>
                  <a:lnTo>
                    <a:pt x="189" y="22"/>
                  </a:lnTo>
                  <a:lnTo>
                    <a:pt x="226" y="22"/>
                  </a:lnTo>
                  <a:lnTo>
                    <a:pt x="255" y="26"/>
                  </a:lnTo>
                  <a:lnTo>
                    <a:pt x="311" y="41"/>
                  </a:lnTo>
                  <a:lnTo>
                    <a:pt x="322" y="41"/>
                  </a:lnTo>
                  <a:lnTo>
                    <a:pt x="266" y="26"/>
                  </a:lnTo>
                  <a:lnTo>
                    <a:pt x="229" y="19"/>
                  </a:lnTo>
                  <a:lnTo>
                    <a:pt x="189" y="19"/>
                  </a:lnTo>
                  <a:close/>
                </a:path>
              </a:pathLst>
            </a:custGeom>
            <a:grpFill/>
            <a:ln w="3175" cap="flat" cmpd="sng" algn="ctr">
              <a:solidFill>
                <a:schemeClr val="tx2">
                  <a:lumMod val="20000"/>
                  <a:lumOff val="80000"/>
                  <a:alpha val="56000"/>
                </a:schemeClr>
              </a:solidFill>
              <a:prstDash val="solid"/>
              <a:round/>
              <a:headEnd type="none" w="med" len="med"/>
              <a:tailEnd type="none" w="med" len="med"/>
            </a:ln>
            <a:effectLst/>
          </p:spPr>
          <p:txBody>
            <a:bodyPr vert="horz" wrap="square" lIns="91440" tIns="45720" rIns="91440" bIns="45720" anchor="t" compatLnSpc="1"/>
            <a:lstStyle/>
            <a:p>
              <a:endParaRPr lang="ja-JP" alt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ctr" rtl="0" eaLnBrk="1" latinLnBrk="0" hangingPunct="1">
        <a:spcBef>
          <a:spcPct val="0"/>
        </a:spcBef>
        <a:buNone/>
        <a:defRPr kumimoji="1" sz="4400" baseline="0">
          <a:solidFill>
            <a:schemeClr val="tx2"/>
          </a:solidFill>
          <a:effectLst>
            <a:glow rad="101600">
              <a:schemeClr val="bg1">
                <a:alpha val="60000"/>
              </a:schemeClr>
            </a:glow>
          </a:effectLst>
          <a:latin typeface="+mj-lt"/>
          <a:ea typeface="+mj-ea"/>
          <a:cs typeface="+mj-cs"/>
        </a:defRPr>
      </a:lvl1pPr>
    </p:titleStyle>
    <p:bodyStyle>
      <a:lvl1pPr marL="342900" indent="-342900" algn="l" rtl="0" eaLnBrk="1" latinLnBrk="0" hangingPunct="1">
        <a:spcBef>
          <a:spcPct val="20000"/>
        </a:spcBef>
        <a:buClr>
          <a:schemeClr val="accent1">
            <a:shade val="75000"/>
          </a:schemeClr>
        </a:buClr>
        <a:buSzPct val="55000"/>
        <a:buFont typeface="Wingdings"/>
        <a:buChar char="p"/>
        <a:defRPr kumimoji="1" sz="3200" baseline="0">
          <a:solidFill>
            <a:schemeClr val="bg2">
              <a:lumMod val="25000"/>
            </a:schemeClr>
          </a:solidFill>
          <a:latin typeface="+mn-lt"/>
          <a:ea typeface="+mn-ea"/>
          <a:cs typeface="+mn-cs"/>
        </a:defRPr>
      </a:lvl1pPr>
      <a:lvl2pPr marL="742950" indent="-285750" algn="l" rtl="0" eaLnBrk="1" latinLnBrk="0" hangingPunct="1">
        <a:spcBef>
          <a:spcPct val="20000"/>
        </a:spcBef>
        <a:buClr>
          <a:schemeClr val="accent2"/>
        </a:buClr>
        <a:buSzPct val="50000"/>
        <a:buFont typeface="Wingdings"/>
        <a:buChar char="n"/>
        <a:defRPr kumimoji="1" sz="2800" baseline="0">
          <a:solidFill>
            <a:schemeClr val="bg2">
              <a:lumMod val="25000"/>
            </a:schemeClr>
          </a:solidFill>
          <a:latin typeface="+mn-lt"/>
          <a:ea typeface="+mn-ea"/>
          <a:cs typeface="+mn-cs"/>
        </a:defRPr>
      </a:lvl2pPr>
      <a:lvl3pPr marL="1143000" indent="-228600" algn="l" rtl="0" eaLnBrk="1" latinLnBrk="0" hangingPunct="1">
        <a:spcBef>
          <a:spcPct val="20000"/>
        </a:spcBef>
        <a:buClr>
          <a:schemeClr val="accent3"/>
        </a:buClr>
        <a:buSzPct val="48000"/>
        <a:buFont typeface="Wingdings"/>
        <a:buChar char="n"/>
        <a:defRPr kumimoji="1" sz="2400" baseline="0">
          <a:solidFill>
            <a:schemeClr val="bg2">
              <a:lumMod val="25000"/>
            </a:schemeClr>
          </a:solidFill>
          <a:latin typeface="+mn-lt"/>
          <a:ea typeface="+mn-ea"/>
          <a:cs typeface="+mn-cs"/>
        </a:defRPr>
      </a:lvl3pPr>
      <a:lvl4pPr marL="1600200" indent="-228600" algn="l" rtl="0" eaLnBrk="1" latinLnBrk="0" hangingPunct="1">
        <a:spcBef>
          <a:spcPct val="20000"/>
        </a:spcBef>
        <a:buClr>
          <a:schemeClr val="accent4"/>
        </a:buClr>
        <a:buSzPct val="45000"/>
        <a:buFont typeface="Wingdings"/>
        <a:buChar char="n"/>
        <a:defRPr kumimoji="1" sz="2000" baseline="0">
          <a:solidFill>
            <a:schemeClr val="bg2">
              <a:lumMod val="25000"/>
            </a:schemeClr>
          </a:solidFill>
          <a:latin typeface="+mn-lt"/>
          <a:ea typeface="+mn-ea"/>
          <a:cs typeface="+mn-cs"/>
        </a:defRPr>
      </a:lvl4pPr>
      <a:lvl5pPr marL="2057400" indent="-228600" algn="l" rtl="0" eaLnBrk="1" latinLnBrk="0" hangingPunct="1">
        <a:spcBef>
          <a:spcPct val="20000"/>
        </a:spcBef>
        <a:buClr>
          <a:schemeClr val="accent5"/>
        </a:buClr>
        <a:buSzPct val="40000"/>
        <a:buFont typeface="Wingdings"/>
        <a:buChar char="n"/>
        <a:defRPr kumimoji="1" sz="2000" baseline="0">
          <a:solidFill>
            <a:schemeClr val="bg2">
              <a:lumMod val="25000"/>
            </a:schemeClr>
          </a:solidFill>
          <a:latin typeface="+mn-lt"/>
          <a:ea typeface="+mn-ea"/>
          <a:cs typeface="+mn-cs"/>
        </a:defRPr>
      </a:lvl5pPr>
      <a:lvl6pPr marL="2514600" indent="-228600" algn="l" rtl="0" eaLnBrk="1" latinLnBrk="0" hangingPunct="1">
        <a:spcBef>
          <a:spcPct val="20000"/>
        </a:spcBef>
        <a:buClr>
          <a:schemeClr val="accent6"/>
        </a:buClr>
        <a:buSzPct val="40000"/>
        <a:buFont typeface="Wingdings"/>
        <a:buChar char="n"/>
        <a:defRPr kumimoji="1" sz="1600">
          <a:solidFill>
            <a:schemeClr val="bg2">
              <a:lumMod val="25000"/>
            </a:schemeClr>
          </a:solidFill>
          <a:latin typeface="+mn-lt"/>
          <a:ea typeface="+mn-ea"/>
          <a:cs typeface="+mn-cs"/>
        </a:defRPr>
      </a:lvl6pPr>
      <a:lvl7pPr marL="2971800" indent="-228600" algn="l" rtl="0" eaLnBrk="1" latinLnBrk="0" hangingPunct="1">
        <a:spcBef>
          <a:spcPct val="20000"/>
        </a:spcBef>
        <a:buClr>
          <a:schemeClr val="accent6"/>
        </a:buClr>
        <a:buSzPct val="40000"/>
        <a:buFont typeface="Wingdings"/>
        <a:buChar char="n"/>
        <a:defRPr kumimoji="1" sz="1600">
          <a:solidFill>
            <a:schemeClr val="bg2">
              <a:lumMod val="25000"/>
            </a:schemeClr>
          </a:solidFill>
          <a:latin typeface="+mn-lt"/>
          <a:ea typeface="+mn-ea"/>
          <a:cs typeface="+mn-cs"/>
        </a:defRPr>
      </a:lvl7pPr>
      <a:lvl8pPr marL="3429000" indent="-228600" algn="l" rtl="0" eaLnBrk="1" latinLnBrk="0" hangingPunct="1">
        <a:spcBef>
          <a:spcPct val="20000"/>
        </a:spcBef>
        <a:buClr>
          <a:schemeClr val="accent6"/>
        </a:buClr>
        <a:buSzPct val="40000"/>
        <a:buFont typeface="Wingdings"/>
        <a:buChar char="n"/>
        <a:defRPr kumimoji="1" sz="1400">
          <a:solidFill>
            <a:schemeClr val="bg2">
              <a:lumMod val="25000"/>
            </a:schemeClr>
          </a:solidFill>
          <a:latin typeface="+mn-lt"/>
          <a:ea typeface="+mn-ea"/>
          <a:cs typeface="+mn-cs"/>
        </a:defRPr>
      </a:lvl8pPr>
      <a:lvl9pPr marL="3886200" indent="-228600" algn="l" rtl="0" eaLnBrk="1" latinLnBrk="0" hangingPunct="1">
        <a:spcBef>
          <a:spcPct val="20000"/>
        </a:spcBef>
        <a:buClr>
          <a:schemeClr val="accent6"/>
        </a:buClr>
        <a:buSzPct val="40000"/>
        <a:buFont typeface="Wingdings"/>
        <a:buChar char="n"/>
        <a:defRPr kumimoji="1" sz="1400">
          <a:solidFill>
            <a:schemeClr val="bg2">
              <a:lumMod val="25000"/>
            </a:schemeClr>
          </a:solidFill>
          <a:latin typeface="+mn-lt"/>
          <a:ea typeface="+mn-ea"/>
          <a:cs typeface="+mn-cs"/>
        </a:defRPr>
      </a:lvl9pPr>
    </p:bodyStyle>
    <p:otherStyle>
      <a:lvl1pPr marL="0" algn="l" rtl="0" eaLnBrk="1" hangingPunct="1">
        <a:defRPr kumimoji="1">
          <a:solidFill>
            <a:schemeClr val="tx1"/>
          </a:solidFill>
          <a:latin typeface="+mn-lt"/>
          <a:ea typeface="+mn-ea"/>
          <a:cs typeface="+mn-cs"/>
        </a:defRPr>
      </a:lvl1pPr>
      <a:lvl2pPr marL="457200" algn="l" rtl="0" eaLnBrk="1" hangingPunct="1">
        <a:defRPr kumimoji="1">
          <a:solidFill>
            <a:schemeClr val="tx1"/>
          </a:solidFill>
          <a:latin typeface="+mn-lt"/>
          <a:ea typeface="+mn-ea"/>
          <a:cs typeface="+mn-cs"/>
        </a:defRPr>
      </a:lvl2pPr>
      <a:lvl3pPr marL="914400" algn="l" rtl="0" eaLnBrk="1" hangingPunct="1">
        <a:defRPr kumimoji="1">
          <a:solidFill>
            <a:schemeClr val="tx1"/>
          </a:solidFill>
          <a:latin typeface="+mn-lt"/>
          <a:ea typeface="+mn-ea"/>
          <a:cs typeface="+mn-cs"/>
        </a:defRPr>
      </a:lvl3pPr>
      <a:lvl4pPr marL="1371600" algn="l" rtl="0" eaLnBrk="1" hangingPunct="1">
        <a:defRPr kumimoji="1">
          <a:solidFill>
            <a:schemeClr val="tx1"/>
          </a:solidFill>
          <a:latin typeface="+mn-lt"/>
          <a:ea typeface="+mn-ea"/>
          <a:cs typeface="+mn-cs"/>
        </a:defRPr>
      </a:lvl4pPr>
      <a:lvl5pPr marL="1828800" algn="l" rtl="0" eaLnBrk="1" hangingPunct="1">
        <a:defRPr kumimoji="1">
          <a:solidFill>
            <a:schemeClr val="tx1"/>
          </a:solidFill>
          <a:latin typeface="+mn-lt"/>
          <a:ea typeface="+mn-ea"/>
          <a:cs typeface="+mn-cs"/>
        </a:defRPr>
      </a:lvl5pPr>
      <a:lvl6pPr marL="2286000" algn="l" rtl="0" eaLnBrk="1" hangingPunct="1">
        <a:defRPr kumimoji="1">
          <a:solidFill>
            <a:schemeClr val="tx1"/>
          </a:solidFill>
          <a:latin typeface="+mn-lt"/>
          <a:ea typeface="+mn-ea"/>
          <a:cs typeface="+mn-cs"/>
        </a:defRPr>
      </a:lvl6pPr>
      <a:lvl7pPr marL="2743200" algn="l" rtl="0" eaLnBrk="1" hangingPunct="1">
        <a:defRPr kumimoji="1">
          <a:solidFill>
            <a:schemeClr val="tx1"/>
          </a:solidFill>
          <a:latin typeface="+mn-lt"/>
          <a:ea typeface="+mn-ea"/>
          <a:cs typeface="+mn-cs"/>
        </a:defRPr>
      </a:lvl7pPr>
      <a:lvl8pPr marL="3200400" algn="l" rtl="0" eaLnBrk="1" hangingPunct="1">
        <a:defRPr kumimoji="1">
          <a:solidFill>
            <a:schemeClr val="tx1"/>
          </a:solidFill>
          <a:latin typeface="+mn-lt"/>
          <a:ea typeface="+mn-ea"/>
          <a:cs typeface="+mn-cs"/>
        </a:defRPr>
      </a:lvl8pPr>
      <a:lvl9pPr marL="3657600" algn="l" rtl="0" eaLnBrk="1" hangingPunct="1">
        <a:defRPr kumimoji="1">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hyperlink" Target="http://www.eslfast.com/robot/topics/travel/travel14.htm" TargetMode="External"/><Relationship Id="rId3" Type="http://schemas.openxmlformats.org/officeDocument/2006/relationships/hyperlink" Target="http://www.audioenglish.net/english-learning/english_dialogue_air_travel_flight_confirmation_1.htm" TargetMode="External"/><Relationship Id="rId7" Type="http://schemas.openxmlformats.org/officeDocument/2006/relationships/hyperlink" Target="http://www.eslfast.com/robot/topics/travel/travel13.htm" TargetMode="External"/><Relationship Id="rId2" Type="http://schemas.openxmlformats.org/officeDocument/2006/relationships/hyperlink" Target="http://www.audioenglish.net/english-learning/english_dialogue_air_travel_reservations_airline_2.htm" TargetMode="External"/><Relationship Id="rId1" Type="http://schemas.openxmlformats.org/officeDocument/2006/relationships/slideLayout" Target="../slideLayouts/slideLayout7.xml"/><Relationship Id="rId6" Type="http://schemas.openxmlformats.org/officeDocument/2006/relationships/hyperlink" Target="http://www.eslfast.com/robot/topics/travel/travel04.htm" TargetMode="External"/><Relationship Id="rId5" Type="http://schemas.openxmlformats.org/officeDocument/2006/relationships/hyperlink" Target="http://www.eslfast.com/robot/topics/travel/travel02.htm" TargetMode="External"/><Relationship Id="rId10" Type="http://schemas.openxmlformats.org/officeDocument/2006/relationships/hyperlink" Target="http://www.learnenglish.de/Games/Crossword10/transport.htm" TargetMode="External"/><Relationship Id="rId4" Type="http://schemas.openxmlformats.org/officeDocument/2006/relationships/hyperlink" Target="http://www.audioenglish.net/english-learning/english_dialogue_air_travel_passport_control_2.htm" TargetMode="External"/><Relationship Id="rId9" Type="http://schemas.openxmlformats.org/officeDocument/2006/relationships/hyperlink" Target="http://www.eslfast.com/robot/topics/travel/travel16.htm"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21260360"/>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6" name="TextovéPole 5"/>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
        <p:nvSpPr>
          <p:cNvPr id="7" name="TextovéPole 6"/>
          <p:cNvSpPr txBox="1"/>
          <p:nvPr/>
        </p:nvSpPr>
        <p:spPr>
          <a:xfrm>
            <a:off x="2751442" y="1339400"/>
            <a:ext cx="184731" cy="369332"/>
          </a:xfrm>
          <a:prstGeom prst="rect">
            <a:avLst/>
          </a:prstGeom>
          <a:noFill/>
        </p:spPr>
        <p:txBody>
          <a:bodyPr wrap="none" rtlCol="0">
            <a:spAutoFit/>
          </a:bodyPr>
          <a:lstStyle/>
          <a:p>
            <a:endParaRPr lang="cs-CZ" dirty="0"/>
          </a:p>
        </p:txBody>
      </p:sp>
      <p:sp>
        <p:nvSpPr>
          <p:cNvPr id="8" name="TextovéPole 7"/>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1565936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11560" y="908720"/>
            <a:ext cx="1584176" cy="461665"/>
          </a:xfrm>
          <a:prstGeom prst="rect">
            <a:avLst/>
          </a:prstGeom>
          <a:noFill/>
          <a:ln>
            <a:solidFill>
              <a:schemeClr val="tx2">
                <a:lumMod val="75000"/>
              </a:schemeClr>
            </a:solidFill>
          </a:ln>
        </p:spPr>
        <p:txBody>
          <a:bodyPr wrap="square" rtlCol="0">
            <a:spAutoFit/>
          </a:bodyPr>
          <a:lstStyle/>
          <a:p>
            <a:r>
              <a:rPr lang="cs-CZ" sz="2400" dirty="0" smtClean="0"/>
              <a:t>ANOTACE:</a:t>
            </a:r>
            <a:endParaRPr lang="cs-CZ" sz="2400" dirty="0"/>
          </a:p>
        </p:txBody>
      </p:sp>
      <p:sp>
        <p:nvSpPr>
          <p:cNvPr id="3" name="TextovéPole 2"/>
          <p:cNvSpPr txBox="1"/>
          <p:nvPr/>
        </p:nvSpPr>
        <p:spPr>
          <a:xfrm>
            <a:off x="611560" y="1844824"/>
            <a:ext cx="7272808" cy="3477875"/>
          </a:xfrm>
          <a:prstGeom prst="rect">
            <a:avLst/>
          </a:prstGeom>
          <a:noFill/>
          <a:ln>
            <a:solidFill>
              <a:schemeClr val="tx2">
                <a:lumMod val="75000"/>
              </a:schemeClr>
            </a:solidFill>
          </a:ln>
        </p:spPr>
        <p:txBody>
          <a:bodyPr wrap="square" rtlCol="0">
            <a:spAutoFit/>
          </a:bodyPr>
          <a:lstStyle/>
          <a:p>
            <a:r>
              <a:rPr lang="cs-CZ" dirty="0" smtClean="0"/>
              <a:t>	</a:t>
            </a:r>
            <a:r>
              <a:rPr lang="cs-CZ" sz="2000" dirty="0" smtClean="0"/>
              <a:t>Prezentace je určena pro žáky 8. nebo 9. třídy ZŠ k rozšíření znalostí o cestování letadlem a patřičné znalosti slovní zásoby. </a:t>
            </a:r>
          </a:p>
          <a:p>
            <a:r>
              <a:rPr lang="cs-CZ" sz="2000" dirty="0"/>
              <a:t>	</a:t>
            </a:r>
            <a:r>
              <a:rPr lang="cs-CZ" sz="2000" dirty="0" smtClean="0"/>
              <a:t>Prezentace obsahuje mnoho tematických dialogů, které žáci mohou při cestování použít, např. v cestovní kanceláři, rezervace a nákup letenky, pasová kontrola, odbavení na letišti, na celnici, apod.</a:t>
            </a:r>
          </a:p>
          <a:p>
            <a:r>
              <a:rPr lang="cs-CZ" sz="2000" dirty="0"/>
              <a:t>	</a:t>
            </a:r>
            <a:r>
              <a:rPr lang="cs-CZ" sz="2000" dirty="0" smtClean="0"/>
              <a:t>Není možné probrat celou prezentaci za jednu vyučovací hodinu. </a:t>
            </a:r>
            <a:r>
              <a:rPr lang="cs-CZ" sz="2000" dirty="0"/>
              <a:t>M</a:t>
            </a:r>
            <a:r>
              <a:rPr lang="cs-CZ" sz="2000" dirty="0" smtClean="0"/>
              <a:t>ěla by posloužit k procvičení správného dorozumění na letišti v různých situacích. Proto je možné se k různým částem prezentace vracet podle potřeby a úrovně </a:t>
            </a:r>
            <a:r>
              <a:rPr lang="cs-CZ" sz="2000" smtClean="0"/>
              <a:t>znalostí žáků.</a:t>
            </a:r>
            <a:endParaRPr lang="cs-CZ" sz="2000" dirty="0"/>
          </a:p>
        </p:txBody>
      </p:sp>
    </p:spTree>
    <p:extLst>
      <p:ext uri="{BB962C8B-B14F-4D97-AF65-F5344CB8AC3E}">
        <p14:creationId xmlns:p14="http://schemas.microsoft.com/office/powerpoint/2010/main" val="3581533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AT THE AIRPORT</a:t>
            </a:r>
            <a:endParaRPr lang="cs-CZ" dirty="0"/>
          </a:p>
        </p:txBody>
      </p:sp>
      <p:sp>
        <p:nvSpPr>
          <p:cNvPr id="3" name="Podnadpis 2"/>
          <p:cNvSpPr>
            <a:spLocks noGrp="1"/>
          </p:cNvSpPr>
          <p:nvPr>
            <p:ph type="subTitle" idx="1"/>
          </p:nvPr>
        </p:nvSpPr>
        <p:spPr>
          <a:xfrm>
            <a:off x="611560" y="3356992"/>
            <a:ext cx="7803750" cy="792088"/>
          </a:xfrm>
        </p:spPr>
        <p:txBody>
          <a:bodyPr/>
          <a:lstStyle/>
          <a:p>
            <a:r>
              <a:rPr lang="cs-CZ" dirty="0" smtClean="0"/>
              <a:t>Lenka Kulhavá</a:t>
            </a:r>
            <a:endParaRPr lang="cs-CZ" dirty="0"/>
          </a:p>
        </p:txBody>
      </p:sp>
      <p:pic>
        <p:nvPicPr>
          <p:cNvPr id="1026" name="Picture 2" descr="http://t2.gstatic.com/images?q=tbn:ANd9GcTJuMdKKvZUer1oYLBtZYCslVHdU0Nk7DFUeTQ-8lb2-0lqHnKv"/>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19" y="160633"/>
            <a:ext cx="3247971" cy="2229236"/>
          </a:xfrm>
          <a:prstGeom prst="rect">
            <a:avLst/>
          </a:prstGeom>
          <a:noFill/>
          <a:ln>
            <a:solidFill>
              <a:schemeClr val="tx2">
                <a:lumMod val="75000"/>
              </a:schemeClr>
            </a:solidFill>
          </a:ln>
          <a:extLst>
            <a:ext uri="{909E8E84-426E-40DD-AFC4-6F175D3DCCD1}">
              <a14:hiddenFill xmlns:a14="http://schemas.microsoft.com/office/drawing/2010/main">
                <a:solidFill>
                  <a:srgbClr val="FFFFFF"/>
                </a:solidFill>
              </a14:hiddenFill>
            </a:ext>
          </a:extLst>
        </p:spPr>
      </p:pic>
      <p:pic>
        <p:nvPicPr>
          <p:cNvPr id="1028" name="Picture 4" descr="http://t3.gstatic.com/images?q=tbn:ANd9GcRSv4f4v7y4nsccvNlKL9v7TOmCuZcxfEh_vqDxUhESJyYQmUGkJ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60633"/>
            <a:ext cx="2952328" cy="2229235"/>
          </a:xfrm>
          <a:prstGeom prst="rect">
            <a:avLst/>
          </a:prstGeom>
          <a:noFill/>
          <a:ln>
            <a:solidFill>
              <a:schemeClr val="tx2">
                <a:lumMod val="75000"/>
              </a:schemeClr>
            </a:solidFill>
          </a:ln>
          <a:extLst>
            <a:ext uri="{909E8E84-426E-40DD-AFC4-6F175D3DCCD1}">
              <a14:hiddenFill xmlns:a14="http://schemas.microsoft.com/office/drawing/2010/main">
                <a:solidFill>
                  <a:srgbClr val="FFFFFF"/>
                </a:solidFill>
              </a14:hiddenFill>
            </a:ext>
          </a:extLst>
        </p:spPr>
      </p:pic>
      <p:pic>
        <p:nvPicPr>
          <p:cNvPr id="1030" name="Picture 6" descr="http://t3.gstatic.com/images?q=tbn:ANd9GcQ9HAVBoRGhxVDu68vVgjPN-966bsd4B1_EF8s8ykKLfn9p9wXajQ"/>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3969477"/>
            <a:ext cx="3600399" cy="2696825"/>
          </a:xfrm>
          <a:prstGeom prst="rect">
            <a:avLst/>
          </a:prstGeom>
          <a:noFill/>
          <a:ln>
            <a:solidFill>
              <a:schemeClr val="tx2">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212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116632"/>
            <a:ext cx="8712968" cy="6524863"/>
          </a:xfrm>
          <a:prstGeom prst="rect">
            <a:avLst/>
          </a:prstGeom>
          <a:noFill/>
        </p:spPr>
        <p:txBody>
          <a:bodyPr wrap="square" rtlCol="0">
            <a:spAutoFit/>
          </a:bodyPr>
          <a:lstStyle/>
          <a:p>
            <a:r>
              <a:rPr lang="en-US" sz="2400" b="1" dirty="0">
                <a:solidFill>
                  <a:schemeClr val="tx2">
                    <a:lumMod val="75000"/>
                  </a:schemeClr>
                </a:solidFill>
              </a:rPr>
              <a:t>At the </a:t>
            </a:r>
            <a:r>
              <a:rPr lang="en-US" sz="2400" b="1" dirty="0" smtClean="0">
                <a:solidFill>
                  <a:schemeClr val="tx2">
                    <a:lumMod val="75000"/>
                  </a:schemeClr>
                </a:solidFill>
              </a:rPr>
              <a:t>Airport</a:t>
            </a:r>
            <a:endParaRPr lang="cs-CZ" sz="2400" b="1" dirty="0" smtClean="0">
              <a:solidFill>
                <a:schemeClr val="tx2">
                  <a:lumMod val="75000"/>
                </a:schemeClr>
              </a:solidFill>
            </a:endParaRPr>
          </a:p>
          <a:p>
            <a:r>
              <a:rPr lang="en-US" sz="2000" dirty="0" smtClean="0"/>
              <a:t>Traveling </a:t>
            </a:r>
            <a:r>
              <a:rPr lang="en-US" sz="2000" dirty="0"/>
              <a:t>by air can be a lot of fun. It can also be very confusing dealing with travel agents and airline personnel. If traveling to a foreign country, a traveler has to interact with customs and immigration officials. There are several common expressions that are used when dealing with airlines, travel agencies and customs</a:t>
            </a:r>
            <a:r>
              <a:rPr lang="en-US" sz="2000" dirty="0" smtClean="0"/>
              <a:t>.</a:t>
            </a:r>
            <a:endParaRPr lang="cs-CZ" sz="2000" dirty="0" smtClean="0"/>
          </a:p>
          <a:p>
            <a:pPr fontAlgn="ctr"/>
            <a:endParaRPr kumimoji="1" lang="cs-CZ" b="1" dirty="0" smtClean="0"/>
          </a:p>
          <a:p>
            <a:pPr marL="342900" indent="-342900" fontAlgn="ctr">
              <a:buFont typeface="Arial" pitchFamily="34" charset="0"/>
              <a:buChar char="•"/>
            </a:pPr>
            <a:r>
              <a:rPr kumimoji="1" lang="en-US" sz="2000" b="1" dirty="0" smtClean="0"/>
              <a:t>Would </a:t>
            </a:r>
            <a:r>
              <a:rPr kumimoji="1" lang="en-US" sz="2000" b="1" dirty="0"/>
              <a:t>you like economy or first class tickets</a:t>
            </a:r>
            <a:r>
              <a:rPr kumimoji="1" lang="en-US" sz="2000" b="1" dirty="0" smtClean="0"/>
              <a:t>?</a:t>
            </a:r>
            <a:endParaRPr lang="cs-CZ" sz="2000" dirty="0"/>
          </a:p>
          <a:p>
            <a:pPr marL="342900" indent="-342900" fontAlgn="t">
              <a:buFont typeface="Arial" pitchFamily="34" charset="0"/>
              <a:buChar char="•"/>
            </a:pPr>
            <a:r>
              <a:rPr kumimoji="1" lang="cs-CZ" sz="2000" dirty="0" err="1"/>
              <a:t>Economy</a:t>
            </a:r>
            <a:r>
              <a:rPr kumimoji="1" lang="cs-CZ" sz="2000" dirty="0"/>
              <a:t> </a:t>
            </a:r>
            <a:r>
              <a:rPr kumimoji="1" lang="cs-CZ" sz="2000" dirty="0" err="1"/>
              <a:t>class</a:t>
            </a:r>
            <a:r>
              <a:rPr kumimoji="1" lang="cs-CZ" sz="2000" dirty="0"/>
              <a:t>.</a:t>
            </a:r>
            <a:endParaRPr lang="cs-CZ" sz="2000" dirty="0"/>
          </a:p>
          <a:p>
            <a:pPr marL="342900" indent="-342900" fontAlgn="ctr">
              <a:buFont typeface="Arial" pitchFamily="34" charset="0"/>
              <a:buChar char="•"/>
            </a:pPr>
            <a:r>
              <a:rPr kumimoji="1" lang="en-US" sz="2000" b="1" dirty="0"/>
              <a:t>When would you like to depart?</a:t>
            </a:r>
            <a:endParaRPr lang="cs-CZ" sz="2000" dirty="0"/>
          </a:p>
          <a:p>
            <a:pPr marL="342900" indent="-342900" fontAlgn="ctr">
              <a:buFont typeface="Arial" pitchFamily="34" charset="0"/>
              <a:buChar char="•"/>
            </a:pPr>
            <a:r>
              <a:rPr kumimoji="1" lang="en-US" sz="2000" dirty="0"/>
              <a:t>On Friday the 14th of next month.</a:t>
            </a:r>
            <a:endParaRPr lang="cs-CZ" sz="2000" dirty="0"/>
          </a:p>
          <a:p>
            <a:pPr marL="342900" indent="-342900" fontAlgn="ctr">
              <a:buFont typeface="Arial" pitchFamily="34" charset="0"/>
              <a:buChar char="•"/>
            </a:pPr>
            <a:r>
              <a:rPr kumimoji="1" lang="en-US" sz="2000" b="1" dirty="0"/>
              <a:t>Will that be round trip or one way?</a:t>
            </a:r>
            <a:endParaRPr lang="cs-CZ" sz="2000" dirty="0"/>
          </a:p>
          <a:p>
            <a:pPr marL="342900" indent="-342900" fontAlgn="ctr">
              <a:buFont typeface="Arial" pitchFamily="34" charset="0"/>
              <a:buChar char="•"/>
            </a:pPr>
            <a:r>
              <a:rPr kumimoji="1" lang="cs-CZ" sz="2000" dirty="0" err="1"/>
              <a:t>Round</a:t>
            </a:r>
            <a:r>
              <a:rPr kumimoji="1" lang="cs-CZ" sz="2000" dirty="0"/>
              <a:t> </a:t>
            </a:r>
            <a:r>
              <a:rPr kumimoji="1" lang="cs-CZ" sz="2000" dirty="0" err="1"/>
              <a:t>trip</a:t>
            </a:r>
            <a:r>
              <a:rPr kumimoji="1" lang="cs-CZ" sz="2000" dirty="0"/>
              <a:t> </a:t>
            </a:r>
            <a:r>
              <a:rPr kumimoji="1" lang="cs-CZ" sz="2000" dirty="0" err="1"/>
              <a:t>please</a:t>
            </a:r>
            <a:r>
              <a:rPr kumimoji="1" lang="cs-CZ" sz="2000" dirty="0"/>
              <a:t>.</a:t>
            </a:r>
            <a:endParaRPr lang="cs-CZ" sz="2000" dirty="0"/>
          </a:p>
          <a:p>
            <a:pPr marL="342900" indent="-342900" fontAlgn="t">
              <a:buFont typeface="Arial" pitchFamily="34" charset="0"/>
              <a:buChar char="•"/>
            </a:pPr>
            <a:r>
              <a:rPr kumimoji="1" lang="en-US" sz="2000" b="1" dirty="0"/>
              <a:t>Do you have any luggage to check in?</a:t>
            </a:r>
            <a:endParaRPr lang="cs-CZ" sz="2000" dirty="0"/>
          </a:p>
          <a:p>
            <a:pPr marL="342900" indent="-342900" fontAlgn="ctr">
              <a:buFont typeface="Arial" pitchFamily="34" charset="0"/>
              <a:buChar char="•"/>
            </a:pPr>
            <a:r>
              <a:rPr kumimoji="1" lang="en-US" sz="2000" dirty="0"/>
              <a:t>I have two suit cases and a travel on bag.</a:t>
            </a:r>
            <a:endParaRPr lang="cs-CZ" sz="2000" dirty="0"/>
          </a:p>
          <a:p>
            <a:pPr marL="342900" indent="-342900" fontAlgn="ctr">
              <a:buFont typeface="Arial" pitchFamily="34" charset="0"/>
              <a:buChar char="•"/>
            </a:pPr>
            <a:r>
              <a:rPr kumimoji="1" lang="en-US" sz="2000" b="1" dirty="0"/>
              <a:t>May I have your ticket please?</a:t>
            </a:r>
            <a:endParaRPr lang="cs-CZ" sz="2000" dirty="0"/>
          </a:p>
          <a:p>
            <a:pPr marL="342900" indent="-342900" fontAlgn="ctr">
              <a:buFont typeface="Arial" pitchFamily="34" charset="0"/>
              <a:buChar char="•"/>
            </a:pPr>
            <a:r>
              <a:rPr kumimoji="1" lang="cs-CZ" sz="2000" dirty="0" err="1"/>
              <a:t>Here</a:t>
            </a:r>
            <a:r>
              <a:rPr kumimoji="1" lang="cs-CZ" sz="2000" dirty="0"/>
              <a:t> </a:t>
            </a:r>
            <a:r>
              <a:rPr kumimoji="1" lang="cs-CZ" sz="2000" dirty="0" err="1"/>
              <a:t>you</a:t>
            </a:r>
            <a:r>
              <a:rPr kumimoji="1" lang="cs-CZ" sz="2000" dirty="0"/>
              <a:t> go.</a:t>
            </a:r>
            <a:endParaRPr lang="cs-CZ" sz="2000" dirty="0"/>
          </a:p>
          <a:p>
            <a:pPr marL="342900" indent="-342900" fontAlgn="ctr">
              <a:buFont typeface="Arial" pitchFamily="34" charset="0"/>
              <a:buChar char="•"/>
            </a:pPr>
            <a:r>
              <a:rPr kumimoji="1" lang="en-US" sz="2000" b="1" dirty="0"/>
              <a:t>Do you have anything to declare?</a:t>
            </a:r>
            <a:endParaRPr lang="cs-CZ" sz="2000" dirty="0"/>
          </a:p>
          <a:p>
            <a:pPr marL="342900" indent="-342900" fontAlgn="ctr">
              <a:buFont typeface="Arial" pitchFamily="34" charset="0"/>
              <a:buChar char="•"/>
            </a:pPr>
            <a:r>
              <a:rPr kumimoji="1" lang="cs-CZ" sz="2000" dirty="0"/>
              <a:t>No, I </a:t>
            </a:r>
            <a:r>
              <a:rPr kumimoji="1" lang="cs-CZ" sz="2000" dirty="0" err="1" smtClean="0"/>
              <a:t>don't</a:t>
            </a:r>
            <a:endParaRPr lang="cs-CZ" sz="2000" dirty="0"/>
          </a:p>
          <a:p>
            <a:pPr marL="285750" indent="-285750">
              <a:buFont typeface="Arial" pitchFamily="34" charset="0"/>
              <a:buChar char="•"/>
            </a:pPr>
            <a:endParaRPr lang="en-US" dirty="0"/>
          </a:p>
          <a:p>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9732" y="2924944"/>
            <a:ext cx="3538732" cy="2664296"/>
          </a:xfrm>
          <a:prstGeom prst="rect">
            <a:avLst/>
          </a:prstGeom>
          <a:noFill/>
          <a:ln w="9525">
            <a:solidFill>
              <a:schemeClr val="tx2">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081094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99392"/>
            <a:ext cx="9144000" cy="7116698"/>
          </a:xfrm>
          <a:prstGeom prst="rect">
            <a:avLst/>
          </a:prstGeom>
          <a:noFill/>
        </p:spPr>
        <p:txBody>
          <a:bodyPr wrap="square" rtlCol="0">
            <a:spAutoFit/>
          </a:bodyPr>
          <a:lstStyle/>
          <a:p>
            <a:r>
              <a:rPr lang="en-US" b="1" dirty="0">
                <a:solidFill>
                  <a:schemeClr val="tx2">
                    <a:lumMod val="75000"/>
                  </a:schemeClr>
                </a:solidFill>
              </a:rPr>
              <a:t>At a travel agency</a:t>
            </a:r>
            <a:endParaRPr lang="en-US" dirty="0">
              <a:solidFill>
                <a:schemeClr val="tx2">
                  <a:lumMod val="75000"/>
                </a:schemeClr>
              </a:solidFill>
            </a:endParaRPr>
          </a:p>
          <a:p>
            <a:r>
              <a:rPr lang="en-US" sz="1600" b="1" dirty="0">
                <a:solidFill>
                  <a:schemeClr val="tx2">
                    <a:lumMod val="75000"/>
                  </a:schemeClr>
                </a:solidFill>
              </a:rPr>
              <a:t>Agent:</a:t>
            </a:r>
            <a:r>
              <a:rPr lang="en-US" sz="1600" dirty="0">
                <a:solidFill>
                  <a:schemeClr val="tx2">
                    <a:lumMod val="75000"/>
                  </a:schemeClr>
                </a:solidFill>
              </a:rPr>
              <a:t> </a:t>
            </a:r>
            <a:r>
              <a:rPr lang="en-US" sz="1600" dirty="0"/>
              <a:t>May I help you?</a:t>
            </a:r>
          </a:p>
          <a:p>
            <a:r>
              <a:rPr lang="en-US" sz="1600" b="1" dirty="0">
                <a:solidFill>
                  <a:schemeClr val="tx2">
                    <a:lumMod val="75000"/>
                  </a:schemeClr>
                </a:solidFill>
              </a:rPr>
              <a:t>Nancy:</a:t>
            </a:r>
            <a:r>
              <a:rPr lang="en-US" sz="1600" dirty="0">
                <a:solidFill>
                  <a:schemeClr val="tx2">
                    <a:lumMod val="75000"/>
                  </a:schemeClr>
                </a:solidFill>
              </a:rPr>
              <a:t> </a:t>
            </a:r>
            <a:r>
              <a:rPr lang="en-US" sz="1600" dirty="0"/>
              <a:t>Yes, I need a ticket to Paris. </a:t>
            </a:r>
          </a:p>
          <a:p>
            <a:r>
              <a:rPr lang="en-US" sz="1600" b="1" dirty="0">
                <a:solidFill>
                  <a:schemeClr val="tx2">
                    <a:lumMod val="75000"/>
                  </a:schemeClr>
                </a:solidFill>
              </a:rPr>
              <a:t>Agent:</a:t>
            </a:r>
            <a:r>
              <a:rPr lang="en-US" sz="1600" dirty="0">
                <a:solidFill>
                  <a:schemeClr val="tx2">
                    <a:lumMod val="75000"/>
                  </a:schemeClr>
                </a:solidFill>
              </a:rPr>
              <a:t> </a:t>
            </a:r>
            <a:r>
              <a:rPr lang="en-US" sz="1600" dirty="0"/>
              <a:t>One way or round trip?</a:t>
            </a:r>
          </a:p>
          <a:p>
            <a:r>
              <a:rPr lang="en-US" sz="1600" b="1" dirty="0">
                <a:solidFill>
                  <a:schemeClr val="tx2">
                    <a:lumMod val="75000"/>
                  </a:schemeClr>
                </a:solidFill>
              </a:rPr>
              <a:t>Nancy: </a:t>
            </a:r>
            <a:r>
              <a:rPr lang="en-US" sz="1600" dirty="0"/>
              <a:t>Round trip.</a:t>
            </a:r>
          </a:p>
          <a:p>
            <a:r>
              <a:rPr lang="en-US" sz="1600" b="1" dirty="0">
                <a:solidFill>
                  <a:schemeClr val="tx2">
                    <a:lumMod val="75000"/>
                  </a:schemeClr>
                </a:solidFill>
              </a:rPr>
              <a:t>Agent:</a:t>
            </a:r>
            <a:r>
              <a:rPr lang="en-US" sz="1600" dirty="0">
                <a:solidFill>
                  <a:schemeClr val="tx2">
                    <a:lumMod val="75000"/>
                  </a:schemeClr>
                </a:solidFill>
              </a:rPr>
              <a:t> </a:t>
            </a:r>
            <a:r>
              <a:rPr lang="en-US" sz="1600" dirty="0"/>
              <a:t>When will you be leaving?</a:t>
            </a:r>
          </a:p>
          <a:p>
            <a:r>
              <a:rPr lang="en-US" sz="1600" b="1" dirty="0">
                <a:solidFill>
                  <a:schemeClr val="tx2">
                    <a:lumMod val="75000"/>
                  </a:schemeClr>
                </a:solidFill>
              </a:rPr>
              <a:t>Nancy:</a:t>
            </a:r>
            <a:r>
              <a:rPr lang="en-US" sz="1600" dirty="0">
                <a:solidFill>
                  <a:schemeClr val="tx2">
                    <a:lumMod val="75000"/>
                  </a:schemeClr>
                </a:solidFill>
              </a:rPr>
              <a:t> </a:t>
            </a:r>
            <a:r>
              <a:rPr lang="en-US" sz="1600" dirty="0"/>
              <a:t>Next month, the 2nd. I prefer a morning flight.</a:t>
            </a:r>
          </a:p>
          <a:p>
            <a:r>
              <a:rPr lang="en-US" sz="1600" b="1" dirty="0">
                <a:solidFill>
                  <a:schemeClr val="tx2">
                    <a:lumMod val="75000"/>
                  </a:schemeClr>
                </a:solidFill>
              </a:rPr>
              <a:t>Agent:</a:t>
            </a:r>
            <a:r>
              <a:rPr lang="en-US" sz="1600" dirty="0">
                <a:solidFill>
                  <a:schemeClr val="tx2">
                    <a:lumMod val="75000"/>
                  </a:schemeClr>
                </a:solidFill>
              </a:rPr>
              <a:t> </a:t>
            </a:r>
            <a:r>
              <a:rPr lang="en-US" sz="1600" dirty="0"/>
              <a:t>Do you want any particular airline?</a:t>
            </a:r>
          </a:p>
          <a:p>
            <a:r>
              <a:rPr lang="en-US" sz="1600" b="1" dirty="0">
                <a:solidFill>
                  <a:schemeClr val="tx2">
                    <a:lumMod val="75000"/>
                  </a:schemeClr>
                </a:solidFill>
              </a:rPr>
              <a:t>Nancy: </a:t>
            </a:r>
            <a:r>
              <a:rPr lang="en-US" sz="1600" dirty="0"/>
              <a:t>No, but I do want to go business class and have a direct flight.</a:t>
            </a:r>
          </a:p>
          <a:p>
            <a:r>
              <a:rPr lang="en-US" sz="1600" b="1" dirty="0">
                <a:solidFill>
                  <a:schemeClr val="tx2">
                    <a:lumMod val="75000"/>
                  </a:schemeClr>
                </a:solidFill>
              </a:rPr>
              <a:t>Agent:</a:t>
            </a:r>
            <a:r>
              <a:rPr lang="en-US" sz="1600" dirty="0">
                <a:solidFill>
                  <a:schemeClr val="tx2">
                    <a:lumMod val="75000"/>
                  </a:schemeClr>
                </a:solidFill>
              </a:rPr>
              <a:t> </a:t>
            </a:r>
            <a:r>
              <a:rPr lang="en-US" sz="1600" dirty="0"/>
              <a:t>When will you be returning?</a:t>
            </a:r>
          </a:p>
          <a:p>
            <a:r>
              <a:rPr lang="en-US" sz="1600" b="1" dirty="0">
                <a:solidFill>
                  <a:schemeClr val="tx2">
                    <a:lumMod val="75000"/>
                  </a:schemeClr>
                </a:solidFill>
              </a:rPr>
              <a:t>Nancy:</a:t>
            </a:r>
            <a:r>
              <a:rPr lang="en-US" sz="1600" dirty="0">
                <a:solidFill>
                  <a:schemeClr val="tx2">
                    <a:lumMod val="75000"/>
                  </a:schemeClr>
                </a:solidFill>
              </a:rPr>
              <a:t> </a:t>
            </a:r>
            <a:r>
              <a:rPr lang="en-US" sz="1600" dirty="0"/>
              <a:t>I want to return on the 15th of next month.</a:t>
            </a:r>
          </a:p>
          <a:p>
            <a:r>
              <a:rPr lang="en-US" sz="1600" b="1" dirty="0">
                <a:solidFill>
                  <a:schemeClr val="tx2">
                    <a:lumMod val="75000"/>
                  </a:schemeClr>
                </a:solidFill>
              </a:rPr>
              <a:t>Agent:</a:t>
            </a:r>
            <a:r>
              <a:rPr lang="en-US" sz="1600" dirty="0">
                <a:solidFill>
                  <a:schemeClr val="tx2">
                    <a:lumMod val="75000"/>
                  </a:schemeClr>
                </a:solidFill>
              </a:rPr>
              <a:t> </a:t>
            </a:r>
            <a:r>
              <a:rPr lang="en-US" sz="1600" dirty="0"/>
              <a:t>Let me check the computer. Yes, there is a flight available on Blue Skies Air Ways. The tickets will cost $1645</a:t>
            </a:r>
            <a:r>
              <a:rPr lang="en-US" sz="1600" dirty="0" smtClean="0"/>
              <a:t>.</a:t>
            </a:r>
            <a:endParaRPr lang="en-US" sz="1600" dirty="0"/>
          </a:p>
          <a:p>
            <a:r>
              <a:rPr lang="en-US" sz="1600" b="1" dirty="0" smtClean="0">
                <a:solidFill>
                  <a:schemeClr val="tx2">
                    <a:lumMod val="75000"/>
                  </a:schemeClr>
                </a:solidFill>
              </a:rPr>
              <a:t>Nancy</a:t>
            </a:r>
            <a:r>
              <a:rPr lang="en-US" sz="1600" b="1" dirty="0">
                <a:solidFill>
                  <a:schemeClr val="tx2">
                    <a:lumMod val="75000"/>
                  </a:schemeClr>
                </a:solidFill>
              </a:rPr>
              <a:t>: </a:t>
            </a:r>
            <a:r>
              <a:rPr lang="en-US" sz="1600" dirty="0"/>
              <a:t>Sounds good, book it.</a:t>
            </a:r>
          </a:p>
          <a:p>
            <a:r>
              <a:rPr lang="en-US" sz="1600" b="1" dirty="0">
                <a:solidFill>
                  <a:schemeClr val="tx2">
                    <a:lumMod val="75000"/>
                  </a:schemeClr>
                </a:solidFill>
              </a:rPr>
              <a:t>Agent:</a:t>
            </a:r>
            <a:r>
              <a:rPr lang="en-US" sz="1600" dirty="0">
                <a:solidFill>
                  <a:schemeClr val="tx2">
                    <a:lumMod val="75000"/>
                  </a:schemeClr>
                </a:solidFill>
              </a:rPr>
              <a:t> </a:t>
            </a:r>
            <a:r>
              <a:rPr lang="en-US" sz="1600" dirty="0"/>
              <a:t>Thank you. You can pick up your tickets at this office on the 28th. </a:t>
            </a:r>
          </a:p>
          <a:p>
            <a:r>
              <a:rPr lang="en-US" sz="1600" b="1" dirty="0">
                <a:solidFill>
                  <a:schemeClr val="tx2">
                    <a:lumMod val="75000"/>
                  </a:schemeClr>
                </a:solidFill>
              </a:rPr>
              <a:t>Nancy:</a:t>
            </a:r>
            <a:r>
              <a:rPr lang="en-US" sz="1600" dirty="0">
                <a:solidFill>
                  <a:schemeClr val="tx2">
                    <a:lumMod val="75000"/>
                  </a:schemeClr>
                </a:solidFill>
              </a:rPr>
              <a:t> </a:t>
            </a:r>
            <a:r>
              <a:rPr lang="en-US" sz="1600" dirty="0"/>
              <a:t>Thanks</a:t>
            </a:r>
            <a:r>
              <a:rPr lang="en-US" sz="1600" dirty="0" smtClean="0"/>
              <a:t>.</a:t>
            </a:r>
            <a:endParaRPr lang="cs-CZ" sz="1600" dirty="0" smtClean="0"/>
          </a:p>
          <a:p>
            <a:r>
              <a:rPr lang="en-US" b="1" dirty="0">
                <a:solidFill>
                  <a:schemeClr val="tx2">
                    <a:lumMod val="75000"/>
                  </a:schemeClr>
                </a:solidFill>
              </a:rPr>
              <a:t>At</a:t>
            </a:r>
            <a:r>
              <a:rPr lang="en-US" sz="2000" b="1" dirty="0">
                <a:solidFill>
                  <a:schemeClr val="tx2">
                    <a:lumMod val="75000"/>
                  </a:schemeClr>
                </a:solidFill>
              </a:rPr>
              <a:t> the airport check-in</a:t>
            </a:r>
            <a:endParaRPr lang="en-US" sz="2000" dirty="0">
              <a:solidFill>
                <a:schemeClr val="tx2">
                  <a:lumMod val="75000"/>
                </a:schemeClr>
              </a:solidFill>
            </a:endParaRPr>
          </a:p>
          <a:p>
            <a:r>
              <a:rPr lang="en-US" sz="1600" b="1" dirty="0">
                <a:solidFill>
                  <a:schemeClr val="tx2">
                    <a:lumMod val="75000"/>
                  </a:schemeClr>
                </a:solidFill>
              </a:rPr>
              <a:t>Nancy: </a:t>
            </a:r>
            <a:r>
              <a:rPr lang="en-US" sz="1600" dirty="0"/>
              <a:t>Hello</a:t>
            </a:r>
          </a:p>
          <a:p>
            <a:r>
              <a:rPr lang="en-US" sz="1600" b="1" dirty="0">
                <a:solidFill>
                  <a:schemeClr val="tx2">
                    <a:lumMod val="75000"/>
                  </a:schemeClr>
                </a:solidFill>
              </a:rPr>
              <a:t>Agent: </a:t>
            </a:r>
            <a:r>
              <a:rPr lang="en-US" sz="1600" dirty="0"/>
              <a:t>Hello. May I have your ticket and passport?</a:t>
            </a:r>
          </a:p>
          <a:p>
            <a:r>
              <a:rPr lang="en-US" sz="1600" b="1" dirty="0">
                <a:solidFill>
                  <a:schemeClr val="tx2">
                    <a:lumMod val="75000"/>
                  </a:schemeClr>
                </a:solidFill>
              </a:rPr>
              <a:t>Nancy: </a:t>
            </a:r>
            <a:r>
              <a:rPr lang="en-US" sz="1600" dirty="0"/>
              <a:t>Yes, here they are.</a:t>
            </a:r>
          </a:p>
          <a:p>
            <a:r>
              <a:rPr lang="en-US" sz="1600" b="1" dirty="0">
                <a:solidFill>
                  <a:schemeClr val="tx2">
                    <a:lumMod val="75000"/>
                  </a:schemeClr>
                </a:solidFill>
              </a:rPr>
              <a:t>Agent: </a:t>
            </a:r>
            <a:r>
              <a:rPr lang="en-US" sz="1600" dirty="0"/>
              <a:t>How many pieces of luggage will you be checking in?</a:t>
            </a:r>
          </a:p>
          <a:p>
            <a:r>
              <a:rPr lang="en-US" sz="1600" b="1" dirty="0">
                <a:solidFill>
                  <a:schemeClr val="tx2">
                    <a:lumMod val="75000"/>
                  </a:schemeClr>
                </a:solidFill>
              </a:rPr>
              <a:t>Nancy: </a:t>
            </a:r>
            <a:r>
              <a:rPr lang="en-US" sz="1600" dirty="0"/>
              <a:t>Just one, I also have one carry on bag.</a:t>
            </a:r>
          </a:p>
          <a:p>
            <a:r>
              <a:rPr lang="en-US" sz="1600" b="1" dirty="0">
                <a:solidFill>
                  <a:schemeClr val="tx2">
                    <a:lumMod val="75000"/>
                  </a:schemeClr>
                </a:solidFill>
              </a:rPr>
              <a:t>Agent: </a:t>
            </a:r>
            <a:r>
              <a:rPr lang="en-US" sz="1600" dirty="0"/>
              <a:t>Your luggage is two kilos over the limit. You will have to pay an extra charge of $100.</a:t>
            </a:r>
          </a:p>
          <a:p>
            <a:r>
              <a:rPr lang="en-US" sz="1600" b="1" dirty="0">
                <a:solidFill>
                  <a:schemeClr val="tx2">
                    <a:lumMod val="75000"/>
                  </a:schemeClr>
                </a:solidFill>
              </a:rPr>
              <a:t>Nancy: </a:t>
            </a:r>
            <a:r>
              <a:rPr lang="en-US" sz="1600" dirty="0"/>
              <a:t>No problem. Is cash OK?</a:t>
            </a:r>
          </a:p>
          <a:p>
            <a:r>
              <a:rPr lang="en-US" sz="1600" b="1" dirty="0">
                <a:solidFill>
                  <a:schemeClr val="tx2">
                    <a:lumMod val="75000"/>
                  </a:schemeClr>
                </a:solidFill>
              </a:rPr>
              <a:t>Agent: </a:t>
            </a:r>
            <a:r>
              <a:rPr lang="en-US" sz="1600" dirty="0"/>
              <a:t>Certainly.</a:t>
            </a:r>
          </a:p>
          <a:p>
            <a:r>
              <a:rPr lang="en-US" sz="1600" b="1" dirty="0">
                <a:solidFill>
                  <a:schemeClr val="tx2">
                    <a:lumMod val="75000"/>
                  </a:schemeClr>
                </a:solidFill>
              </a:rPr>
              <a:t>Nancy: </a:t>
            </a:r>
            <a:r>
              <a:rPr lang="en-US" sz="1600" dirty="0"/>
              <a:t>Here you go.</a:t>
            </a:r>
          </a:p>
          <a:p>
            <a:r>
              <a:rPr lang="en-US" sz="1600" b="1" dirty="0">
                <a:solidFill>
                  <a:schemeClr val="tx2">
                    <a:lumMod val="75000"/>
                  </a:schemeClr>
                </a:solidFill>
              </a:rPr>
              <a:t>Agent: </a:t>
            </a:r>
            <a:r>
              <a:rPr lang="en-US" sz="1600" dirty="0"/>
              <a:t>Thank you, have a nice flight.</a:t>
            </a:r>
          </a:p>
          <a:p>
            <a:r>
              <a:rPr lang="en-US" sz="1600" b="1" dirty="0">
                <a:solidFill>
                  <a:schemeClr val="tx2">
                    <a:lumMod val="75000"/>
                  </a:schemeClr>
                </a:solidFill>
              </a:rPr>
              <a:t>Nancy: </a:t>
            </a:r>
            <a:r>
              <a:rPr lang="en-US" sz="1600" dirty="0"/>
              <a:t>Thanks</a:t>
            </a:r>
            <a:r>
              <a:rPr lang="en-US" sz="1600" dirty="0" smtClean="0"/>
              <a:t>.</a:t>
            </a:r>
            <a:endParaRPr lang="cs-CZ" sz="1600" dirty="0"/>
          </a:p>
        </p:txBody>
      </p:sp>
    </p:spTree>
    <p:extLst>
      <p:ext uri="{BB962C8B-B14F-4D97-AF65-F5344CB8AC3E}">
        <p14:creationId xmlns:p14="http://schemas.microsoft.com/office/powerpoint/2010/main" val="39907571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324528" cy="7171194"/>
          </a:xfrm>
          <a:prstGeom prst="rect">
            <a:avLst/>
          </a:prstGeom>
          <a:noFill/>
        </p:spPr>
        <p:txBody>
          <a:bodyPr wrap="square" rtlCol="0">
            <a:spAutoFit/>
          </a:bodyPr>
          <a:lstStyle/>
          <a:p>
            <a:r>
              <a:rPr lang="en-US" sz="2000" b="1" dirty="0">
                <a:solidFill>
                  <a:schemeClr val="tx2">
                    <a:lumMod val="75000"/>
                  </a:schemeClr>
                </a:solidFill>
              </a:rPr>
              <a:t>At Customs</a:t>
            </a:r>
          </a:p>
          <a:p>
            <a:r>
              <a:rPr lang="en-US" sz="2000" b="1" dirty="0">
                <a:solidFill>
                  <a:schemeClr val="tx2">
                    <a:lumMod val="75000"/>
                  </a:schemeClr>
                </a:solidFill>
              </a:rPr>
              <a:t>Agent: </a:t>
            </a:r>
            <a:r>
              <a:rPr lang="en-US" sz="2000" dirty="0"/>
              <a:t>Welcome to Paris. Do you have anything to declare? </a:t>
            </a:r>
          </a:p>
          <a:p>
            <a:r>
              <a:rPr lang="en-US" sz="2000" b="1" dirty="0">
                <a:solidFill>
                  <a:schemeClr val="tx2">
                    <a:lumMod val="75000"/>
                  </a:schemeClr>
                </a:solidFill>
              </a:rPr>
              <a:t>Nancy: </a:t>
            </a:r>
            <a:r>
              <a:rPr lang="en-US" sz="2000" dirty="0"/>
              <a:t>No.</a:t>
            </a:r>
          </a:p>
          <a:p>
            <a:r>
              <a:rPr lang="en-US" sz="2000" b="1" dirty="0">
                <a:solidFill>
                  <a:schemeClr val="tx2">
                    <a:lumMod val="75000"/>
                  </a:schemeClr>
                </a:solidFill>
              </a:rPr>
              <a:t>Agent: </a:t>
            </a:r>
            <a:r>
              <a:rPr lang="en-US" sz="2000" dirty="0"/>
              <a:t>Could you open your bag please? </a:t>
            </a:r>
          </a:p>
          <a:p>
            <a:r>
              <a:rPr lang="en-US" sz="2000" b="1" dirty="0">
                <a:solidFill>
                  <a:schemeClr val="tx2">
                    <a:lumMod val="75000"/>
                  </a:schemeClr>
                </a:solidFill>
              </a:rPr>
              <a:t>Nancy: </a:t>
            </a:r>
            <a:r>
              <a:rPr lang="en-US" sz="2000" dirty="0"/>
              <a:t>Sure, is everything OK?</a:t>
            </a:r>
          </a:p>
          <a:p>
            <a:r>
              <a:rPr lang="en-US" sz="2000" b="1" dirty="0">
                <a:solidFill>
                  <a:schemeClr val="tx2">
                    <a:lumMod val="75000"/>
                  </a:schemeClr>
                </a:solidFill>
              </a:rPr>
              <a:t>Agent: </a:t>
            </a:r>
            <a:r>
              <a:rPr lang="en-US" sz="2000" dirty="0"/>
              <a:t>Yes ma’am, enjoy you stay in Paris.</a:t>
            </a:r>
          </a:p>
          <a:p>
            <a:r>
              <a:rPr lang="en-US" sz="2000" b="1" dirty="0">
                <a:solidFill>
                  <a:schemeClr val="tx2">
                    <a:lumMod val="75000"/>
                  </a:schemeClr>
                </a:solidFill>
              </a:rPr>
              <a:t>Nancy: </a:t>
            </a:r>
            <a:r>
              <a:rPr lang="en-US" sz="2000" dirty="0"/>
              <a:t>Thanks.</a:t>
            </a:r>
          </a:p>
          <a:p>
            <a:r>
              <a:rPr lang="en-US" sz="2000" dirty="0"/>
              <a:t>After reading, close your book and tell your partner a summary of the dialogue. Then switch and have your partner tell his or her summary. Start like this: </a:t>
            </a:r>
            <a:r>
              <a:rPr lang="en-US" sz="2000" i="1" dirty="0"/>
              <a:t>These dialogues</a:t>
            </a:r>
            <a:r>
              <a:rPr lang="en-US" sz="2000" dirty="0"/>
              <a:t> </a:t>
            </a:r>
            <a:r>
              <a:rPr lang="en-US" sz="2000" i="1" dirty="0"/>
              <a:t>are</a:t>
            </a:r>
            <a:r>
              <a:rPr lang="en-US" sz="2000" b="1" i="1" dirty="0"/>
              <a:t> </a:t>
            </a:r>
            <a:r>
              <a:rPr lang="en-US" sz="2000" i="1" dirty="0"/>
              <a:t>about people traveling. At the travel agency Nancy...</a:t>
            </a:r>
            <a:r>
              <a:rPr lang="en-US" sz="2000" dirty="0"/>
              <a:t>This may seem silly, since you both already know what the dialogue is about, but the purpose is to practice using your English, not to give information or test your reading skills. </a:t>
            </a:r>
          </a:p>
          <a:p>
            <a:r>
              <a:rPr lang="en-US" sz="2000" b="1" dirty="0">
                <a:solidFill>
                  <a:schemeClr val="tx2">
                    <a:lumMod val="75000"/>
                  </a:schemeClr>
                </a:solidFill>
              </a:rPr>
              <a:t>Conversation </a:t>
            </a:r>
            <a:r>
              <a:rPr lang="en-US" sz="2000" b="1" dirty="0" smtClean="0">
                <a:solidFill>
                  <a:schemeClr val="tx2">
                    <a:lumMod val="75000"/>
                  </a:schemeClr>
                </a:solidFill>
              </a:rPr>
              <a:t>Activities</a:t>
            </a:r>
            <a:r>
              <a:rPr lang="cs-CZ" sz="2000" b="1" dirty="0" smtClean="0">
                <a:solidFill>
                  <a:schemeClr val="tx2">
                    <a:lumMod val="75000"/>
                  </a:schemeClr>
                </a:solidFill>
              </a:rPr>
              <a:t>: </a:t>
            </a:r>
            <a:r>
              <a:rPr lang="en-US" sz="2000" b="1" dirty="0" smtClean="0">
                <a:solidFill>
                  <a:schemeClr val="tx2">
                    <a:lumMod val="75000"/>
                  </a:schemeClr>
                </a:solidFill>
              </a:rPr>
              <a:t>1</a:t>
            </a:r>
            <a:r>
              <a:rPr lang="en-US" sz="2000" b="1" dirty="0">
                <a:solidFill>
                  <a:schemeClr val="tx2">
                    <a:lumMod val="75000"/>
                  </a:schemeClr>
                </a:solidFill>
              </a:rPr>
              <a:t>. Pair Work- </a:t>
            </a:r>
            <a:r>
              <a:rPr lang="en-US" sz="2000" b="1" dirty="0" smtClean="0">
                <a:solidFill>
                  <a:schemeClr val="tx2">
                    <a:lumMod val="75000"/>
                  </a:schemeClr>
                </a:solidFill>
              </a:rPr>
              <a:t>discussion</a:t>
            </a:r>
            <a:endParaRPr lang="en-US" sz="2000" b="1" dirty="0">
              <a:solidFill>
                <a:schemeClr val="tx2">
                  <a:lumMod val="75000"/>
                </a:schemeClr>
              </a:solidFill>
            </a:endParaRPr>
          </a:p>
          <a:p>
            <a:r>
              <a:rPr lang="en-US" sz="2000" b="1" dirty="0" smtClean="0"/>
              <a:t>Have </a:t>
            </a:r>
            <a:r>
              <a:rPr lang="en-US" sz="2000" b="1" dirty="0"/>
              <a:t>you ever flown on a plane? Tell your partner about it using some of the </a:t>
            </a:r>
            <a:r>
              <a:rPr lang="en-US" sz="2000" b="1" dirty="0" smtClean="0"/>
              <a:t>ideas</a:t>
            </a:r>
            <a:r>
              <a:rPr lang="cs-CZ" sz="2000" b="1" dirty="0" smtClean="0"/>
              <a:t> </a:t>
            </a:r>
            <a:r>
              <a:rPr lang="en-US" sz="2000" b="1" dirty="0" smtClean="0"/>
              <a:t>for </a:t>
            </a:r>
            <a:r>
              <a:rPr lang="en-US" sz="2000" b="1" dirty="0"/>
              <a:t>discussion below. Your partner should ask questions to get more information.</a:t>
            </a:r>
          </a:p>
          <a:p>
            <a:pPr marL="342900" indent="-342900">
              <a:buFont typeface="Arial" pitchFamily="34" charset="0"/>
              <a:buChar char="•"/>
            </a:pPr>
            <a:r>
              <a:rPr lang="en-US" sz="2000" b="1" dirty="0" smtClean="0">
                <a:solidFill>
                  <a:schemeClr val="tx2">
                    <a:lumMod val="75000"/>
                  </a:schemeClr>
                </a:solidFill>
              </a:rPr>
              <a:t>when </a:t>
            </a:r>
            <a:r>
              <a:rPr lang="en-US" sz="2000" b="1" dirty="0">
                <a:solidFill>
                  <a:schemeClr val="tx2">
                    <a:lumMod val="75000"/>
                  </a:schemeClr>
                </a:solidFill>
              </a:rPr>
              <a:t>and where you went </a:t>
            </a:r>
          </a:p>
          <a:p>
            <a:pPr marL="342900" indent="-342900">
              <a:buFont typeface="Arial" pitchFamily="34" charset="0"/>
              <a:buChar char="•"/>
            </a:pPr>
            <a:r>
              <a:rPr lang="en-US" sz="2000" b="1" dirty="0">
                <a:solidFill>
                  <a:schemeClr val="tx2">
                    <a:lumMod val="75000"/>
                  </a:schemeClr>
                </a:solidFill>
              </a:rPr>
              <a:t>how long the flight took </a:t>
            </a:r>
          </a:p>
          <a:p>
            <a:pPr marL="342900" indent="-342900">
              <a:buFont typeface="Arial" pitchFamily="34" charset="0"/>
              <a:buChar char="•"/>
            </a:pPr>
            <a:r>
              <a:rPr lang="en-US" sz="2000" b="1" dirty="0">
                <a:solidFill>
                  <a:schemeClr val="tx2">
                    <a:lumMod val="75000"/>
                  </a:schemeClr>
                </a:solidFill>
              </a:rPr>
              <a:t>the quality of the service from the flight attendants</a:t>
            </a:r>
          </a:p>
          <a:p>
            <a:pPr marL="342900" indent="-342900">
              <a:buFont typeface="Arial" pitchFamily="34" charset="0"/>
              <a:buChar char="•"/>
            </a:pPr>
            <a:r>
              <a:rPr lang="en-US" sz="2000" b="1" dirty="0">
                <a:solidFill>
                  <a:schemeClr val="tx2">
                    <a:lumMod val="75000"/>
                  </a:schemeClr>
                </a:solidFill>
              </a:rPr>
              <a:t>how the flight was: (smooth or turbulent, relaxing or nerve-wracking)</a:t>
            </a:r>
          </a:p>
          <a:p>
            <a:pPr marL="342900" indent="-342900">
              <a:buFont typeface="Arial" pitchFamily="34" charset="0"/>
              <a:buChar char="•"/>
            </a:pPr>
            <a:r>
              <a:rPr lang="en-US" sz="2000" b="1" dirty="0">
                <a:solidFill>
                  <a:schemeClr val="tx2">
                    <a:lumMod val="75000"/>
                  </a:schemeClr>
                </a:solidFill>
              </a:rPr>
              <a:t>did you enjoy it </a:t>
            </a:r>
          </a:p>
          <a:p>
            <a:pPr marL="342900" indent="-342900">
              <a:buFont typeface="Arial" pitchFamily="34" charset="0"/>
              <a:buChar char="•"/>
            </a:pPr>
            <a:r>
              <a:rPr lang="en-US" sz="2000" b="1" dirty="0">
                <a:solidFill>
                  <a:schemeClr val="tx2">
                    <a:lumMod val="75000"/>
                  </a:schemeClr>
                </a:solidFill>
              </a:rPr>
              <a:t>do you like to fly</a:t>
            </a:r>
          </a:p>
          <a:p>
            <a:endParaRPr lang="cs-CZ" sz="2000" dirty="0"/>
          </a:p>
        </p:txBody>
      </p:sp>
    </p:spTree>
    <p:extLst>
      <p:ext uri="{BB962C8B-B14F-4D97-AF65-F5344CB8AC3E}">
        <p14:creationId xmlns:p14="http://schemas.microsoft.com/office/powerpoint/2010/main" val="6797526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07504" y="116632"/>
            <a:ext cx="8928992" cy="1200329"/>
          </a:xfrm>
          <a:prstGeom prst="rect">
            <a:avLst/>
          </a:prstGeom>
          <a:noFill/>
          <a:ln>
            <a:solidFill>
              <a:schemeClr val="tx2">
                <a:lumMod val="75000"/>
              </a:schemeClr>
            </a:solidFill>
          </a:ln>
        </p:spPr>
        <p:txBody>
          <a:bodyPr wrap="square" rtlCol="0">
            <a:spAutoFit/>
          </a:bodyPr>
          <a:lstStyle/>
          <a:p>
            <a:pPr fontAlgn="t"/>
            <a:r>
              <a:rPr kumimoji="1" lang="en-US" b="1" dirty="0" smtClean="0">
                <a:solidFill>
                  <a:schemeClr val="tx2">
                    <a:lumMod val="75000"/>
                  </a:schemeClr>
                </a:solidFill>
              </a:rPr>
              <a:t>2</a:t>
            </a:r>
            <a:r>
              <a:rPr kumimoji="1" lang="en-US" b="1" dirty="0">
                <a:solidFill>
                  <a:schemeClr val="tx2">
                    <a:lumMod val="75000"/>
                  </a:schemeClr>
                </a:solidFill>
              </a:rPr>
              <a:t>. Pair work- role play </a:t>
            </a:r>
            <a:endParaRPr lang="cs-CZ" dirty="0">
              <a:solidFill>
                <a:schemeClr val="tx2">
                  <a:lumMod val="75000"/>
                </a:schemeClr>
              </a:solidFill>
            </a:endParaRPr>
          </a:p>
          <a:p>
            <a:pPr fontAlgn="t"/>
            <a:r>
              <a:rPr kumimoji="1" lang="en-US" b="1" dirty="0">
                <a:solidFill>
                  <a:schemeClr val="tx2">
                    <a:lumMod val="75000"/>
                  </a:schemeClr>
                </a:solidFill>
              </a:rPr>
              <a:t>The situation: </a:t>
            </a:r>
            <a:r>
              <a:rPr kumimoji="1" lang="en-US" dirty="0"/>
              <a:t>At a travel agency asking for information for a flight. </a:t>
            </a:r>
            <a:endParaRPr lang="cs-CZ" dirty="0"/>
          </a:p>
          <a:p>
            <a:pPr fontAlgn="t"/>
            <a:r>
              <a:rPr kumimoji="1" lang="en-US" dirty="0"/>
              <a:t>Working with a partner, role play the situation, using the </a:t>
            </a:r>
            <a:r>
              <a:rPr kumimoji="1" lang="en-US" dirty="0" smtClean="0"/>
              <a:t>information</a:t>
            </a:r>
            <a:r>
              <a:rPr kumimoji="1" lang="cs-CZ" dirty="0" smtClean="0"/>
              <a:t> </a:t>
            </a:r>
            <a:r>
              <a:rPr kumimoji="1" lang="cs-CZ" dirty="0" err="1" smtClean="0"/>
              <a:t>bellow</a:t>
            </a:r>
            <a:r>
              <a:rPr kumimoji="1" lang="cs-CZ" dirty="0" smtClean="0"/>
              <a:t>.</a:t>
            </a:r>
            <a:endParaRPr lang="cs-CZ" dirty="0"/>
          </a:p>
          <a:p>
            <a:pPr fontAlgn="t"/>
            <a:r>
              <a:rPr kumimoji="1" lang="en-US" b="1" dirty="0" smtClean="0">
                <a:solidFill>
                  <a:schemeClr val="tx2">
                    <a:lumMod val="75000"/>
                  </a:schemeClr>
                </a:solidFill>
              </a:rPr>
              <a:t>The </a:t>
            </a:r>
            <a:r>
              <a:rPr kumimoji="1" lang="en-US" b="1" dirty="0">
                <a:solidFill>
                  <a:schemeClr val="tx2">
                    <a:lumMod val="75000"/>
                  </a:schemeClr>
                </a:solidFill>
              </a:rPr>
              <a:t>roles: </a:t>
            </a:r>
            <a:r>
              <a:rPr kumimoji="1" lang="en-US" dirty="0"/>
              <a:t>A travel agent, a </a:t>
            </a:r>
            <a:r>
              <a:rPr kumimoji="1" lang="en-US" dirty="0" smtClean="0"/>
              <a:t>customer</a:t>
            </a:r>
            <a:endParaRPr lang="cs-CZ" dirty="0"/>
          </a:p>
        </p:txBody>
      </p:sp>
      <p:sp>
        <p:nvSpPr>
          <p:cNvPr id="7" name="TextovéPole 6"/>
          <p:cNvSpPr txBox="1"/>
          <p:nvPr/>
        </p:nvSpPr>
        <p:spPr>
          <a:xfrm>
            <a:off x="107504" y="1316961"/>
            <a:ext cx="4392488" cy="5632311"/>
          </a:xfrm>
          <a:prstGeom prst="rect">
            <a:avLst/>
          </a:prstGeom>
          <a:noFill/>
          <a:ln>
            <a:solidFill>
              <a:schemeClr val="tx2">
                <a:lumMod val="75000"/>
              </a:schemeClr>
            </a:solidFill>
          </a:ln>
        </p:spPr>
        <p:txBody>
          <a:bodyPr wrap="square" rtlCol="0">
            <a:spAutoFit/>
          </a:bodyPr>
          <a:lstStyle/>
          <a:p>
            <a:pPr fontAlgn="t"/>
            <a:r>
              <a:rPr kumimoji="1" lang="cs-CZ" b="1" dirty="0" err="1">
                <a:solidFill>
                  <a:schemeClr val="tx2">
                    <a:lumMod val="75000"/>
                  </a:schemeClr>
                </a:solidFill>
              </a:rPr>
              <a:t>Destination</a:t>
            </a:r>
            <a:r>
              <a:rPr kumimoji="1" lang="cs-CZ" b="1" dirty="0"/>
              <a:t>:</a:t>
            </a:r>
            <a:r>
              <a:rPr kumimoji="1" lang="cs-CZ" dirty="0"/>
              <a:t> </a:t>
            </a:r>
            <a:r>
              <a:rPr kumimoji="1" lang="cs-CZ" dirty="0" err="1"/>
              <a:t>Seoul</a:t>
            </a:r>
            <a:r>
              <a:rPr kumimoji="1" lang="cs-CZ" dirty="0"/>
              <a:t> </a:t>
            </a:r>
            <a:endParaRPr lang="cs-CZ" dirty="0"/>
          </a:p>
          <a:p>
            <a:pPr fontAlgn="t"/>
            <a:r>
              <a:rPr kumimoji="1" lang="cs-CZ" b="1" dirty="0" err="1">
                <a:solidFill>
                  <a:schemeClr val="tx2">
                    <a:lumMod val="75000"/>
                  </a:schemeClr>
                </a:solidFill>
              </a:rPr>
              <a:t>Airline</a:t>
            </a:r>
            <a:r>
              <a:rPr kumimoji="1" lang="cs-CZ" b="1" dirty="0">
                <a:solidFill>
                  <a:schemeClr val="tx2">
                    <a:lumMod val="75000"/>
                  </a:schemeClr>
                </a:solidFill>
              </a:rPr>
              <a:t>:</a:t>
            </a:r>
            <a:r>
              <a:rPr kumimoji="1" lang="cs-CZ" dirty="0">
                <a:solidFill>
                  <a:schemeClr val="tx2">
                    <a:lumMod val="75000"/>
                  </a:schemeClr>
                </a:solidFill>
              </a:rPr>
              <a:t> </a:t>
            </a:r>
            <a:r>
              <a:rPr kumimoji="1" lang="cs-CZ" dirty="0"/>
              <a:t>Blue </a:t>
            </a:r>
            <a:r>
              <a:rPr kumimoji="1" lang="cs-CZ" dirty="0" err="1"/>
              <a:t>Skies</a:t>
            </a:r>
            <a:r>
              <a:rPr kumimoji="1" lang="cs-CZ" dirty="0"/>
              <a:t> </a:t>
            </a:r>
            <a:r>
              <a:rPr kumimoji="1" lang="cs-CZ" dirty="0" err="1"/>
              <a:t>Skies</a:t>
            </a:r>
            <a:r>
              <a:rPr kumimoji="1" lang="cs-CZ" dirty="0"/>
              <a:t> </a:t>
            </a:r>
            <a:endParaRPr lang="cs-CZ" dirty="0"/>
          </a:p>
          <a:p>
            <a:pPr fontAlgn="t"/>
            <a:r>
              <a:rPr kumimoji="1" lang="en-US" b="1" dirty="0">
                <a:solidFill>
                  <a:schemeClr val="tx2">
                    <a:lumMod val="75000"/>
                  </a:schemeClr>
                </a:solidFill>
              </a:rPr>
              <a:t>Departure time:</a:t>
            </a:r>
            <a:r>
              <a:rPr kumimoji="1" lang="en-US" dirty="0">
                <a:solidFill>
                  <a:schemeClr val="tx2">
                    <a:lumMod val="75000"/>
                  </a:schemeClr>
                </a:solidFill>
              </a:rPr>
              <a:t> </a:t>
            </a:r>
            <a:r>
              <a:rPr kumimoji="1" lang="en-US" dirty="0"/>
              <a:t>Saturday 1:30 AM </a:t>
            </a:r>
            <a:endParaRPr lang="cs-CZ" dirty="0"/>
          </a:p>
          <a:p>
            <a:pPr fontAlgn="t"/>
            <a:r>
              <a:rPr kumimoji="1" lang="cs-CZ" b="1" dirty="0" err="1">
                <a:solidFill>
                  <a:schemeClr val="tx2">
                    <a:lumMod val="75000"/>
                  </a:schemeClr>
                </a:solidFill>
              </a:rPr>
              <a:t>Flight</a:t>
            </a:r>
            <a:r>
              <a:rPr kumimoji="1" lang="cs-CZ" b="1" dirty="0">
                <a:solidFill>
                  <a:schemeClr val="tx2">
                    <a:lumMod val="75000"/>
                  </a:schemeClr>
                </a:solidFill>
              </a:rPr>
              <a:t> </a:t>
            </a:r>
            <a:r>
              <a:rPr kumimoji="1" lang="cs-CZ" b="1" dirty="0" err="1">
                <a:solidFill>
                  <a:schemeClr val="tx2">
                    <a:lumMod val="75000"/>
                  </a:schemeClr>
                </a:solidFill>
              </a:rPr>
              <a:t>length</a:t>
            </a:r>
            <a:r>
              <a:rPr kumimoji="1" lang="cs-CZ" b="1" dirty="0">
                <a:solidFill>
                  <a:schemeClr val="tx2">
                    <a:lumMod val="75000"/>
                  </a:schemeClr>
                </a:solidFill>
              </a:rPr>
              <a:t>: </a:t>
            </a:r>
            <a:r>
              <a:rPr kumimoji="1" lang="cs-CZ" dirty="0"/>
              <a:t>16 </a:t>
            </a:r>
            <a:r>
              <a:rPr kumimoji="1" lang="cs-CZ" dirty="0" err="1"/>
              <a:t>hours</a:t>
            </a:r>
            <a:r>
              <a:rPr kumimoji="1" lang="cs-CZ" dirty="0"/>
              <a:t> </a:t>
            </a:r>
            <a:endParaRPr lang="cs-CZ" dirty="0"/>
          </a:p>
          <a:p>
            <a:pPr fontAlgn="t"/>
            <a:r>
              <a:rPr kumimoji="1" lang="cs-CZ" b="1" dirty="0" err="1">
                <a:solidFill>
                  <a:schemeClr val="tx2">
                    <a:lumMod val="75000"/>
                  </a:schemeClr>
                </a:solidFill>
              </a:rPr>
              <a:t>Layover</a:t>
            </a:r>
            <a:r>
              <a:rPr kumimoji="1" lang="cs-CZ" b="1" dirty="0">
                <a:solidFill>
                  <a:schemeClr val="tx2">
                    <a:lumMod val="75000"/>
                  </a:schemeClr>
                </a:solidFill>
              </a:rPr>
              <a:t>:</a:t>
            </a:r>
            <a:r>
              <a:rPr kumimoji="1" lang="cs-CZ" dirty="0">
                <a:solidFill>
                  <a:schemeClr val="tx2">
                    <a:lumMod val="75000"/>
                  </a:schemeClr>
                </a:solidFill>
              </a:rPr>
              <a:t> </a:t>
            </a:r>
            <a:r>
              <a:rPr kumimoji="1" lang="cs-CZ" dirty="0"/>
              <a:t>San Francisco, </a:t>
            </a:r>
            <a:r>
              <a:rPr kumimoji="1" lang="cs-CZ" dirty="0" err="1"/>
              <a:t>Tokyo</a:t>
            </a:r>
            <a:r>
              <a:rPr kumimoji="1" lang="cs-CZ" dirty="0"/>
              <a:t> </a:t>
            </a:r>
            <a:endParaRPr lang="cs-CZ" dirty="0"/>
          </a:p>
          <a:p>
            <a:pPr fontAlgn="t"/>
            <a:r>
              <a:rPr kumimoji="1" lang="en-US" b="1" dirty="0">
                <a:solidFill>
                  <a:schemeClr val="tx2">
                    <a:lumMod val="75000"/>
                  </a:schemeClr>
                </a:solidFill>
              </a:rPr>
              <a:t>Price:</a:t>
            </a:r>
            <a:r>
              <a:rPr kumimoji="1" lang="en-US" dirty="0">
                <a:solidFill>
                  <a:schemeClr val="tx2">
                    <a:lumMod val="75000"/>
                  </a:schemeClr>
                </a:solidFill>
              </a:rPr>
              <a:t> </a:t>
            </a:r>
            <a:r>
              <a:rPr kumimoji="1" lang="en-US" dirty="0"/>
              <a:t>Coach- $950 </a:t>
            </a:r>
            <a:endParaRPr lang="cs-CZ" dirty="0"/>
          </a:p>
          <a:p>
            <a:pPr fontAlgn="t"/>
            <a:r>
              <a:rPr kumimoji="1" lang="en-US" dirty="0"/>
              <a:t>Business class- $1650</a:t>
            </a:r>
            <a:endParaRPr lang="cs-CZ" dirty="0"/>
          </a:p>
          <a:p>
            <a:pPr fontAlgn="t"/>
            <a:r>
              <a:rPr kumimoji="1" lang="en-US" dirty="0"/>
              <a:t>First class- $1900 P</a:t>
            </a:r>
            <a:endParaRPr lang="cs-CZ" dirty="0"/>
          </a:p>
          <a:p>
            <a:pPr fontAlgn="t"/>
            <a:r>
              <a:rPr kumimoji="1" lang="cs-CZ" b="1" dirty="0" err="1">
                <a:solidFill>
                  <a:schemeClr val="tx2">
                    <a:lumMod val="75000"/>
                  </a:schemeClr>
                </a:solidFill>
              </a:rPr>
              <a:t>Preferred</a:t>
            </a:r>
            <a:r>
              <a:rPr kumimoji="1" lang="cs-CZ" b="1" dirty="0">
                <a:solidFill>
                  <a:schemeClr val="tx2">
                    <a:lumMod val="75000"/>
                  </a:schemeClr>
                </a:solidFill>
              </a:rPr>
              <a:t> </a:t>
            </a:r>
            <a:r>
              <a:rPr kumimoji="1" lang="cs-CZ" b="1" dirty="0" err="1" smtClean="0">
                <a:solidFill>
                  <a:schemeClr val="tx2">
                    <a:lumMod val="75000"/>
                  </a:schemeClr>
                </a:solidFill>
              </a:rPr>
              <a:t>seating</a:t>
            </a:r>
            <a:r>
              <a:rPr kumimoji="1" lang="cs-CZ" b="1" dirty="0">
                <a:solidFill>
                  <a:schemeClr val="tx2">
                    <a:lumMod val="75000"/>
                  </a:schemeClr>
                </a:solidFill>
              </a:rPr>
              <a:t>:</a:t>
            </a:r>
            <a:endParaRPr lang="cs-CZ" dirty="0">
              <a:solidFill>
                <a:schemeClr val="tx2">
                  <a:lumMod val="75000"/>
                </a:schemeClr>
              </a:solidFill>
            </a:endParaRPr>
          </a:p>
          <a:p>
            <a:pPr fontAlgn="t"/>
            <a:r>
              <a:rPr kumimoji="1" lang="cs-CZ" dirty="0" err="1"/>
              <a:t>Aisle</a:t>
            </a:r>
            <a:r>
              <a:rPr kumimoji="1" lang="cs-CZ" dirty="0"/>
              <a:t> </a:t>
            </a:r>
            <a:r>
              <a:rPr kumimoji="1" lang="cs-CZ" dirty="0" err="1"/>
              <a:t>Window</a:t>
            </a:r>
            <a:endParaRPr lang="cs-CZ" dirty="0"/>
          </a:p>
          <a:p>
            <a:pPr fontAlgn="t"/>
            <a:r>
              <a:rPr kumimoji="1" lang="cs-CZ" b="1" dirty="0" err="1">
                <a:solidFill>
                  <a:schemeClr val="tx2">
                    <a:lumMod val="75000"/>
                  </a:schemeClr>
                </a:solidFill>
              </a:rPr>
              <a:t>Destination</a:t>
            </a:r>
            <a:r>
              <a:rPr kumimoji="1" lang="cs-CZ" b="1" dirty="0">
                <a:solidFill>
                  <a:schemeClr val="tx2">
                    <a:lumMod val="75000"/>
                  </a:schemeClr>
                </a:solidFill>
              </a:rPr>
              <a:t>: </a:t>
            </a:r>
            <a:r>
              <a:rPr kumimoji="1" lang="cs-CZ" dirty="0"/>
              <a:t>Chicago </a:t>
            </a:r>
            <a:endParaRPr lang="cs-CZ" dirty="0"/>
          </a:p>
          <a:p>
            <a:pPr fontAlgn="t"/>
            <a:r>
              <a:rPr kumimoji="1" lang="cs-CZ" b="1" dirty="0" err="1">
                <a:solidFill>
                  <a:schemeClr val="tx2">
                    <a:lumMod val="75000"/>
                  </a:schemeClr>
                </a:solidFill>
              </a:rPr>
              <a:t>Airline</a:t>
            </a:r>
            <a:r>
              <a:rPr kumimoji="1" lang="cs-CZ" b="1" dirty="0">
                <a:solidFill>
                  <a:schemeClr val="tx2">
                    <a:lumMod val="75000"/>
                  </a:schemeClr>
                </a:solidFill>
              </a:rPr>
              <a:t>:</a:t>
            </a:r>
            <a:r>
              <a:rPr kumimoji="1" lang="cs-CZ" dirty="0">
                <a:solidFill>
                  <a:schemeClr val="tx2">
                    <a:lumMod val="75000"/>
                  </a:schemeClr>
                </a:solidFill>
              </a:rPr>
              <a:t> </a:t>
            </a:r>
            <a:r>
              <a:rPr kumimoji="1" lang="cs-CZ" dirty="0" err="1"/>
              <a:t>National</a:t>
            </a:r>
            <a:r>
              <a:rPr kumimoji="1" lang="cs-CZ" dirty="0"/>
              <a:t> </a:t>
            </a:r>
            <a:r>
              <a:rPr kumimoji="1" lang="cs-CZ" dirty="0" err="1"/>
              <a:t>Airways</a:t>
            </a:r>
            <a:r>
              <a:rPr kumimoji="1" lang="cs-CZ" dirty="0"/>
              <a:t> </a:t>
            </a:r>
            <a:endParaRPr lang="cs-CZ" dirty="0"/>
          </a:p>
          <a:p>
            <a:pPr fontAlgn="t"/>
            <a:r>
              <a:rPr kumimoji="1" lang="en-US" b="1" dirty="0">
                <a:solidFill>
                  <a:schemeClr val="tx2">
                    <a:lumMod val="75000"/>
                  </a:schemeClr>
                </a:solidFill>
              </a:rPr>
              <a:t>Departure time: </a:t>
            </a:r>
            <a:r>
              <a:rPr kumimoji="1" lang="en-US" dirty="0"/>
              <a:t>Sunday 8:30 am </a:t>
            </a:r>
            <a:endParaRPr lang="cs-CZ" dirty="0"/>
          </a:p>
          <a:p>
            <a:pPr fontAlgn="t"/>
            <a:r>
              <a:rPr kumimoji="1" lang="cs-CZ" b="1" dirty="0" err="1">
                <a:solidFill>
                  <a:schemeClr val="tx2">
                    <a:lumMod val="75000"/>
                  </a:schemeClr>
                </a:solidFill>
              </a:rPr>
              <a:t>Flight</a:t>
            </a:r>
            <a:r>
              <a:rPr kumimoji="1" lang="cs-CZ" b="1" dirty="0">
                <a:solidFill>
                  <a:schemeClr val="tx2">
                    <a:lumMod val="75000"/>
                  </a:schemeClr>
                </a:solidFill>
              </a:rPr>
              <a:t> </a:t>
            </a:r>
            <a:r>
              <a:rPr kumimoji="1" lang="cs-CZ" b="1" dirty="0" err="1">
                <a:solidFill>
                  <a:schemeClr val="tx2">
                    <a:lumMod val="75000"/>
                  </a:schemeClr>
                </a:solidFill>
              </a:rPr>
              <a:t>length</a:t>
            </a:r>
            <a:r>
              <a:rPr kumimoji="1" lang="cs-CZ" b="1" dirty="0">
                <a:solidFill>
                  <a:schemeClr val="tx2">
                    <a:lumMod val="75000"/>
                  </a:schemeClr>
                </a:solidFill>
              </a:rPr>
              <a:t>: </a:t>
            </a:r>
            <a:r>
              <a:rPr kumimoji="1" lang="cs-CZ" dirty="0"/>
              <a:t>24 </a:t>
            </a:r>
            <a:r>
              <a:rPr kumimoji="1" lang="cs-CZ" dirty="0" err="1"/>
              <a:t>hours</a:t>
            </a:r>
            <a:r>
              <a:rPr kumimoji="1" lang="cs-CZ" dirty="0"/>
              <a:t> </a:t>
            </a:r>
            <a:endParaRPr lang="cs-CZ" dirty="0"/>
          </a:p>
          <a:p>
            <a:pPr fontAlgn="t"/>
            <a:r>
              <a:rPr kumimoji="1" lang="cs-CZ" b="1" dirty="0" err="1">
                <a:solidFill>
                  <a:schemeClr val="tx2">
                    <a:lumMod val="75000"/>
                  </a:schemeClr>
                </a:solidFill>
              </a:rPr>
              <a:t>Layover</a:t>
            </a:r>
            <a:r>
              <a:rPr kumimoji="1" lang="cs-CZ" b="1" dirty="0">
                <a:solidFill>
                  <a:schemeClr val="tx2">
                    <a:lumMod val="75000"/>
                  </a:schemeClr>
                </a:solidFill>
              </a:rPr>
              <a:t>: </a:t>
            </a:r>
            <a:r>
              <a:rPr kumimoji="1" lang="cs-CZ" dirty="0"/>
              <a:t>London,</a:t>
            </a:r>
            <a:r>
              <a:rPr kumimoji="1" lang="cs-CZ" b="1" dirty="0"/>
              <a:t> </a:t>
            </a:r>
            <a:r>
              <a:rPr kumimoji="1" lang="cs-CZ" dirty="0"/>
              <a:t>New York </a:t>
            </a:r>
            <a:endParaRPr lang="cs-CZ" dirty="0"/>
          </a:p>
          <a:p>
            <a:pPr fontAlgn="t"/>
            <a:r>
              <a:rPr kumimoji="1" lang="en-US" b="1" dirty="0">
                <a:solidFill>
                  <a:schemeClr val="tx2">
                    <a:lumMod val="75000"/>
                  </a:schemeClr>
                </a:solidFill>
              </a:rPr>
              <a:t>Price:</a:t>
            </a:r>
            <a:r>
              <a:rPr kumimoji="1" lang="en-US" dirty="0">
                <a:solidFill>
                  <a:schemeClr val="tx2">
                    <a:lumMod val="75000"/>
                  </a:schemeClr>
                </a:solidFill>
              </a:rPr>
              <a:t> </a:t>
            </a:r>
            <a:r>
              <a:rPr kumimoji="1" lang="en-US" dirty="0"/>
              <a:t>Coach- $1150 </a:t>
            </a:r>
            <a:endParaRPr lang="cs-CZ" dirty="0"/>
          </a:p>
          <a:p>
            <a:pPr fontAlgn="t"/>
            <a:r>
              <a:rPr kumimoji="1" lang="en-US" dirty="0"/>
              <a:t>Business class- $1550</a:t>
            </a:r>
            <a:endParaRPr lang="cs-CZ" dirty="0"/>
          </a:p>
          <a:p>
            <a:pPr fontAlgn="t"/>
            <a:r>
              <a:rPr kumimoji="1" lang="en-US" dirty="0"/>
              <a:t>First class- $2400 </a:t>
            </a:r>
            <a:endParaRPr lang="cs-CZ" dirty="0"/>
          </a:p>
          <a:p>
            <a:pPr fontAlgn="t"/>
            <a:r>
              <a:rPr kumimoji="1" lang="cs-CZ" b="1" dirty="0" err="1">
                <a:solidFill>
                  <a:schemeClr val="tx2">
                    <a:lumMod val="75000"/>
                  </a:schemeClr>
                </a:solidFill>
              </a:rPr>
              <a:t>Preferred</a:t>
            </a:r>
            <a:r>
              <a:rPr kumimoji="1" lang="cs-CZ" b="1" dirty="0">
                <a:solidFill>
                  <a:schemeClr val="tx2">
                    <a:lumMod val="75000"/>
                  </a:schemeClr>
                </a:solidFill>
              </a:rPr>
              <a:t> </a:t>
            </a:r>
            <a:r>
              <a:rPr kumimoji="1" lang="cs-CZ" b="1" dirty="0" err="1" smtClean="0">
                <a:solidFill>
                  <a:schemeClr val="tx2">
                    <a:lumMod val="75000"/>
                  </a:schemeClr>
                </a:solidFill>
              </a:rPr>
              <a:t>seating</a:t>
            </a:r>
            <a:r>
              <a:rPr kumimoji="1" lang="cs-CZ" b="1" dirty="0" smtClean="0">
                <a:solidFill>
                  <a:schemeClr val="tx2">
                    <a:lumMod val="75000"/>
                  </a:schemeClr>
                </a:solidFill>
              </a:rPr>
              <a:t>:</a:t>
            </a:r>
            <a:r>
              <a:rPr kumimoji="1" lang="cs-CZ" dirty="0" smtClean="0">
                <a:solidFill>
                  <a:schemeClr val="tx2">
                    <a:lumMod val="75000"/>
                  </a:schemeClr>
                </a:solidFill>
              </a:rPr>
              <a:t> </a:t>
            </a:r>
            <a:endParaRPr lang="cs-CZ" dirty="0">
              <a:solidFill>
                <a:schemeClr val="tx2">
                  <a:lumMod val="75000"/>
                </a:schemeClr>
              </a:solidFill>
            </a:endParaRPr>
          </a:p>
          <a:p>
            <a:pPr fontAlgn="t"/>
            <a:r>
              <a:rPr kumimoji="1" lang="cs-CZ" dirty="0" err="1"/>
              <a:t>Aisle</a:t>
            </a:r>
            <a:r>
              <a:rPr kumimoji="1" lang="cs-CZ" dirty="0"/>
              <a:t> </a:t>
            </a:r>
            <a:r>
              <a:rPr kumimoji="1" lang="cs-CZ" dirty="0" err="1" smtClean="0"/>
              <a:t>Window</a:t>
            </a:r>
            <a:endParaRPr lang="cs-CZ" dirty="0"/>
          </a:p>
        </p:txBody>
      </p:sp>
      <p:sp>
        <p:nvSpPr>
          <p:cNvPr id="8" name="TextovéPole 7"/>
          <p:cNvSpPr txBox="1"/>
          <p:nvPr/>
        </p:nvSpPr>
        <p:spPr>
          <a:xfrm>
            <a:off x="4499992" y="1316961"/>
            <a:ext cx="4536504" cy="5632311"/>
          </a:xfrm>
          <a:prstGeom prst="rect">
            <a:avLst/>
          </a:prstGeom>
          <a:noFill/>
          <a:ln>
            <a:solidFill>
              <a:schemeClr val="tx2">
                <a:lumMod val="75000"/>
              </a:schemeClr>
            </a:solidFill>
          </a:ln>
        </p:spPr>
        <p:txBody>
          <a:bodyPr wrap="square" rtlCol="0">
            <a:spAutoFit/>
          </a:bodyPr>
          <a:lstStyle/>
          <a:p>
            <a:pPr fontAlgn="t"/>
            <a:r>
              <a:rPr kumimoji="1" lang="cs-CZ" b="1" dirty="0" err="1">
                <a:solidFill>
                  <a:schemeClr val="tx2">
                    <a:lumMod val="75000"/>
                  </a:schemeClr>
                </a:solidFill>
              </a:rPr>
              <a:t>Destination</a:t>
            </a:r>
            <a:r>
              <a:rPr kumimoji="1" lang="cs-CZ" b="1" dirty="0">
                <a:solidFill>
                  <a:schemeClr val="tx2">
                    <a:lumMod val="75000"/>
                  </a:schemeClr>
                </a:solidFill>
              </a:rPr>
              <a:t>: </a:t>
            </a:r>
            <a:r>
              <a:rPr kumimoji="1" lang="cs-CZ" dirty="0"/>
              <a:t>San Francisco</a:t>
            </a:r>
            <a:endParaRPr lang="cs-CZ" dirty="0"/>
          </a:p>
          <a:p>
            <a:pPr fontAlgn="t"/>
            <a:r>
              <a:rPr kumimoji="1" lang="cs-CZ" b="1" dirty="0" err="1">
                <a:solidFill>
                  <a:schemeClr val="tx2">
                    <a:lumMod val="75000"/>
                  </a:schemeClr>
                </a:solidFill>
              </a:rPr>
              <a:t>Airline</a:t>
            </a:r>
            <a:r>
              <a:rPr kumimoji="1" lang="cs-CZ" b="1" dirty="0">
                <a:solidFill>
                  <a:schemeClr val="tx2">
                    <a:lumMod val="75000"/>
                  </a:schemeClr>
                </a:solidFill>
              </a:rPr>
              <a:t>:</a:t>
            </a:r>
            <a:r>
              <a:rPr kumimoji="1" lang="cs-CZ" dirty="0">
                <a:solidFill>
                  <a:schemeClr val="tx2">
                    <a:lumMod val="75000"/>
                  </a:schemeClr>
                </a:solidFill>
              </a:rPr>
              <a:t> </a:t>
            </a:r>
            <a:r>
              <a:rPr kumimoji="1" lang="cs-CZ" dirty="0" err="1"/>
              <a:t>World</a:t>
            </a:r>
            <a:r>
              <a:rPr kumimoji="1" lang="cs-CZ" dirty="0"/>
              <a:t> </a:t>
            </a:r>
            <a:r>
              <a:rPr kumimoji="1" lang="cs-CZ" dirty="0" err="1"/>
              <a:t>Wide</a:t>
            </a:r>
            <a:r>
              <a:rPr kumimoji="1" lang="cs-CZ" dirty="0"/>
              <a:t> Airlines</a:t>
            </a:r>
            <a:endParaRPr lang="cs-CZ" dirty="0"/>
          </a:p>
          <a:p>
            <a:pPr fontAlgn="t"/>
            <a:r>
              <a:rPr kumimoji="1" lang="en-US" b="1" dirty="0">
                <a:solidFill>
                  <a:schemeClr val="tx2">
                    <a:lumMod val="75000"/>
                  </a:schemeClr>
                </a:solidFill>
              </a:rPr>
              <a:t>Departure time: </a:t>
            </a:r>
            <a:r>
              <a:rPr kumimoji="1" lang="en-US" dirty="0"/>
              <a:t>Saturday 9:00 am </a:t>
            </a:r>
            <a:endParaRPr lang="cs-CZ" dirty="0"/>
          </a:p>
          <a:p>
            <a:pPr fontAlgn="t"/>
            <a:r>
              <a:rPr kumimoji="1" lang="cs-CZ" b="1" dirty="0" err="1">
                <a:solidFill>
                  <a:schemeClr val="tx2">
                    <a:lumMod val="75000"/>
                  </a:schemeClr>
                </a:solidFill>
              </a:rPr>
              <a:t>Flight</a:t>
            </a:r>
            <a:r>
              <a:rPr kumimoji="1" lang="cs-CZ" b="1" dirty="0">
                <a:solidFill>
                  <a:schemeClr val="tx2">
                    <a:lumMod val="75000"/>
                  </a:schemeClr>
                </a:solidFill>
              </a:rPr>
              <a:t> </a:t>
            </a:r>
            <a:r>
              <a:rPr kumimoji="1" lang="cs-CZ" b="1" dirty="0" err="1">
                <a:solidFill>
                  <a:schemeClr val="tx2">
                    <a:lumMod val="75000"/>
                  </a:schemeClr>
                </a:solidFill>
              </a:rPr>
              <a:t>length</a:t>
            </a:r>
            <a:r>
              <a:rPr kumimoji="1" lang="cs-CZ" b="1" dirty="0">
                <a:solidFill>
                  <a:schemeClr val="tx2">
                    <a:lumMod val="75000"/>
                  </a:schemeClr>
                </a:solidFill>
              </a:rPr>
              <a:t>: </a:t>
            </a:r>
            <a:r>
              <a:rPr kumimoji="1" lang="cs-CZ" dirty="0"/>
              <a:t>12 </a:t>
            </a:r>
            <a:r>
              <a:rPr kumimoji="1" lang="cs-CZ" dirty="0" err="1"/>
              <a:t>hours</a:t>
            </a:r>
            <a:endParaRPr lang="cs-CZ" dirty="0"/>
          </a:p>
          <a:p>
            <a:pPr fontAlgn="t"/>
            <a:r>
              <a:rPr kumimoji="1" lang="cs-CZ" b="1" dirty="0" err="1">
                <a:solidFill>
                  <a:schemeClr val="tx2">
                    <a:lumMod val="75000"/>
                  </a:schemeClr>
                </a:solidFill>
              </a:rPr>
              <a:t>Layover</a:t>
            </a:r>
            <a:r>
              <a:rPr kumimoji="1" lang="cs-CZ" b="1" dirty="0">
                <a:solidFill>
                  <a:schemeClr val="tx2">
                    <a:lumMod val="75000"/>
                  </a:schemeClr>
                </a:solidFill>
              </a:rPr>
              <a:t>: </a:t>
            </a:r>
            <a:r>
              <a:rPr kumimoji="1" lang="cs-CZ" dirty="0"/>
              <a:t>Direct </a:t>
            </a:r>
            <a:r>
              <a:rPr kumimoji="1" lang="cs-CZ" dirty="0" err="1"/>
              <a:t>flight</a:t>
            </a:r>
            <a:endParaRPr lang="cs-CZ" dirty="0"/>
          </a:p>
          <a:p>
            <a:pPr fontAlgn="t"/>
            <a:r>
              <a:rPr kumimoji="1" lang="en-US" b="1" dirty="0">
                <a:solidFill>
                  <a:schemeClr val="tx2">
                    <a:lumMod val="75000"/>
                  </a:schemeClr>
                </a:solidFill>
              </a:rPr>
              <a:t>Price:</a:t>
            </a:r>
            <a:r>
              <a:rPr kumimoji="1" lang="en-US" dirty="0">
                <a:solidFill>
                  <a:schemeClr val="tx2">
                    <a:lumMod val="75000"/>
                  </a:schemeClr>
                </a:solidFill>
              </a:rPr>
              <a:t> </a:t>
            </a:r>
            <a:r>
              <a:rPr kumimoji="1" lang="en-US" dirty="0"/>
              <a:t>Coach- $1050 </a:t>
            </a:r>
            <a:endParaRPr kumimoji="1" lang="cs-CZ" dirty="0" smtClean="0"/>
          </a:p>
          <a:p>
            <a:pPr fontAlgn="t"/>
            <a:r>
              <a:rPr kumimoji="1" lang="en-US" dirty="0" smtClean="0"/>
              <a:t>Business </a:t>
            </a:r>
            <a:r>
              <a:rPr kumimoji="1" lang="en-US" dirty="0"/>
              <a:t>class- $1650</a:t>
            </a:r>
            <a:endParaRPr lang="cs-CZ" dirty="0"/>
          </a:p>
          <a:p>
            <a:pPr fontAlgn="t"/>
            <a:r>
              <a:rPr kumimoji="1" lang="en-US" dirty="0"/>
              <a:t>First class- $2000</a:t>
            </a:r>
            <a:endParaRPr lang="cs-CZ" dirty="0"/>
          </a:p>
          <a:p>
            <a:pPr fontAlgn="t"/>
            <a:r>
              <a:rPr kumimoji="1" lang="cs-CZ" b="1" dirty="0" err="1">
                <a:solidFill>
                  <a:schemeClr val="tx2">
                    <a:lumMod val="75000"/>
                  </a:schemeClr>
                </a:solidFill>
              </a:rPr>
              <a:t>Preferred</a:t>
            </a:r>
            <a:r>
              <a:rPr kumimoji="1" lang="cs-CZ" b="1" dirty="0">
                <a:solidFill>
                  <a:schemeClr val="tx2">
                    <a:lumMod val="75000"/>
                  </a:schemeClr>
                </a:solidFill>
              </a:rPr>
              <a:t> </a:t>
            </a:r>
            <a:r>
              <a:rPr kumimoji="1" lang="cs-CZ" b="1" dirty="0" err="1" smtClean="0">
                <a:solidFill>
                  <a:schemeClr val="tx2">
                    <a:lumMod val="75000"/>
                  </a:schemeClr>
                </a:solidFill>
              </a:rPr>
              <a:t>seating</a:t>
            </a:r>
            <a:r>
              <a:rPr kumimoji="1" lang="cs-CZ" b="1" dirty="0" smtClean="0">
                <a:solidFill>
                  <a:schemeClr val="tx2">
                    <a:lumMod val="75000"/>
                  </a:schemeClr>
                </a:solidFill>
              </a:rPr>
              <a:t>:</a:t>
            </a:r>
            <a:r>
              <a:rPr kumimoji="1" lang="cs-CZ" dirty="0" smtClean="0">
                <a:solidFill>
                  <a:schemeClr val="tx2">
                    <a:lumMod val="75000"/>
                  </a:schemeClr>
                </a:solidFill>
              </a:rPr>
              <a:t> </a:t>
            </a:r>
            <a:endParaRPr lang="cs-CZ" dirty="0">
              <a:solidFill>
                <a:schemeClr val="tx2">
                  <a:lumMod val="75000"/>
                </a:schemeClr>
              </a:solidFill>
            </a:endParaRPr>
          </a:p>
          <a:p>
            <a:pPr fontAlgn="t"/>
            <a:r>
              <a:rPr kumimoji="1" lang="cs-CZ" dirty="0" err="1"/>
              <a:t>Aisle</a:t>
            </a:r>
            <a:r>
              <a:rPr kumimoji="1" lang="cs-CZ" dirty="0"/>
              <a:t> </a:t>
            </a:r>
            <a:r>
              <a:rPr kumimoji="1" lang="cs-CZ" dirty="0" err="1"/>
              <a:t>Window</a:t>
            </a:r>
            <a:endParaRPr lang="cs-CZ" dirty="0"/>
          </a:p>
          <a:p>
            <a:pPr fontAlgn="t"/>
            <a:r>
              <a:rPr kumimoji="1" lang="cs-CZ" b="1" dirty="0" err="1">
                <a:solidFill>
                  <a:schemeClr val="tx2">
                    <a:lumMod val="75000"/>
                  </a:schemeClr>
                </a:solidFill>
              </a:rPr>
              <a:t>Destination</a:t>
            </a:r>
            <a:r>
              <a:rPr kumimoji="1" lang="cs-CZ" b="1" dirty="0">
                <a:solidFill>
                  <a:schemeClr val="tx2">
                    <a:lumMod val="75000"/>
                  </a:schemeClr>
                </a:solidFill>
              </a:rPr>
              <a:t>: </a:t>
            </a:r>
            <a:r>
              <a:rPr kumimoji="1" lang="cs-CZ" dirty="0" err="1"/>
              <a:t>Moscow</a:t>
            </a:r>
            <a:r>
              <a:rPr kumimoji="1" lang="cs-CZ" dirty="0"/>
              <a:t> </a:t>
            </a:r>
            <a:endParaRPr lang="cs-CZ" dirty="0"/>
          </a:p>
          <a:p>
            <a:pPr fontAlgn="t"/>
            <a:r>
              <a:rPr kumimoji="1" lang="cs-CZ" b="1" dirty="0" err="1">
                <a:solidFill>
                  <a:schemeClr val="tx2">
                    <a:lumMod val="75000"/>
                  </a:schemeClr>
                </a:solidFill>
              </a:rPr>
              <a:t>Airline</a:t>
            </a:r>
            <a:r>
              <a:rPr kumimoji="1" lang="cs-CZ" b="1" dirty="0">
                <a:solidFill>
                  <a:schemeClr val="tx2">
                    <a:lumMod val="75000"/>
                  </a:schemeClr>
                </a:solidFill>
              </a:rPr>
              <a:t>:</a:t>
            </a:r>
            <a:r>
              <a:rPr kumimoji="1" lang="cs-CZ" dirty="0">
                <a:solidFill>
                  <a:schemeClr val="tx2">
                    <a:lumMod val="75000"/>
                  </a:schemeClr>
                </a:solidFill>
              </a:rPr>
              <a:t> </a:t>
            </a:r>
            <a:r>
              <a:rPr kumimoji="1" lang="cs-CZ" dirty="0"/>
              <a:t>Great </a:t>
            </a:r>
            <a:r>
              <a:rPr kumimoji="1" lang="cs-CZ" dirty="0" err="1"/>
              <a:t>Northern</a:t>
            </a:r>
            <a:r>
              <a:rPr kumimoji="1" lang="cs-CZ" dirty="0"/>
              <a:t> </a:t>
            </a:r>
            <a:r>
              <a:rPr kumimoji="1" lang="cs-CZ" dirty="0" err="1"/>
              <a:t>Airline</a:t>
            </a:r>
            <a:endParaRPr lang="cs-CZ" dirty="0"/>
          </a:p>
          <a:p>
            <a:pPr fontAlgn="t"/>
            <a:r>
              <a:rPr kumimoji="1" lang="en-US" b="1" dirty="0">
                <a:solidFill>
                  <a:schemeClr val="tx2">
                    <a:lumMod val="75000"/>
                  </a:schemeClr>
                </a:solidFill>
              </a:rPr>
              <a:t>Departure time: </a:t>
            </a:r>
            <a:r>
              <a:rPr kumimoji="1" lang="en-US" dirty="0"/>
              <a:t>Sunday 1:45 pm</a:t>
            </a:r>
            <a:endParaRPr lang="cs-CZ" dirty="0"/>
          </a:p>
          <a:p>
            <a:pPr fontAlgn="t"/>
            <a:r>
              <a:rPr kumimoji="1" lang="cs-CZ" b="1" dirty="0" err="1">
                <a:solidFill>
                  <a:schemeClr val="tx2">
                    <a:lumMod val="75000"/>
                  </a:schemeClr>
                </a:solidFill>
              </a:rPr>
              <a:t>Flight</a:t>
            </a:r>
            <a:r>
              <a:rPr kumimoji="1" lang="cs-CZ" b="1" dirty="0">
                <a:solidFill>
                  <a:schemeClr val="tx2">
                    <a:lumMod val="75000"/>
                  </a:schemeClr>
                </a:solidFill>
              </a:rPr>
              <a:t> </a:t>
            </a:r>
            <a:r>
              <a:rPr kumimoji="1" lang="cs-CZ" b="1" dirty="0" err="1">
                <a:solidFill>
                  <a:schemeClr val="tx2">
                    <a:lumMod val="75000"/>
                  </a:schemeClr>
                </a:solidFill>
              </a:rPr>
              <a:t>length</a:t>
            </a:r>
            <a:r>
              <a:rPr kumimoji="1" lang="cs-CZ" b="1" dirty="0">
                <a:solidFill>
                  <a:schemeClr val="tx2">
                    <a:lumMod val="75000"/>
                  </a:schemeClr>
                </a:solidFill>
              </a:rPr>
              <a:t>: </a:t>
            </a:r>
            <a:r>
              <a:rPr kumimoji="1" lang="cs-CZ" dirty="0"/>
              <a:t>18 </a:t>
            </a:r>
            <a:r>
              <a:rPr kumimoji="1" lang="cs-CZ" dirty="0" err="1"/>
              <a:t>hours</a:t>
            </a:r>
            <a:r>
              <a:rPr kumimoji="1" lang="cs-CZ" dirty="0"/>
              <a:t> </a:t>
            </a:r>
            <a:endParaRPr lang="cs-CZ" dirty="0"/>
          </a:p>
          <a:p>
            <a:pPr fontAlgn="t"/>
            <a:r>
              <a:rPr kumimoji="1" lang="cs-CZ" b="1" dirty="0" err="1">
                <a:solidFill>
                  <a:schemeClr val="tx2">
                    <a:lumMod val="75000"/>
                  </a:schemeClr>
                </a:solidFill>
              </a:rPr>
              <a:t>Layover</a:t>
            </a:r>
            <a:r>
              <a:rPr kumimoji="1" lang="cs-CZ" b="1" dirty="0">
                <a:solidFill>
                  <a:schemeClr val="tx2">
                    <a:lumMod val="75000"/>
                  </a:schemeClr>
                </a:solidFill>
              </a:rPr>
              <a:t>: </a:t>
            </a:r>
            <a:r>
              <a:rPr kumimoji="1" lang="cs-CZ" dirty="0"/>
              <a:t>Paris</a:t>
            </a:r>
            <a:endParaRPr lang="cs-CZ" dirty="0"/>
          </a:p>
          <a:p>
            <a:pPr fontAlgn="t"/>
            <a:r>
              <a:rPr kumimoji="1" lang="en-US" b="1" dirty="0">
                <a:solidFill>
                  <a:schemeClr val="tx2">
                    <a:lumMod val="75000"/>
                  </a:schemeClr>
                </a:solidFill>
              </a:rPr>
              <a:t>Price:</a:t>
            </a:r>
            <a:r>
              <a:rPr kumimoji="1" lang="en-US" dirty="0">
                <a:solidFill>
                  <a:schemeClr val="tx2">
                    <a:lumMod val="75000"/>
                  </a:schemeClr>
                </a:solidFill>
              </a:rPr>
              <a:t> </a:t>
            </a:r>
            <a:r>
              <a:rPr kumimoji="1" lang="en-US" dirty="0"/>
              <a:t>Coach- $1250 </a:t>
            </a:r>
            <a:endParaRPr kumimoji="1" lang="cs-CZ" dirty="0" smtClean="0"/>
          </a:p>
          <a:p>
            <a:pPr fontAlgn="t"/>
            <a:r>
              <a:rPr kumimoji="1" lang="en-US" dirty="0" smtClean="0"/>
              <a:t>Business </a:t>
            </a:r>
            <a:r>
              <a:rPr kumimoji="1" lang="en-US" dirty="0"/>
              <a:t>class- $1450 </a:t>
            </a:r>
            <a:endParaRPr lang="cs-CZ" dirty="0"/>
          </a:p>
          <a:p>
            <a:pPr fontAlgn="t"/>
            <a:r>
              <a:rPr kumimoji="1" lang="en-US" dirty="0"/>
              <a:t>First class- $2500 </a:t>
            </a:r>
            <a:endParaRPr lang="cs-CZ" dirty="0"/>
          </a:p>
          <a:p>
            <a:pPr fontAlgn="t"/>
            <a:r>
              <a:rPr kumimoji="1" lang="cs-CZ" b="1" dirty="0" err="1">
                <a:solidFill>
                  <a:schemeClr val="tx2">
                    <a:lumMod val="75000"/>
                  </a:schemeClr>
                </a:solidFill>
              </a:rPr>
              <a:t>Preferred</a:t>
            </a:r>
            <a:r>
              <a:rPr kumimoji="1" lang="cs-CZ" b="1" dirty="0">
                <a:solidFill>
                  <a:schemeClr val="tx2">
                    <a:lumMod val="75000"/>
                  </a:schemeClr>
                </a:solidFill>
              </a:rPr>
              <a:t> </a:t>
            </a:r>
            <a:r>
              <a:rPr kumimoji="1" lang="cs-CZ" b="1" dirty="0" err="1" smtClean="0">
                <a:solidFill>
                  <a:schemeClr val="tx2">
                    <a:lumMod val="75000"/>
                  </a:schemeClr>
                </a:solidFill>
              </a:rPr>
              <a:t>seating</a:t>
            </a:r>
            <a:r>
              <a:rPr kumimoji="1" lang="cs-CZ" b="1" dirty="0" smtClean="0">
                <a:solidFill>
                  <a:schemeClr val="tx2">
                    <a:lumMod val="75000"/>
                  </a:schemeClr>
                </a:solidFill>
              </a:rPr>
              <a:t>:</a:t>
            </a:r>
            <a:r>
              <a:rPr kumimoji="1" lang="cs-CZ" dirty="0" smtClean="0">
                <a:solidFill>
                  <a:schemeClr val="tx2">
                    <a:lumMod val="75000"/>
                  </a:schemeClr>
                </a:solidFill>
              </a:rPr>
              <a:t> </a:t>
            </a:r>
            <a:endParaRPr lang="cs-CZ" dirty="0">
              <a:solidFill>
                <a:schemeClr val="tx2">
                  <a:lumMod val="75000"/>
                </a:schemeClr>
              </a:solidFill>
            </a:endParaRPr>
          </a:p>
          <a:p>
            <a:pPr fontAlgn="t"/>
            <a:r>
              <a:rPr kumimoji="1" lang="cs-CZ" dirty="0" err="1"/>
              <a:t>Aisle</a:t>
            </a:r>
            <a:r>
              <a:rPr kumimoji="1" lang="cs-CZ" dirty="0"/>
              <a:t> </a:t>
            </a:r>
            <a:r>
              <a:rPr kumimoji="1" lang="cs-CZ" dirty="0" err="1" smtClean="0"/>
              <a:t>Window</a:t>
            </a:r>
            <a:endParaRPr lang="cs-CZ" dirty="0"/>
          </a:p>
        </p:txBody>
      </p:sp>
    </p:spTree>
    <p:extLst>
      <p:ext uri="{BB962C8B-B14F-4D97-AF65-F5344CB8AC3E}">
        <p14:creationId xmlns:p14="http://schemas.microsoft.com/office/powerpoint/2010/main" val="34643249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179512" y="116632"/>
            <a:ext cx="8784976" cy="369332"/>
          </a:xfrm>
          <a:prstGeom prst="rect">
            <a:avLst/>
          </a:prstGeom>
          <a:noFill/>
        </p:spPr>
        <p:txBody>
          <a:bodyPr wrap="square" rtlCol="0">
            <a:spAutoFit/>
          </a:bodyPr>
          <a:lstStyle/>
          <a:p>
            <a:r>
              <a:rPr lang="cs-CZ" b="1" dirty="0" err="1">
                <a:solidFill>
                  <a:schemeClr val="tx2">
                    <a:lumMod val="75000"/>
                  </a:schemeClr>
                </a:solidFill>
                <a:latin typeface="Arial" pitchFamily="34" charset="0"/>
                <a:cs typeface="Arial" pitchFamily="34" charset="0"/>
              </a:rPr>
              <a:t>Reservations</a:t>
            </a:r>
            <a:r>
              <a:rPr lang="cs-CZ" b="1" dirty="0">
                <a:solidFill>
                  <a:schemeClr val="tx2">
                    <a:lumMod val="75000"/>
                  </a:schemeClr>
                </a:solidFill>
                <a:latin typeface="Arial" pitchFamily="34" charset="0"/>
                <a:cs typeface="Arial" pitchFamily="34" charset="0"/>
              </a:rPr>
              <a:t> (</a:t>
            </a:r>
            <a:r>
              <a:rPr lang="cs-CZ" b="1" dirty="0" err="1">
                <a:solidFill>
                  <a:schemeClr val="tx2">
                    <a:lumMod val="75000"/>
                  </a:schemeClr>
                </a:solidFill>
                <a:latin typeface="Arial" pitchFamily="34" charset="0"/>
                <a:cs typeface="Arial" pitchFamily="34" charset="0"/>
              </a:rPr>
              <a:t>airline</a:t>
            </a:r>
            <a:r>
              <a:rPr lang="cs-CZ" b="1" dirty="0">
                <a:solidFill>
                  <a:schemeClr val="tx2">
                    <a:lumMod val="75000"/>
                  </a:schemeClr>
                </a:solidFill>
                <a:latin typeface="Arial" pitchFamily="34" charset="0"/>
                <a:cs typeface="Arial" pitchFamily="34" charset="0"/>
              </a:rPr>
              <a:t>)</a:t>
            </a:r>
            <a:endParaRPr lang="cs-CZ" dirty="0">
              <a:solidFill>
                <a:schemeClr val="tx2">
                  <a:lumMod val="75000"/>
                </a:schemeClr>
              </a:solidFill>
            </a:endParaRPr>
          </a:p>
        </p:txBody>
      </p:sp>
      <p:sp>
        <p:nvSpPr>
          <p:cNvPr id="6" name="TextovéPole 5"/>
          <p:cNvSpPr txBox="1"/>
          <p:nvPr/>
        </p:nvSpPr>
        <p:spPr>
          <a:xfrm>
            <a:off x="179512" y="485964"/>
            <a:ext cx="8280920" cy="369332"/>
          </a:xfrm>
          <a:prstGeom prst="rect">
            <a:avLst/>
          </a:prstGeom>
          <a:noFill/>
        </p:spPr>
        <p:txBody>
          <a:bodyPr wrap="square" rtlCol="0">
            <a:spAutoFit/>
          </a:bodyPr>
          <a:lstStyle/>
          <a:p>
            <a:pPr lvl="0"/>
            <a:r>
              <a:rPr lang="cs-CZ" dirty="0">
                <a:solidFill>
                  <a:schemeClr val="tx2">
                    <a:lumMod val="75000"/>
                  </a:schemeClr>
                </a:solidFill>
                <a:latin typeface="Arial" pitchFamily="34" charset="0"/>
                <a:cs typeface="Arial" pitchFamily="34" charset="0"/>
              </a:rPr>
              <a:t>D</a:t>
            </a:r>
            <a:r>
              <a:rPr lang="cs-CZ" dirty="0" smtClean="0">
                <a:solidFill>
                  <a:schemeClr val="tx2">
                    <a:lumMod val="75000"/>
                  </a:schemeClr>
                </a:solidFill>
                <a:latin typeface="Verdana" pitchFamily="34" charset="0"/>
                <a:cs typeface="Arial" pitchFamily="34" charset="0"/>
              </a:rPr>
              <a:t>o </a:t>
            </a:r>
            <a:r>
              <a:rPr lang="cs-CZ" dirty="0" err="1">
                <a:solidFill>
                  <a:schemeClr val="tx2">
                    <a:lumMod val="75000"/>
                  </a:schemeClr>
                </a:solidFill>
                <a:latin typeface="Verdana" pitchFamily="34" charset="0"/>
                <a:cs typeface="Arial" pitchFamily="34" charset="0"/>
              </a:rPr>
              <a:t>you</a:t>
            </a:r>
            <a:r>
              <a:rPr lang="cs-CZ" dirty="0">
                <a:solidFill>
                  <a:schemeClr val="tx2">
                    <a:lumMod val="75000"/>
                  </a:schemeClr>
                </a:solidFill>
                <a:latin typeface="Verdana" pitchFamily="34" charset="0"/>
                <a:cs typeface="Arial" pitchFamily="34" charset="0"/>
              </a:rPr>
              <a:t> </a:t>
            </a:r>
            <a:r>
              <a:rPr lang="cs-CZ" dirty="0" err="1">
                <a:solidFill>
                  <a:schemeClr val="tx2">
                    <a:lumMod val="75000"/>
                  </a:schemeClr>
                </a:solidFill>
                <a:latin typeface="Verdana" pitchFamily="34" charset="0"/>
                <a:cs typeface="Arial" pitchFamily="34" charset="0"/>
              </a:rPr>
              <a:t>have</a:t>
            </a:r>
            <a:r>
              <a:rPr lang="cs-CZ" dirty="0">
                <a:solidFill>
                  <a:schemeClr val="tx2">
                    <a:lumMod val="75000"/>
                  </a:schemeClr>
                </a:solidFill>
                <a:latin typeface="Verdana" pitchFamily="34" charset="0"/>
                <a:cs typeface="Arial" pitchFamily="34" charset="0"/>
              </a:rPr>
              <a:t> </a:t>
            </a:r>
            <a:r>
              <a:rPr lang="cs-CZ" dirty="0" err="1">
                <a:solidFill>
                  <a:schemeClr val="tx2">
                    <a:lumMod val="75000"/>
                  </a:schemeClr>
                </a:solidFill>
                <a:latin typeface="Verdana" pitchFamily="34" charset="0"/>
                <a:cs typeface="Arial" pitchFamily="34" charset="0"/>
              </a:rPr>
              <a:t>any</a:t>
            </a:r>
            <a:r>
              <a:rPr lang="cs-CZ" dirty="0">
                <a:solidFill>
                  <a:schemeClr val="tx2">
                    <a:lumMod val="75000"/>
                  </a:schemeClr>
                </a:solidFill>
                <a:latin typeface="Verdana" pitchFamily="34" charset="0"/>
                <a:cs typeface="Arial" pitchFamily="34" charset="0"/>
              </a:rPr>
              <a:t> </a:t>
            </a:r>
            <a:r>
              <a:rPr lang="cs-CZ" dirty="0" err="1">
                <a:solidFill>
                  <a:schemeClr val="tx2">
                    <a:lumMod val="75000"/>
                  </a:schemeClr>
                </a:solidFill>
                <a:latin typeface="Verdana" pitchFamily="34" charset="0"/>
                <a:cs typeface="Arial" pitchFamily="34" charset="0"/>
              </a:rPr>
              <a:t>flights</a:t>
            </a:r>
            <a:r>
              <a:rPr lang="cs-CZ" dirty="0">
                <a:solidFill>
                  <a:schemeClr val="tx2">
                    <a:lumMod val="75000"/>
                  </a:schemeClr>
                </a:solidFill>
                <a:latin typeface="Verdana" pitchFamily="34" charset="0"/>
                <a:cs typeface="Arial" pitchFamily="34" charset="0"/>
              </a:rPr>
              <a:t> to Sydney </a:t>
            </a:r>
            <a:r>
              <a:rPr lang="cs-CZ" dirty="0" err="1">
                <a:solidFill>
                  <a:schemeClr val="tx2">
                    <a:lumMod val="75000"/>
                  </a:schemeClr>
                </a:solidFill>
                <a:latin typeface="Verdana" pitchFamily="34" charset="0"/>
                <a:cs typeface="Arial" pitchFamily="34" charset="0"/>
              </a:rPr>
              <a:t>next</a:t>
            </a:r>
            <a:r>
              <a:rPr lang="cs-CZ" dirty="0">
                <a:solidFill>
                  <a:schemeClr val="tx2">
                    <a:lumMod val="75000"/>
                  </a:schemeClr>
                </a:solidFill>
                <a:latin typeface="Verdana" pitchFamily="34" charset="0"/>
                <a:cs typeface="Arial" pitchFamily="34" charset="0"/>
              </a:rPr>
              <a:t> </a:t>
            </a:r>
            <a:r>
              <a:rPr lang="cs-CZ" dirty="0" err="1">
                <a:solidFill>
                  <a:schemeClr val="tx2">
                    <a:lumMod val="75000"/>
                  </a:schemeClr>
                </a:solidFill>
                <a:latin typeface="Verdana" pitchFamily="34" charset="0"/>
                <a:cs typeface="Arial" pitchFamily="34" charset="0"/>
              </a:rPr>
              <a:t>Tuesday</a:t>
            </a:r>
            <a:r>
              <a:rPr lang="cs-CZ" dirty="0">
                <a:solidFill>
                  <a:schemeClr val="tx2">
                    <a:lumMod val="75000"/>
                  </a:schemeClr>
                </a:solidFill>
                <a:latin typeface="Verdana" pitchFamily="34" charset="0"/>
                <a:cs typeface="Arial" pitchFamily="34" charset="0"/>
              </a:rPr>
              <a:t> </a:t>
            </a:r>
            <a:r>
              <a:rPr lang="cs-CZ" dirty="0" err="1">
                <a:solidFill>
                  <a:schemeClr val="tx2">
                    <a:lumMod val="75000"/>
                  </a:schemeClr>
                </a:solidFill>
                <a:latin typeface="Verdana" pitchFamily="34" charset="0"/>
                <a:cs typeface="Arial" pitchFamily="34" charset="0"/>
              </a:rPr>
              <a:t>afternoon</a:t>
            </a:r>
            <a:r>
              <a:rPr lang="cs-CZ" dirty="0" smtClean="0">
                <a:solidFill>
                  <a:schemeClr val="tx2">
                    <a:lumMod val="75000"/>
                  </a:schemeClr>
                </a:solidFill>
                <a:latin typeface="Verdana" pitchFamily="34" charset="0"/>
                <a:cs typeface="Arial" pitchFamily="34" charset="0"/>
              </a:rPr>
              <a:t>?</a:t>
            </a:r>
            <a:endParaRPr lang="cs-CZ" dirty="0"/>
          </a:p>
        </p:txBody>
      </p:sp>
      <p:sp>
        <p:nvSpPr>
          <p:cNvPr id="7" name="TextovéPole 6"/>
          <p:cNvSpPr txBox="1"/>
          <p:nvPr/>
        </p:nvSpPr>
        <p:spPr>
          <a:xfrm>
            <a:off x="179512" y="836712"/>
            <a:ext cx="8856984" cy="5909310"/>
          </a:xfrm>
          <a:prstGeom prst="rect">
            <a:avLst/>
          </a:prstGeom>
          <a:noFill/>
        </p:spPr>
        <p:txBody>
          <a:bodyPr wrap="square" rtlCol="0">
            <a:spAutoFit/>
          </a:bodyPr>
          <a:lstStyle/>
          <a:p>
            <a:pPr fontAlgn="ctr"/>
            <a:r>
              <a:rPr kumimoji="1" lang="cs-CZ" dirty="0" err="1">
                <a:solidFill>
                  <a:schemeClr val="tx2">
                    <a:lumMod val="75000"/>
                  </a:schemeClr>
                </a:solidFill>
              </a:rPr>
              <a:t>Reservations</a:t>
            </a:r>
            <a:r>
              <a:rPr kumimoji="1" lang="cs-CZ" dirty="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err="1" smtClean="0"/>
              <a:t>Northwind</a:t>
            </a:r>
            <a:r>
              <a:rPr kumimoji="1" lang="en-US" dirty="0" smtClean="0"/>
              <a:t> </a:t>
            </a:r>
            <a:r>
              <a:rPr kumimoji="1" lang="en-US" dirty="0"/>
              <a:t>Airways, good morning. May I help you?</a:t>
            </a:r>
            <a:endParaRPr lang="cs-CZ" dirty="0"/>
          </a:p>
          <a:p>
            <a:pPr fontAlgn="ctr"/>
            <a:r>
              <a:rPr kumimoji="1" lang="cs-CZ" dirty="0" smtClean="0">
                <a:solidFill>
                  <a:schemeClr val="tx2">
                    <a:lumMod val="75000"/>
                  </a:schemeClr>
                </a:solidFill>
              </a:rPr>
              <a:t>Mary Jones: </a:t>
            </a:r>
            <a:r>
              <a:rPr kumimoji="1" lang="en-US" dirty="0" smtClean="0"/>
              <a:t>Yes</a:t>
            </a:r>
            <a:r>
              <a:rPr kumimoji="1" lang="en-US" dirty="0"/>
              <a:t>, do you have any flights to Sydney next Tuesday afternoon?</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One </a:t>
            </a:r>
            <a:r>
              <a:rPr kumimoji="1" lang="en-US" dirty="0"/>
              <a:t>moment, please... Yes. There´s a flight at 16:45 and one at 18:00.</a:t>
            </a:r>
            <a:endParaRPr lang="cs-CZ" dirty="0"/>
          </a:p>
          <a:p>
            <a:pPr fontAlgn="ctr"/>
            <a:r>
              <a:rPr kumimoji="1" lang="cs-CZ" dirty="0" smtClean="0">
                <a:solidFill>
                  <a:schemeClr val="tx2">
                    <a:lumMod val="75000"/>
                  </a:schemeClr>
                </a:solidFill>
              </a:rPr>
              <a:t>Mary Jones: </a:t>
            </a:r>
            <a:r>
              <a:rPr kumimoji="1" lang="en-US" dirty="0" smtClean="0"/>
              <a:t>That´s </a:t>
            </a:r>
            <a:r>
              <a:rPr kumimoji="1" lang="en-US" dirty="0"/>
              <a:t>fine. Could you tell me how much a return flight costs? I´ll be staying three weeks</a:t>
            </a:r>
            <a:r>
              <a:rPr kumimoji="1" lang="en-US" dirty="0" smtClean="0"/>
              <a:t>.</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Economy</a:t>
            </a:r>
            <a:r>
              <a:rPr kumimoji="1" lang="en-US" dirty="0"/>
              <a:t>, business class or first class ticket?</a:t>
            </a:r>
            <a:endParaRPr lang="cs-CZ" dirty="0"/>
          </a:p>
          <a:p>
            <a:pPr fontAlgn="ctr"/>
            <a:r>
              <a:rPr kumimoji="1" lang="cs-CZ" dirty="0" smtClean="0">
                <a:solidFill>
                  <a:schemeClr val="tx2">
                    <a:lumMod val="75000"/>
                  </a:schemeClr>
                </a:solidFill>
              </a:rPr>
              <a:t>Mary Jones: </a:t>
            </a:r>
            <a:r>
              <a:rPr kumimoji="1" lang="cs-CZ" dirty="0" err="1" smtClean="0"/>
              <a:t>Economy</a:t>
            </a:r>
            <a:r>
              <a:rPr kumimoji="1" lang="cs-CZ" dirty="0"/>
              <a:t>, </a:t>
            </a:r>
            <a:r>
              <a:rPr kumimoji="1" lang="cs-CZ" dirty="0" err="1"/>
              <a:t>please</a:t>
            </a:r>
            <a:r>
              <a:rPr kumimoji="1" lang="cs-CZ" dirty="0"/>
              <a:t>.</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cs-CZ" dirty="0" err="1" smtClean="0"/>
              <a:t>That</a:t>
            </a:r>
            <a:r>
              <a:rPr kumimoji="1" lang="cs-CZ" dirty="0" smtClean="0"/>
              <a:t> </a:t>
            </a:r>
            <a:r>
              <a:rPr kumimoji="1" lang="cs-CZ" dirty="0" err="1"/>
              <a:t>would</a:t>
            </a:r>
            <a:r>
              <a:rPr kumimoji="1" lang="cs-CZ" dirty="0"/>
              <a:t> </a:t>
            </a:r>
            <a:r>
              <a:rPr kumimoji="1" lang="cs-CZ" dirty="0" err="1"/>
              <a:t>be</a:t>
            </a:r>
            <a:r>
              <a:rPr kumimoji="1" lang="cs-CZ" dirty="0"/>
              <a:t> €346.</a:t>
            </a:r>
            <a:endParaRPr lang="cs-CZ" dirty="0"/>
          </a:p>
          <a:p>
            <a:pPr fontAlgn="ctr"/>
            <a:r>
              <a:rPr kumimoji="1" lang="cs-CZ" dirty="0" smtClean="0">
                <a:solidFill>
                  <a:schemeClr val="tx2">
                    <a:lumMod val="75000"/>
                  </a:schemeClr>
                </a:solidFill>
              </a:rPr>
              <a:t>Mary Jones: </a:t>
            </a:r>
            <a:r>
              <a:rPr kumimoji="1" lang="en-US" dirty="0" smtClean="0"/>
              <a:t>OK</a:t>
            </a:r>
            <a:r>
              <a:rPr kumimoji="1" lang="en-US" dirty="0"/>
              <a:t>. Could I make a reservation?</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Certainly</a:t>
            </a:r>
            <a:r>
              <a:rPr kumimoji="1" lang="en-US" dirty="0"/>
              <a:t>. Which flight would you like?</a:t>
            </a:r>
            <a:endParaRPr lang="cs-CZ" dirty="0"/>
          </a:p>
          <a:p>
            <a:pPr fontAlgn="ctr"/>
            <a:r>
              <a:rPr kumimoji="1" lang="cs-CZ" dirty="0" smtClean="0">
                <a:solidFill>
                  <a:schemeClr val="tx2">
                    <a:lumMod val="75000"/>
                  </a:schemeClr>
                </a:solidFill>
              </a:rPr>
              <a:t>Mary Jones: </a:t>
            </a:r>
            <a:r>
              <a:rPr kumimoji="1" lang="cs-CZ" dirty="0" err="1" smtClean="0"/>
              <a:t>The</a:t>
            </a:r>
            <a:r>
              <a:rPr kumimoji="1" lang="cs-CZ" dirty="0" smtClean="0"/>
              <a:t> </a:t>
            </a:r>
            <a:r>
              <a:rPr kumimoji="1" lang="cs-CZ" dirty="0"/>
              <a:t>16:45, </a:t>
            </a:r>
            <a:r>
              <a:rPr kumimoji="1" lang="cs-CZ" dirty="0" err="1"/>
              <a:t>please</a:t>
            </a:r>
            <a:r>
              <a:rPr kumimoji="1" lang="cs-CZ" dirty="0"/>
              <a:t>. </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Could </a:t>
            </a:r>
            <a:r>
              <a:rPr kumimoji="1" lang="en-US" dirty="0"/>
              <a:t>I have your name, please?</a:t>
            </a:r>
            <a:endParaRPr lang="cs-CZ" dirty="0"/>
          </a:p>
          <a:p>
            <a:pPr fontAlgn="ctr"/>
            <a:r>
              <a:rPr kumimoji="1" lang="cs-CZ" dirty="0" smtClean="0">
                <a:solidFill>
                  <a:schemeClr val="tx2">
                    <a:lumMod val="75000"/>
                  </a:schemeClr>
                </a:solidFill>
              </a:rPr>
              <a:t>Mary Jones: </a:t>
            </a:r>
            <a:r>
              <a:rPr kumimoji="1" lang="en-US" dirty="0" smtClean="0"/>
              <a:t>My </a:t>
            </a:r>
            <a:r>
              <a:rPr kumimoji="1" lang="en-US" dirty="0"/>
              <a:t>name is Mary Jones, that´s M-A-R-Y J-O-N-E-S.</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How </a:t>
            </a:r>
            <a:r>
              <a:rPr kumimoji="1" lang="en-US" dirty="0"/>
              <a:t>would you like to pay, Ms. Jones?</a:t>
            </a:r>
            <a:endParaRPr lang="cs-CZ" dirty="0"/>
          </a:p>
          <a:p>
            <a:pPr fontAlgn="ctr"/>
            <a:r>
              <a:rPr kumimoji="1" lang="cs-CZ" dirty="0" smtClean="0">
                <a:solidFill>
                  <a:schemeClr val="tx2">
                    <a:lumMod val="75000"/>
                  </a:schemeClr>
                </a:solidFill>
              </a:rPr>
              <a:t>Mary Jones: </a:t>
            </a:r>
            <a:r>
              <a:rPr kumimoji="1" lang="en-US" dirty="0" smtClean="0"/>
              <a:t>Can </a:t>
            </a:r>
            <a:r>
              <a:rPr kumimoji="1" lang="en-US" dirty="0"/>
              <a:t>I pay at the check-in desk when I pick up my ticket?</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Yes</a:t>
            </a:r>
            <a:r>
              <a:rPr kumimoji="1" lang="en-US" dirty="0"/>
              <a:t>, but you will have to confirm this reservation at least two hours before departure time.</a:t>
            </a:r>
            <a:endParaRPr lang="cs-CZ" dirty="0"/>
          </a:p>
          <a:p>
            <a:pPr fontAlgn="ctr"/>
            <a:r>
              <a:rPr kumimoji="1" lang="cs-CZ" dirty="0" smtClean="0">
                <a:solidFill>
                  <a:schemeClr val="tx2">
                    <a:lumMod val="75000"/>
                  </a:schemeClr>
                </a:solidFill>
              </a:rPr>
              <a:t>Mary Jones: </a:t>
            </a:r>
            <a:r>
              <a:rPr kumimoji="1" lang="cs-CZ" dirty="0" smtClean="0"/>
              <a:t>I </a:t>
            </a:r>
            <a:r>
              <a:rPr kumimoji="1" lang="cs-CZ" dirty="0" err="1"/>
              <a:t>see</a:t>
            </a:r>
            <a:r>
              <a:rPr kumimoji="1" lang="cs-CZ" dirty="0"/>
              <a:t>.</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Now </a:t>
            </a:r>
            <a:r>
              <a:rPr kumimoji="1" lang="en-US" dirty="0"/>
              <a:t>you have been booked, Ms. Jones. The flight leaves at 16:45, and your arrival in Sydney will be at 9:25 a.m., local time. The flight number is NWA 476.</a:t>
            </a:r>
            <a:endParaRPr lang="cs-CZ" dirty="0"/>
          </a:p>
          <a:p>
            <a:pPr fontAlgn="ctr"/>
            <a:r>
              <a:rPr kumimoji="1" lang="cs-CZ" dirty="0" smtClean="0">
                <a:solidFill>
                  <a:schemeClr val="tx2">
                    <a:lumMod val="75000"/>
                  </a:schemeClr>
                </a:solidFill>
              </a:rPr>
              <a:t>Mary Jones: </a:t>
            </a:r>
            <a:r>
              <a:rPr kumimoji="1" lang="cs-CZ" dirty="0" err="1" smtClean="0"/>
              <a:t>Thank</a:t>
            </a:r>
            <a:r>
              <a:rPr kumimoji="1" lang="cs-CZ" dirty="0" smtClean="0"/>
              <a:t> </a:t>
            </a:r>
            <a:r>
              <a:rPr kumimoji="1" lang="cs-CZ" dirty="0" err="1"/>
              <a:t>you</a:t>
            </a:r>
            <a:r>
              <a:rPr kumimoji="1" lang="cs-CZ" dirty="0" smtClean="0"/>
              <a:t>.</a:t>
            </a:r>
            <a:endParaRPr lang="cs-CZ" dirty="0"/>
          </a:p>
        </p:txBody>
      </p:sp>
    </p:spTree>
    <p:extLst>
      <p:ext uri="{BB962C8B-B14F-4D97-AF65-F5344CB8AC3E}">
        <p14:creationId xmlns:p14="http://schemas.microsoft.com/office/powerpoint/2010/main" val="7766790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323528" y="188640"/>
            <a:ext cx="5184576" cy="400110"/>
          </a:xfrm>
          <a:prstGeom prst="rect">
            <a:avLst/>
          </a:prstGeom>
          <a:noFill/>
        </p:spPr>
        <p:txBody>
          <a:bodyPr wrap="square" rtlCol="0">
            <a:spAutoFit/>
          </a:bodyPr>
          <a:lstStyle/>
          <a:p>
            <a:r>
              <a:rPr lang="cs-CZ" sz="2000" b="1" dirty="0" err="1">
                <a:solidFill>
                  <a:schemeClr val="tx2">
                    <a:lumMod val="75000"/>
                  </a:schemeClr>
                </a:solidFill>
                <a:latin typeface="Arial" pitchFamily="34" charset="0"/>
                <a:cs typeface="Arial" pitchFamily="34" charset="0"/>
              </a:rPr>
              <a:t>Confirmation</a:t>
            </a:r>
            <a:r>
              <a:rPr lang="cs-CZ" sz="2000" b="1" dirty="0">
                <a:solidFill>
                  <a:schemeClr val="tx2">
                    <a:lumMod val="75000"/>
                  </a:schemeClr>
                </a:solidFill>
                <a:latin typeface="Arial" pitchFamily="34" charset="0"/>
                <a:cs typeface="Arial" pitchFamily="34" charset="0"/>
              </a:rPr>
              <a:t> </a:t>
            </a:r>
            <a:r>
              <a:rPr lang="cs-CZ" sz="2000" b="1" dirty="0" err="1">
                <a:solidFill>
                  <a:schemeClr val="tx2">
                    <a:lumMod val="75000"/>
                  </a:schemeClr>
                </a:solidFill>
                <a:latin typeface="Arial" pitchFamily="34" charset="0"/>
                <a:cs typeface="Arial" pitchFamily="34" charset="0"/>
              </a:rPr>
              <a:t>of</a:t>
            </a:r>
            <a:r>
              <a:rPr lang="cs-CZ" sz="2000" b="1" dirty="0">
                <a:solidFill>
                  <a:schemeClr val="tx2">
                    <a:lumMod val="75000"/>
                  </a:schemeClr>
                </a:solidFill>
                <a:latin typeface="Arial" pitchFamily="34" charset="0"/>
                <a:cs typeface="Arial" pitchFamily="34" charset="0"/>
              </a:rPr>
              <a:t> </a:t>
            </a:r>
            <a:r>
              <a:rPr lang="cs-CZ" sz="2000" b="1" dirty="0" err="1">
                <a:solidFill>
                  <a:schemeClr val="tx2">
                    <a:lumMod val="75000"/>
                  </a:schemeClr>
                </a:solidFill>
                <a:latin typeface="Arial" pitchFamily="34" charset="0"/>
                <a:cs typeface="Arial" pitchFamily="34" charset="0"/>
              </a:rPr>
              <a:t>flight</a:t>
            </a:r>
            <a:r>
              <a:rPr lang="cs-CZ" sz="2000" b="1" dirty="0">
                <a:solidFill>
                  <a:schemeClr val="tx2">
                    <a:lumMod val="75000"/>
                  </a:schemeClr>
                </a:solidFill>
                <a:latin typeface="Arial" pitchFamily="34" charset="0"/>
                <a:cs typeface="Arial" pitchFamily="34" charset="0"/>
              </a:rPr>
              <a:t> </a:t>
            </a:r>
            <a:r>
              <a:rPr lang="cs-CZ" sz="2000" b="1" dirty="0" err="1">
                <a:solidFill>
                  <a:schemeClr val="tx2">
                    <a:lumMod val="75000"/>
                  </a:schemeClr>
                </a:solidFill>
                <a:latin typeface="Arial" pitchFamily="34" charset="0"/>
                <a:cs typeface="Arial" pitchFamily="34" charset="0"/>
              </a:rPr>
              <a:t>reservation</a:t>
            </a:r>
            <a:endParaRPr lang="cs-CZ" sz="2000" dirty="0">
              <a:solidFill>
                <a:schemeClr val="tx2">
                  <a:lumMod val="75000"/>
                </a:schemeClr>
              </a:solidFill>
            </a:endParaRPr>
          </a:p>
        </p:txBody>
      </p:sp>
      <p:sp>
        <p:nvSpPr>
          <p:cNvPr id="6" name="TextovéPole 5"/>
          <p:cNvSpPr txBox="1"/>
          <p:nvPr/>
        </p:nvSpPr>
        <p:spPr>
          <a:xfrm>
            <a:off x="323528" y="557972"/>
            <a:ext cx="6912768" cy="369332"/>
          </a:xfrm>
          <a:prstGeom prst="rect">
            <a:avLst/>
          </a:prstGeom>
          <a:noFill/>
        </p:spPr>
        <p:txBody>
          <a:bodyPr wrap="square" rtlCol="0">
            <a:spAutoFit/>
          </a:bodyPr>
          <a:lstStyle/>
          <a:p>
            <a:r>
              <a:rPr lang="cs-CZ" b="1" dirty="0" err="1" smtClean="0">
                <a:solidFill>
                  <a:schemeClr val="tx2">
                    <a:lumMod val="75000"/>
                  </a:schemeClr>
                </a:solidFill>
                <a:latin typeface="Verdana" pitchFamily="34" charset="0"/>
                <a:cs typeface="Arial" pitchFamily="34" charset="0"/>
              </a:rPr>
              <a:t>I´d</a:t>
            </a:r>
            <a:r>
              <a:rPr lang="cs-CZ" b="1" dirty="0" smtClean="0">
                <a:solidFill>
                  <a:schemeClr val="tx2">
                    <a:lumMod val="75000"/>
                  </a:schemeClr>
                </a:solidFill>
                <a:latin typeface="Verdana" pitchFamily="34" charset="0"/>
                <a:cs typeface="Arial" pitchFamily="34" charset="0"/>
              </a:rPr>
              <a:t> </a:t>
            </a:r>
            <a:r>
              <a:rPr lang="cs-CZ" b="1" dirty="0" err="1">
                <a:solidFill>
                  <a:schemeClr val="tx2">
                    <a:lumMod val="75000"/>
                  </a:schemeClr>
                </a:solidFill>
                <a:latin typeface="Verdana" pitchFamily="34" charset="0"/>
                <a:cs typeface="Arial" pitchFamily="34" charset="0"/>
              </a:rPr>
              <a:t>like</a:t>
            </a:r>
            <a:r>
              <a:rPr lang="cs-CZ" b="1" dirty="0">
                <a:solidFill>
                  <a:schemeClr val="tx2">
                    <a:lumMod val="75000"/>
                  </a:schemeClr>
                </a:solidFill>
                <a:latin typeface="Verdana" pitchFamily="34" charset="0"/>
                <a:cs typeface="Arial" pitchFamily="34" charset="0"/>
              </a:rPr>
              <a:t> to </a:t>
            </a:r>
            <a:r>
              <a:rPr lang="cs-CZ" b="1" dirty="0" err="1">
                <a:solidFill>
                  <a:schemeClr val="tx2">
                    <a:lumMod val="75000"/>
                  </a:schemeClr>
                </a:solidFill>
                <a:latin typeface="Verdana" pitchFamily="34" charset="0"/>
                <a:cs typeface="Arial" pitchFamily="34" charset="0"/>
              </a:rPr>
              <a:t>reconfirm</a:t>
            </a:r>
            <a:r>
              <a:rPr lang="cs-CZ" b="1" dirty="0">
                <a:solidFill>
                  <a:schemeClr val="tx2">
                    <a:lumMod val="75000"/>
                  </a:schemeClr>
                </a:solidFill>
                <a:latin typeface="Verdana" pitchFamily="34" charset="0"/>
                <a:cs typeface="Arial" pitchFamily="34" charset="0"/>
              </a:rPr>
              <a:t> my </a:t>
            </a:r>
            <a:r>
              <a:rPr lang="cs-CZ" b="1" dirty="0" err="1">
                <a:solidFill>
                  <a:schemeClr val="tx2">
                    <a:lumMod val="75000"/>
                  </a:schemeClr>
                </a:solidFill>
                <a:latin typeface="Verdana" pitchFamily="34" charset="0"/>
                <a:cs typeface="Arial" pitchFamily="34" charset="0"/>
              </a:rPr>
              <a:t>flight</a:t>
            </a:r>
            <a:endParaRPr lang="cs-CZ" dirty="0">
              <a:solidFill>
                <a:schemeClr val="tx2">
                  <a:lumMod val="75000"/>
                </a:schemeClr>
              </a:solidFill>
            </a:endParaRPr>
          </a:p>
        </p:txBody>
      </p:sp>
      <p:sp>
        <p:nvSpPr>
          <p:cNvPr id="7" name="TextovéPole 6"/>
          <p:cNvSpPr txBox="1"/>
          <p:nvPr/>
        </p:nvSpPr>
        <p:spPr>
          <a:xfrm>
            <a:off x="323528" y="927304"/>
            <a:ext cx="8424936" cy="3416320"/>
          </a:xfrm>
          <a:prstGeom prst="rect">
            <a:avLst/>
          </a:prstGeom>
          <a:noFill/>
        </p:spPr>
        <p:txBody>
          <a:bodyPr wrap="square" rtlCol="0">
            <a:spAutoFit/>
          </a:bodyPr>
          <a:lstStyle/>
          <a:p>
            <a:pPr fontAlgn="ctr"/>
            <a:r>
              <a:rPr kumimoji="1" lang="cs-CZ" dirty="0" err="1">
                <a:solidFill>
                  <a:schemeClr val="tx2">
                    <a:lumMod val="75000"/>
                  </a:schemeClr>
                </a:solidFill>
              </a:rPr>
              <a:t>Reservations</a:t>
            </a:r>
            <a:r>
              <a:rPr kumimoji="1" lang="cs-CZ" dirty="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a:t>
            </a:r>
            <a:r>
              <a:rPr kumimoji="1" lang="cs-CZ" dirty="0" smtClean="0"/>
              <a:t> </a:t>
            </a:r>
            <a:r>
              <a:rPr kumimoji="1" lang="en-US" dirty="0" err="1" smtClean="0"/>
              <a:t>Northwind</a:t>
            </a:r>
            <a:r>
              <a:rPr kumimoji="1" lang="en-US" dirty="0" smtClean="0"/>
              <a:t> </a:t>
            </a:r>
            <a:r>
              <a:rPr kumimoji="1" lang="en-US" dirty="0"/>
              <a:t>Airlines. Can I help you?</a:t>
            </a:r>
            <a:endParaRPr lang="cs-CZ" dirty="0"/>
          </a:p>
          <a:p>
            <a:pPr fontAlgn="ctr"/>
            <a:r>
              <a:rPr kumimoji="1" lang="cs-CZ" dirty="0" smtClean="0">
                <a:solidFill>
                  <a:schemeClr val="tx2">
                    <a:lumMod val="75000"/>
                  </a:schemeClr>
                </a:solidFill>
              </a:rPr>
              <a:t>Daniel Adams: </a:t>
            </a:r>
            <a:r>
              <a:rPr kumimoji="1" lang="en-US" dirty="0" smtClean="0"/>
              <a:t>Hello</a:t>
            </a:r>
            <a:r>
              <a:rPr kumimoji="1" lang="en-US" dirty="0"/>
              <a:t>. I´d like to reconfirm my flight, please.</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May </a:t>
            </a:r>
            <a:r>
              <a:rPr kumimoji="1" lang="en-US" dirty="0"/>
              <a:t>I have your name and flight number, please?</a:t>
            </a:r>
            <a:endParaRPr lang="cs-CZ" dirty="0"/>
          </a:p>
          <a:p>
            <a:pPr fontAlgn="ctr"/>
            <a:r>
              <a:rPr kumimoji="1" lang="cs-CZ" dirty="0" smtClean="0">
                <a:solidFill>
                  <a:schemeClr val="tx2">
                    <a:lumMod val="75000"/>
                  </a:schemeClr>
                </a:solidFill>
              </a:rPr>
              <a:t>Daniel Adams:</a:t>
            </a:r>
            <a:r>
              <a:rPr kumimoji="1" lang="cs-CZ" dirty="0" smtClean="0"/>
              <a:t> </a:t>
            </a:r>
            <a:r>
              <a:rPr kumimoji="1" lang="en-US" dirty="0" smtClean="0"/>
              <a:t>My </a:t>
            </a:r>
            <a:r>
              <a:rPr kumimoji="1" lang="en-US" dirty="0"/>
              <a:t>name is Daniel Adams and my flight number is 374.</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cs-CZ" dirty="0" err="1" smtClean="0"/>
              <a:t>When</a:t>
            </a:r>
            <a:r>
              <a:rPr kumimoji="1" lang="cs-CZ" dirty="0" smtClean="0"/>
              <a:t> </a:t>
            </a:r>
            <a:r>
              <a:rPr kumimoji="1" lang="cs-CZ" dirty="0"/>
              <a:t>are </a:t>
            </a:r>
            <a:r>
              <a:rPr kumimoji="1" lang="cs-CZ" dirty="0" err="1"/>
              <a:t>you</a:t>
            </a:r>
            <a:r>
              <a:rPr kumimoji="1" lang="cs-CZ" dirty="0"/>
              <a:t> </a:t>
            </a:r>
            <a:r>
              <a:rPr kumimoji="1" lang="cs-CZ" dirty="0" err="1"/>
              <a:t>leaving</a:t>
            </a:r>
            <a:r>
              <a:rPr kumimoji="1" lang="cs-CZ" dirty="0"/>
              <a:t>?</a:t>
            </a:r>
            <a:endParaRPr lang="cs-CZ" dirty="0"/>
          </a:p>
          <a:p>
            <a:pPr fontAlgn="ctr"/>
            <a:r>
              <a:rPr kumimoji="1" lang="cs-CZ" dirty="0" smtClean="0">
                <a:solidFill>
                  <a:schemeClr val="tx2">
                    <a:lumMod val="75000"/>
                  </a:schemeClr>
                </a:solidFill>
              </a:rPr>
              <a:t>Daniel Adams:</a:t>
            </a:r>
            <a:r>
              <a:rPr kumimoji="1" lang="cs-CZ" dirty="0" smtClean="0"/>
              <a:t> On </a:t>
            </a:r>
            <a:r>
              <a:rPr kumimoji="1" lang="cs-CZ" dirty="0"/>
              <a:t>May 11th.</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cs-CZ" dirty="0" smtClean="0"/>
              <a:t>And </a:t>
            </a:r>
            <a:r>
              <a:rPr kumimoji="1" lang="cs-CZ" dirty="0" err="1"/>
              <a:t>your</a:t>
            </a:r>
            <a:r>
              <a:rPr kumimoji="1" lang="cs-CZ" dirty="0"/>
              <a:t> </a:t>
            </a:r>
            <a:r>
              <a:rPr kumimoji="1" lang="cs-CZ" dirty="0" err="1"/>
              <a:t>destination</a:t>
            </a:r>
            <a:r>
              <a:rPr kumimoji="1" lang="cs-CZ" dirty="0"/>
              <a:t>?</a:t>
            </a:r>
            <a:endParaRPr lang="cs-CZ" dirty="0"/>
          </a:p>
          <a:p>
            <a:pPr fontAlgn="ctr"/>
            <a:r>
              <a:rPr kumimoji="1" lang="cs-CZ" dirty="0" smtClean="0">
                <a:solidFill>
                  <a:schemeClr val="tx2">
                    <a:lumMod val="75000"/>
                  </a:schemeClr>
                </a:solidFill>
              </a:rPr>
              <a:t>Daniel Adams: </a:t>
            </a:r>
            <a:r>
              <a:rPr kumimoji="1" lang="cs-CZ" dirty="0" smtClean="0"/>
              <a:t>Buenos </a:t>
            </a:r>
            <a:r>
              <a:rPr kumimoji="1" lang="cs-CZ" dirty="0"/>
              <a:t>Aires.</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 </a:t>
            </a:r>
            <a:r>
              <a:rPr kumimoji="1" lang="en-US" dirty="0" smtClean="0"/>
              <a:t>Hold </a:t>
            </a:r>
            <a:r>
              <a:rPr kumimoji="1" lang="en-US" dirty="0"/>
              <a:t>the line, please. (...) All right. Your seat is confirmed, Mr. Adams. You´ll be arriving in Buenos Aires at 4 o´clock p.m. local time.</a:t>
            </a:r>
            <a:endParaRPr lang="cs-CZ" dirty="0"/>
          </a:p>
          <a:p>
            <a:pPr fontAlgn="ctr"/>
            <a:r>
              <a:rPr kumimoji="1" lang="cs-CZ" dirty="0" smtClean="0">
                <a:solidFill>
                  <a:schemeClr val="tx2">
                    <a:lumMod val="75000"/>
                  </a:schemeClr>
                </a:solidFill>
              </a:rPr>
              <a:t>Daniel Adams: </a:t>
            </a:r>
            <a:r>
              <a:rPr kumimoji="1" lang="en-US" dirty="0" smtClean="0"/>
              <a:t>Thank </a:t>
            </a:r>
            <a:r>
              <a:rPr kumimoji="1" lang="en-US" dirty="0"/>
              <a:t>you. Can I pick up my ticket when I check in?</a:t>
            </a:r>
            <a:endParaRPr lang="cs-CZ" dirty="0"/>
          </a:p>
          <a:p>
            <a:pPr fontAlgn="ctr"/>
            <a:r>
              <a:rPr kumimoji="1" lang="cs-CZ" dirty="0" err="1" smtClean="0">
                <a:solidFill>
                  <a:schemeClr val="tx2">
                    <a:lumMod val="75000"/>
                  </a:schemeClr>
                </a:solidFill>
              </a:rPr>
              <a:t>Reservations</a:t>
            </a:r>
            <a:r>
              <a:rPr kumimoji="1" lang="cs-CZ" dirty="0" smtClean="0">
                <a:solidFill>
                  <a:schemeClr val="tx2">
                    <a:lumMod val="75000"/>
                  </a:schemeClr>
                </a:solidFill>
              </a:rPr>
              <a:t> </a:t>
            </a:r>
            <a:r>
              <a:rPr kumimoji="1" lang="cs-CZ" dirty="0" err="1" smtClean="0">
                <a:solidFill>
                  <a:schemeClr val="tx2">
                    <a:lumMod val="75000"/>
                  </a:schemeClr>
                </a:solidFill>
              </a:rPr>
              <a:t>clerk</a:t>
            </a:r>
            <a:r>
              <a:rPr kumimoji="1" lang="cs-CZ" dirty="0" smtClean="0">
                <a:solidFill>
                  <a:schemeClr val="tx2">
                    <a:lumMod val="75000"/>
                  </a:schemeClr>
                </a:solidFill>
              </a:rPr>
              <a:t>:</a:t>
            </a:r>
            <a:r>
              <a:rPr kumimoji="1" lang="cs-CZ" dirty="0" smtClean="0"/>
              <a:t> </a:t>
            </a:r>
            <a:r>
              <a:rPr kumimoji="1" lang="en-US" dirty="0" smtClean="0"/>
              <a:t>Yes</a:t>
            </a:r>
            <a:r>
              <a:rPr kumimoji="1" lang="en-US" dirty="0"/>
              <a:t>, but please check in at least one hour before departure time</a:t>
            </a:r>
            <a:r>
              <a:rPr kumimoji="1" lang="en-US" dirty="0" smtClean="0"/>
              <a:t>.</a:t>
            </a:r>
            <a:endParaRPr lang="cs-CZ" dirty="0"/>
          </a:p>
        </p:txBody>
      </p:sp>
      <p:sp>
        <p:nvSpPr>
          <p:cNvPr id="8" name="TextovéPole 7"/>
          <p:cNvSpPr txBox="1"/>
          <p:nvPr/>
        </p:nvSpPr>
        <p:spPr>
          <a:xfrm>
            <a:off x="323528" y="4437112"/>
            <a:ext cx="8136904" cy="2062103"/>
          </a:xfrm>
          <a:prstGeom prst="rect">
            <a:avLst/>
          </a:prstGeom>
          <a:noFill/>
        </p:spPr>
        <p:txBody>
          <a:bodyPr wrap="square" rtlCol="0">
            <a:spAutoFit/>
          </a:bodyPr>
          <a:lstStyle/>
          <a:p>
            <a:r>
              <a:rPr lang="cs-CZ" sz="2000" b="1" dirty="0" err="1">
                <a:solidFill>
                  <a:schemeClr val="tx2">
                    <a:lumMod val="75000"/>
                  </a:schemeClr>
                </a:solidFill>
              </a:rPr>
              <a:t>Airplane</a:t>
            </a:r>
            <a:r>
              <a:rPr lang="cs-CZ" sz="2000" b="1" dirty="0">
                <a:solidFill>
                  <a:schemeClr val="tx2">
                    <a:lumMod val="75000"/>
                  </a:schemeClr>
                </a:solidFill>
              </a:rPr>
              <a:t> </a:t>
            </a:r>
            <a:r>
              <a:rPr lang="cs-CZ" sz="2000" b="1" dirty="0" err="1" smtClean="0">
                <a:solidFill>
                  <a:schemeClr val="tx2">
                    <a:lumMod val="75000"/>
                  </a:schemeClr>
                </a:solidFill>
              </a:rPr>
              <a:t>Travel</a:t>
            </a:r>
            <a:endParaRPr lang="cs-CZ" sz="2000" b="1" dirty="0" smtClean="0">
              <a:solidFill>
                <a:schemeClr val="tx2">
                  <a:lumMod val="75000"/>
                </a:schemeClr>
              </a:solidFill>
            </a:endParaRPr>
          </a:p>
          <a:p>
            <a:r>
              <a:rPr lang="en-US" dirty="0"/>
              <a:t>Airplane travel is one of the most common forms of transportation to get to overseas destinations, but making plane reservations and buying plane tickets are only the first steps. You need to know what to do and what to say once you arrive at the airport. Listen to the words below and consult a dictionary if you need a definition. Write a sample sentence for each word to learn how it is used in context.</a:t>
            </a:r>
            <a:endParaRPr lang="cs-CZ" dirty="0"/>
          </a:p>
        </p:txBody>
      </p:sp>
    </p:spTree>
    <p:extLst>
      <p:ext uri="{BB962C8B-B14F-4D97-AF65-F5344CB8AC3E}">
        <p14:creationId xmlns:p14="http://schemas.microsoft.com/office/powerpoint/2010/main" val="24253831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369332"/>
            <a:ext cx="2771800" cy="6463308"/>
          </a:xfrm>
          <a:prstGeom prst="rect">
            <a:avLst/>
          </a:prstGeom>
          <a:noFill/>
        </p:spPr>
        <p:txBody>
          <a:bodyPr wrap="square" rtlCol="0">
            <a:spAutoFit/>
          </a:bodyPr>
          <a:lstStyle/>
          <a:p>
            <a:pPr marL="285750" indent="-285750">
              <a:buFont typeface="Arial" pitchFamily="34" charset="0"/>
              <a:buChar char="•"/>
            </a:pPr>
            <a:r>
              <a:rPr lang="en-US" dirty="0" smtClean="0">
                <a:solidFill>
                  <a:schemeClr val="tx2">
                    <a:lumMod val="75000"/>
                  </a:schemeClr>
                </a:solidFill>
              </a:rPr>
              <a:t>aisle </a:t>
            </a:r>
            <a:r>
              <a:rPr lang="en-US" dirty="0">
                <a:solidFill>
                  <a:schemeClr val="tx2">
                    <a:lumMod val="75000"/>
                  </a:schemeClr>
                </a:solidFill>
              </a:rPr>
              <a:t>seat </a:t>
            </a:r>
          </a:p>
          <a:p>
            <a:pPr marL="285750" indent="-285750">
              <a:buFont typeface="Arial" pitchFamily="34" charset="0"/>
              <a:buChar char="•"/>
            </a:pPr>
            <a:r>
              <a:rPr lang="en-US" dirty="0">
                <a:solidFill>
                  <a:schemeClr val="tx2">
                    <a:lumMod val="75000"/>
                  </a:schemeClr>
                </a:solidFill>
              </a:rPr>
              <a:t>baggage claim area </a:t>
            </a:r>
          </a:p>
          <a:p>
            <a:pPr marL="285750" indent="-285750">
              <a:buFont typeface="Arial" pitchFamily="34" charset="0"/>
              <a:buChar char="•"/>
            </a:pPr>
            <a:r>
              <a:rPr lang="en-US" dirty="0">
                <a:solidFill>
                  <a:schemeClr val="tx2">
                    <a:lumMod val="75000"/>
                  </a:schemeClr>
                </a:solidFill>
              </a:rPr>
              <a:t>boarding area </a:t>
            </a:r>
          </a:p>
          <a:p>
            <a:pPr marL="285750" indent="-285750">
              <a:buFont typeface="Arial" pitchFamily="34" charset="0"/>
              <a:buChar char="•"/>
            </a:pPr>
            <a:r>
              <a:rPr lang="en-US" dirty="0">
                <a:solidFill>
                  <a:schemeClr val="tx2">
                    <a:lumMod val="75000"/>
                  </a:schemeClr>
                </a:solidFill>
              </a:rPr>
              <a:t>boarding pass </a:t>
            </a:r>
          </a:p>
          <a:p>
            <a:pPr marL="285750" indent="-285750">
              <a:buFont typeface="Arial" pitchFamily="34" charset="0"/>
              <a:buChar char="•"/>
            </a:pPr>
            <a:r>
              <a:rPr lang="en-US" dirty="0">
                <a:solidFill>
                  <a:schemeClr val="tx2">
                    <a:lumMod val="75000"/>
                  </a:schemeClr>
                </a:solidFill>
              </a:rPr>
              <a:t>carry-on luggage </a:t>
            </a:r>
          </a:p>
          <a:p>
            <a:pPr marL="285750" indent="-285750">
              <a:buFont typeface="Arial" pitchFamily="34" charset="0"/>
              <a:buChar char="•"/>
            </a:pPr>
            <a:r>
              <a:rPr lang="en-US" dirty="0">
                <a:solidFill>
                  <a:schemeClr val="tx2">
                    <a:lumMod val="75000"/>
                  </a:schemeClr>
                </a:solidFill>
              </a:rPr>
              <a:t>cockpit </a:t>
            </a:r>
          </a:p>
          <a:p>
            <a:pPr marL="285750" indent="-285750">
              <a:buFont typeface="Arial" pitchFamily="34" charset="0"/>
              <a:buChar char="•"/>
            </a:pPr>
            <a:r>
              <a:rPr lang="en-US" dirty="0">
                <a:solidFill>
                  <a:schemeClr val="tx2">
                    <a:lumMod val="75000"/>
                  </a:schemeClr>
                </a:solidFill>
              </a:rPr>
              <a:t>emergency exit </a:t>
            </a:r>
          </a:p>
          <a:p>
            <a:pPr marL="285750" indent="-285750">
              <a:buFont typeface="Arial" pitchFamily="34" charset="0"/>
              <a:buChar char="•"/>
            </a:pPr>
            <a:r>
              <a:rPr lang="en-US" dirty="0">
                <a:solidFill>
                  <a:schemeClr val="tx2">
                    <a:lumMod val="75000"/>
                  </a:schemeClr>
                </a:solidFill>
              </a:rPr>
              <a:t>flight attendant </a:t>
            </a:r>
          </a:p>
          <a:p>
            <a:pPr marL="285750" indent="-285750">
              <a:buFont typeface="Arial" pitchFamily="34" charset="0"/>
              <a:buChar char="•"/>
            </a:pPr>
            <a:r>
              <a:rPr lang="en-US" dirty="0">
                <a:solidFill>
                  <a:schemeClr val="tx2">
                    <a:lumMod val="75000"/>
                  </a:schemeClr>
                </a:solidFill>
              </a:rPr>
              <a:t>gate </a:t>
            </a:r>
          </a:p>
          <a:p>
            <a:pPr marL="285750" indent="-285750">
              <a:buFont typeface="Arial" pitchFamily="34" charset="0"/>
              <a:buChar char="•"/>
            </a:pPr>
            <a:r>
              <a:rPr lang="en-US" dirty="0">
                <a:solidFill>
                  <a:schemeClr val="tx2">
                    <a:lumMod val="75000"/>
                  </a:schemeClr>
                </a:solidFill>
              </a:rPr>
              <a:t>lavatory </a:t>
            </a:r>
          </a:p>
          <a:p>
            <a:pPr marL="285750" indent="-285750">
              <a:buFont typeface="Arial" pitchFamily="34" charset="0"/>
              <a:buChar char="•"/>
            </a:pPr>
            <a:r>
              <a:rPr lang="en-US" dirty="0">
                <a:solidFill>
                  <a:schemeClr val="tx2">
                    <a:lumMod val="75000"/>
                  </a:schemeClr>
                </a:solidFill>
              </a:rPr>
              <a:t>life jacket </a:t>
            </a:r>
          </a:p>
          <a:p>
            <a:pPr marL="285750" indent="-285750">
              <a:buFont typeface="Arial" pitchFamily="34" charset="0"/>
              <a:buChar char="•"/>
            </a:pPr>
            <a:r>
              <a:rPr lang="en-US" dirty="0">
                <a:solidFill>
                  <a:schemeClr val="tx2">
                    <a:lumMod val="75000"/>
                  </a:schemeClr>
                </a:solidFill>
              </a:rPr>
              <a:t>metal detector </a:t>
            </a:r>
          </a:p>
          <a:p>
            <a:pPr marL="285750" indent="-285750">
              <a:buFont typeface="Arial" pitchFamily="34" charset="0"/>
              <a:buChar char="•"/>
            </a:pPr>
            <a:r>
              <a:rPr lang="en-US" dirty="0">
                <a:solidFill>
                  <a:schemeClr val="tx2">
                    <a:lumMod val="75000"/>
                  </a:schemeClr>
                </a:solidFill>
              </a:rPr>
              <a:t>overhead compartment </a:t>
            </a:r>
          </a:p>
          <a:p>
            <a:pPr marL="285750" indent="-285750">
              <a:buFont typeface="Arial" pitchFamily="34" charset="0"/>
              <a:buChar char="•"/>
            </a:pPr>
            <a:r>
              <a:rPr lang="en-US" dirty="0">
                <a:solidFill>
                  <a:schemeClr val="tx2">
                    <a:lumMod val="75000"/>
                  </a:schemeClr>
                </a:solidFill>
              </a:rPr>
              <a:t>oxygen mask </a:t>
            </a:r>
          </a:p>
          <a:p>
            <a:pPr marL="285750" indent="-285750">
              <a:buFont typeface="Arial" pitchFamily="34" charset="0"/>
              <a:buChar char="•"/>
            </a:pPr>
            <a:r>
              <a:rPr lang="en-US" dirty="0">
                <a:solidFill>
                  <a:schemeClr val="tx2">
                    <a:lumMod val="75000"/>
                  </a:schemeClr>
                </a:solidFill>
              </a:rPr>
              <a:t>pilot </a:t>
            </a:r>
          </a:p>
          <a:p>
            <a:pPr marL="285750" indent="-285750">
              <a:buFont typeface="Arial" pitchFamily="34" charset="0"/>
              <a:buChar char="•"/>
            </a:pPr>
            <a:r>
              <a:rPr lang="en-US" dirty="0">
                <a:solidFill>
                  <a:schemeClr val="tx2">
                    <a:lumMod val="75000"/>
                  </a:schemeClr>
                </a:solidFill>
              </a:rPr>
              <a:t>seat belt </a:t>
            </a:r>
          </a:p>
          <a:p>
            <a:pPr marL="285750" indent="-285750">
              <a:buFont typeface="Arial" pitchFamily="34" charset="0"/>
              <a:buChar char="•"/>
            </a:pPr>
            <a:r>
              <a:rPr lang="en-US" dirty="0">
                <a:solidFill>
                  <a:schemeClr val="tx2">
                    <a:lumMod val="75000"/>
                  </a:schemeClr>
                </a:solidFill>
              </a:rPr>
              <a:t>security checkpoint </a:t>
            </a:r>
          </a:p>
          <a:p>
            <a:pPr marL="285750" indent="-285750">
              <a:buFont typeface="Arial" pitchFamily="34" charset="0"/>
              <a:buChar char="•"/>
            </a:pPr>
            <a:r>
              <a:rPr lang="en-US" dirty="0">
                <a:solidFill>
                  <a:schemeClr val="tx2">
                    <a:lumMod val="75000"/>
                  </a:schemeClr>
                </a:solidFill>
              </a:rPr>
              <a:t>security officer </a:t>
            </a:r>
          </a:p>
          <a:p>
            <a:pPr marL="285750" indent="-285750">
              <a:buFont typeface="Arial" pitchFamily="34" charset="0"/>
              <a:buChar char="•"/>
            </a:pPr>
            <a:r>
              <a:rPr lang="en-US" dirty="0">
                <a:solidFill>
                  <a:schemeClr val="tx2">
                    <a:lumMod val="75000"/>
                  </a:schemeClr>
                </a:solidFill>
              </a:rPr>
              <a:t>terminal </a:t>
            </a:r>
          </a:p>
          <a:p>
            <a:pPr marL="285750" indent="-285750">
              <a:buFont typeface="Arial" pitchFamily="34" charset="0"/>
              <a:buChar char="•"/>
            </a:pPr>
            <a:r>
              <a:rPr lang="en-US" dirty="0">
                <a:solidFill>
                  <a:schemeClr val="tx2">
                    <a:lumMod val="75000"/>
                  </a:schemeClr>
                </a:solidFill>
              </a:rPr>
              <a:t>ticket counter </a:t>
            </a:r>
          </a:p>
          <a:p>
            <a:pPr marL="285750" indent="-285750">
              <a:buFont typeface="Arial" pitchFamily="34" charset="0"/>
              <a:buChar char="•"/>
            </a:pPr>
            <a:r>
              <a:rPr lang="en-US" dirty="0">
                <a:solidFill>
                  <a:schemeClr val="tx2">
                    <a:lumMod val="75000"/>
                  </a:schemeClr>
                </a:solidFill>
              </a:rPr>
              <a:t>tray table </a:t>
            </a:r>
          </a:p>
          <a:p>
            <a:pPr marL="285750" indent="-285750">
              <a:buFont typeface="Arial" pitchFamily="34" charset="0"/>
              <a:buChar char="•"/>
            </a:pPr>
            <a:r>
              <a:rPr lang="en-US" dirty="0">
                <a:solidFill>
                  <a:schemeClr val="tx2">
                    <a:lumMod val="75000"/>
                  </a:schemeClr>
                </a:solidFill>
              </a:rPr>
              <a:t>window seat </a:t>
            </a:r>
          </a:p>
          <a:p>
            <a:pPr marL="285750" indent="-285750">
              <a:buFont typeface="Arial" pitchFamily="34" charset="0"/>
              <a:buChar char="•"/>
            </a:pPr>
            <a:r>
              <a:rPr lang="en-US" dirty="0">
                <a:solidFill>
                  <a:schemeClr val="tx2">
                    <a:lumMod val="75000"/>
                  </a:schemeClr>
                </a:solidFill>
              </a:rPr>
              <a:t>X-ray machine </a:t>
            </a:r>
            <a:endParaRPr lang="cs-CZ" dirty="0">
              <a:solidFill>
                <a:schemeClr val="tx2">
                  <a:lumMod val="75000"/>
                </a:schemeClr>
              </a:solidFill>
            </a:endParaRPr>
          </a:p>
        </p:txBody>
      </p:sp>
      <p:sp>
        <p:nvSpPr>
          <p:cNvPr id="3" name="TextovéPole 2"/>
          <p:cNvSpPr txBox="1"/>
          <p:nvPr/>
        </p:nvSpPr>
        <p:spPr>
          <a:xfrm>
            <a:off x="3059832" y="188640"/>
            <a:ext cx="5976664" cy="5909310"/>
          </a:xfrm>
          <a:prstGeom prst="rect">
            <a:avLst/>
          </a:prstGeom>
          <a:noFill/>
        </p:spPr>
        <p:txBody>
          <a:bodyPr wrap="square" rtlCol="0">
            <a:spAutoFit/>
          </a:bodyPr>
          <a:lstStyle/>
          <a:p>
            <a:r>
              <a:rPr lang="cs-CZ" b="1" dirty="0">
                <a:solidFill>
                  <a:schemeClr val="tx2">
                    <a:lumMod val="75000"/>
                  </a:schemeClr>
                </a:solidFill>
              </a:rPr>
              <a:t>C</a:t>
            </a:r>
            <a:r>
              <a:rPr lang="en-US" b="1" dirty="0" err="1" smtClean="0">
                <a:solidFill>
                  <a:schemeClr val="tx2">
                    <a:lumMod val="75000"/>
                  </a:schemeClr>
                </a:solidFill>
              </a:rPr>
              <a:t>omplete</a:t>
            </a:r>
            <a:r>
              <a:rPr lang="en-US" b="1" dirty="0" smtClean="0">
                <a:solidFill>
                  <a:schemeClr val="tx2">
                    <a:lumMod val="75000"/>
                  </a:schemeClr>
                </a:solidFill>
              </a:rPr>
              <a:t> </a:t>
            </a:r>
            <a:r>
              <a:rPr lang="en-US" b="1" dirty="0">
                <a:solidFill>
                  <a:schemeClr val="tx2">
                    <a:lumMod val="75000"/>
                  </a:schemeClr>
                </a:solidFill>
              </a:rPr>
              <a:t>the sentences below with the best answer:</a:t>
            </a:r>
            <a:r>
              <a:rPr lang="en-US" dirty="0">
                <a:solidFill>
                  <a:schemeClr val="tx2">
                    <a:lumMod val="75000"/>
                  </a:schemeClr>
                </a:solidFill>
              </a:rPr>
              <a:t> </a:t>
            </a:r>
            <a:endParaRPr lang="cs-CZ" dirty="0" smtClean="0">
              <a:solidFill>
                <a:schemeClr val="tx2">
                  <a:lumMod val="75000"/>
                </a:schemeClr>
              </a:solidFill>
            </a:endParaRPr>
          </a:p>
          <a:p>
            <a:endParaRPr lang="cs-CZ" dirty="0" smtClean="0">
              <a:solidFill>
                <a:schemeClr val="tx2">
                  <a:lumMod val="75000"/>
                </a:schemeClr>
              </a:solidFill>
            </a:endParaRPr>
          </a:p>
          <a:p>
            <a:pPr marL="342900" indent="-342900">
              <a:buAutoNum type="arabicPeriod"/>
            </a:pPr>
            <a:r>
              <a:rPr lang="en-US" dirty="0" smtClean="0"/>
              <a:t>The </a:t>
            </a:r>
            <a:r>
              <a:rPr lang="en-US" dirty="0"/>
              <a:t>___________ will be serving food and beverages after the plane reaches its cruising altitude. </a:t>
            </a:r>
            <a:endParaRPr lang="cs-CZ" dirty="0" smtClean="0"/>
          </a:p>
          <a:p>
            <a:r>
              <a:rPr lang="cs-CZ" dirty="0"/>
              <a:t> </a:t>
            </a:r>
            <a:r>
              <a:rPr lang="cs-CZ" dirty="0" smtClean="0"/>
              <a:t>      </a:t>
            </a:r>
            <a:r>
              <a:rPr lang="en-US" dirty="0" smtClean="0"/>
              <a:t>A</a:t>
            </a:r>
            <a:r>
              <a:rPr lang="en-US" dirty="0"/>
              <a:t>. flight attendants </a:t>
            </a:r>
            <a:endParaRPr lang="cs-CZ" dirty="0" smtClean="0"/>
          </a:p>
          <a:p>
            <a:r>
              <a:rPr lang="cs-CZ" dirty="0"/>
              <a:t> </a:t>
            </a:r>
            <a:r>
              <a:rPr lang="cs-CZ" dirty="0" smtClean="0"/>
              <a:t>      </a:t>
            </a:r>
            <a:r>
              <a:rPr lang="en-US" dirty="0" smtClean="0"/>
              <a:t>B</a:t>
            </a:r>
            <a:r>
              <a:rPr lang="en-US" dirty="0"/>
              <a:t>. pilots </a:t>
            </a:r>
            <a:endParaRPr lang="cs-CZ" dirty="0" smtClean="0"/>
          </a:p>
          <a:p>
            <a:r>
              <a:rPr lang="cs-CZ" dirty="0"/>
              <a:t> </a:t>
            </a:r>
            <a:r>
              <a:rPr lang="cs-CZ" dirty="0" smtClean="0"/>
              <a:t>      </a:t>
            </a:r>
            <a:r>
              <a:rPr lang="en-US" dirty="0" smtClean="0"/>
              <a:t>C</a:t>
            </a:r>
            <a:r>
              <a:rPr lang="en-US" dirty="0"/>
              <a:t>. security officers</a:t>
            </a:r>
            <a:br>
              <a:rPr lang="en-US" dirty="0"/>
            </a:br>
            <a:endParaRPr lang="en-US" dirty="0"/>
          </a:p>
          <a:p>
            <a:r>
              <a:rPr lang="en-US" dirty="0"/>
              <a:t>2</a:t>
            </a:r>
            <a:r>
              <a:rPr lang="en-US" dirty="0" smtClean="0"/>
              <a:t>.</a:t>
            </a:r>
            <a:r>
              <a:rPr lang="cs-CZ" dirty="0" smtClean="0"/>
              <a:t>  </a:t>
            </a:r>
            <a:r>
              <a:rPr lang="en-US" dirty="0" smtClean="0"/>
              <a:t> </a:t>
            </a:r>
            <a:r>
              <a:rPr lang="en-US" dirty="0"/>
              <a:t>After the plane lands, you can pick up your luggage at the </a:t>
            </a:r>
            <a:r>
              <a:rPr lang="cs-CZ" dirty="0" smtClean="0"/>
              <a:t>    </a:t>
            </a:r>
            <a:r>
              <a:rPr lang="en-US" dirty="0" smtClean="0"/>
              <a:t>______________. </a:t>
            </a:r>
            <a:endParaRPr lang="en-US" dirty="0"/>
          </a:p>
          <a:p>
            <a:r>
              <a:rPr lang="cs-CZ" dirty="0" smtClean="0"/>
              <a:t>       </a:t>
            </a:r>
            <a:r>
              <a:rPr lang="en-US" dirty="0" smtClean="0"/>
              <a:t>A</a:t>
            </a:r>
            <a:r>
              <a:rPr lang="en-US" dirty="0"/>
              <a:t>. boarding area </a:t>
            </a:r>
            <a:endParaRPr lang="cs-CZ" dirty="0" smtClean="0"/>
          </a:p>
          <a:p>
            <a:r>
              <a:rPr lang="cs-CZ" dirty="0"/>
              <a:t> </a:t>
            </a:r>
            <a:r>
              <a:rPr lang="cs-CZ" dirty="0" smtClean="0"/>
              <a:t>      </a:t>
            </a:r>
            <a:r>
              <a:rPr lang="en-US" dirty="0" smtClean="0"/>
              <a:t>B</a:t>
            </a:r>
            <a:r>
              <a:rPr lang="en-US" dirty="0"/>
              <a:t>. baggage claim area </a:t>
            </a:r>
            <a:endParaRPr lang="cs-CZ" dirty="0" smtClean="0"/>
          </a:p>
          <a:p>
            <a:r>
              <a:rPr lang="cs-CZ" dirty="0"/>
              <a:t> </a:t>
            </a:r>
            <a:r>
              <a:rPr lang="cs-CZ" dirty="0" smtClean="0"/>
              <a:t>      </a:t>
            </a:r>
            <a:r>
              <a:rPr lang="en-US" dirty="0" smtClean="0"/>
              <a:t>C</a:t>
            </a:r>
            <a:r>
              <a:rPr lang="en-US" dirty="0"/>
              <a:t>. overhead compartment</a:t>
            </a:r>
            <a:br>
              <a:rPr lang="en-US" dirty="0"/>
            </a:br>
            <a:endParaRPr lang="en-US" dirty="0"/>
          </a:p>
          <a:p>
            <a:r>
              <a:rPr lang="en-US" dirty="0"/>
              <a:t>3. </a:t>
            </a:r>
            <a:r>
              <a:rPr lang="cs-CZ" dirty="0" smtClean="0"/>
              <a:t>   </a:t>
            </a:r>
            <a:r>
              <a:rPr lang="en-US" dirty="0" smtClean="0"/>
              <a:t>If </a:t>
            </a:r>
            <a:r>
              <a:rPr lang="en-US" dirty="0"/>
              <a:t>the cabin loses pressure during flight, you should put </a:t>
            </a:r>
            <a:r>
              <a:rPr lang="cs-CZ" dirty="0" smtClean="0"/>
              <a:t>    </a:t>
            </a:r>
            <a:r>
              <a:rPr lang="en-US" dirty="0" smtClean="0"/>
              <a:t>on </a:t>
            </a:r>
            <a:r>
              <a:rPr lang="en-US" dirty="0"/>
              <a:t>your _____________ so you can breathe comfortably. </a:t>
            </a:r>
          </a:p>
          <a:p>
            <a:r>
              <a:rPr lang="cs-CZ" dirty="0" smtClean="0"/>
              <a:t>       </a:t>
            </a:r>
            <a:r>
              <a:rPr lang="en-US" dirty="0" smtClean="0"/>
              <a:t>A</a:t>
            </a:r>
            <a:r>
              <a:rPr lang="en-US" dirty="0"/>
              <a:t>. seat </a:t>
            </a:r>
            <a:r>
              <a:rPr lang="en-US" dirty="0" smtClean="0"/>
              <a:t>belt</a:t>
            </a:r>
            <a:endParaRPr lang="cs-CZ" dirty="0" smtClean="0"/>
          </a:p>
          <a:p>
            <a:r>
              <a:rPr lang="cs-CZ" dirty="0"/>
              <a:t> </a:t>
            </a:r>
            <a:r>
              <a:rPr lang="cs-CZ" dirty="0" smtClean="0"/>
              <a:t>     </a:t>
            </a:r>
            <a:r>
              <a:rPr lang="en-US" dirty="0" smtClean="0"/>
              <a:t> </a:t>
            </a:r>
            <a:r>
              <a:rPr lang="en-US" dirty="0"/>
              <a:t>B. life </a:t>
            </a:r>
            <a:r>
              <a:rPr lang="en-US" dirty="0" smtClean="0"/>
              <a:t>jacket</a:t>
            </a:r>
            <a:endParaRPr lang="cs-CZ" dirty="0" smtClean="0"/>
          </a:p>
          <a:p>
            <a:r>
              <a:rPr lang="cs-CZ" dirty="0"/>
              <a:t> </a:t>
            </a:r>
            <a:r>
              <a:rPr lang="cs-CZ" dirty="0" smtClean="0"/>
              <a:t>     </a:t>
            </a:r>
            <a:r>
              <a:rPr lang="en-US" dirty="0" smtClean="0"/>
              <a:t> </a:t>
            </a:r>
            <a:r>
              <a:rPr lang="en-US" dirty="0"/>
              <a:t>C. oxygen mask </a:t>
            </a:r>
            <a:br>
              <a:rPr lang="en-US" dirty="0"/>
            </a:br>
            <a:endParaRPr lang="en-US" dirty="0"/>
          </a:p>
          <a:p>
            <a:endParaRPr lang="cs-CZ" dirty="0"/>
          </a:p>
        </p:txBody>
      </p:sp>
      <p:sp>
        <p:nvSpPr>
          <p:cNvPr id="4" name="TextovéPole 3"/>
          <p:cNvSpPr txBox="1"/>
          <p:nvPr/>
        </p:nvSpPr>
        <p:spPr>
          <a:xfrm>
            <a:off x="179512" y="0"/>
            <a:ext cx="2808312" cy="369332"/>
          </a:xfrm>
          <a:prstGeom prst="rect">
            <a:avLst/>
          </a:prstGeom>
          <a:noFill/>
        </p:spPr>
        <p:txBody>
          <a:bodyPr wrap="square" rtlCol="0">
            <a:spAutoFit/>
          </a:bodyPr>
          <a:lstStyle/>
          <a:p>
            <a:r>
              <a:rPr lang="cs-CZ" b="1" dirty="0" smtClean="0">
                <a:solidFill>
                  <a:schemeClr val="tx2">
                    <a:lumMod val="75000"/>
                  </a:schemeClr>
                </a:solidFill>
              </a:rPr>
              <a:t>VOCABULARY:</a:t>
            </a:r>
            <a:endParaRPr lang="cs-CZ" b="1" dirty="0">
              <a:solidFill>
                <a:schemeClr val="tx2">
                  <a:lumMod val="75000"/>
                </a:schemeClr>
              </a:solidFill>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4661335"/>
            <a:ext cx="3600400" cy="2196665"/>
          </a:xfrm>
          <a:prstGeom prst="rect">
            <a:avLst/>
          </a:prstGeom>
          <a:noFill/>
          <a:ln w="9525">
            <a:solidFill>
              <a:schemeClr val="tx2">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4960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323528" y="116632"/>
            <a:ext cx="6912768" cy="738664"/>
          </a:xfrm>
          <a:prstGeom prst="rect">
            <a:avLst/>
          </a:prstGeom>
          <a:noFill/>
        </p:spPr>
        <p:txBody>
          <a:bodyPr wrap="square" rtlCol="0">
            <a:spAutoFit/>
          </a:bodyPr>
          <a:lstStyle/>
          <a:p>
            <a:r>
              <a:rPr lang="cs-CZ" sz="2400" b="1" dirty="0">
                <a:solidFill>
                  <a:schemeClr val="tx2">
                    <a:lumMod val="75000"/>
                  </a:schemeClr>
                </a:solidFill>
                <a:latin typeface="Arial" pitchFamily="34" charset="0"/>
                <a:cs typeface="Arial" pitchFamily="34" charset="0"/>
              </a:rPr>
              <a:t>At </a:t>
            </a:r>
            <a:r>
              <a:rPr lang="cs-CZ" sz="2400" b="1" dirty="0" err="1">
                <a:solidFill>
                  <a:schemeClr val="tx2">
                    <a:lumMod val="75000"/>
                  </a:schemeClr>
                </a:solidFill>
                <a:latin typeface="Arial" pitchFamily="34" charset="0"/>
                <a:cs typeface="Arial" pitchFamily="34" charset="0"/>
              </a:rPr>
              <a:t>passport</a:t>
            </a:r>
            <a:r>
              <a:rPr lang="cs-CZ" sz="2400" b="1" dirty="0">
                <a:solidFill>
                  <a:schemeClr val="tx2">
                    <a:lumMod val="75000"/>
                  </a:schemeClr>
                </a:solidFill>
                <a:latin typeface="Arial" pitchFamily="34" charset="0"/>
                <a:cs typeface="Arial" pitchFamily="34" charset="0"/>
              </a:rPr>
              <a:t> </a:t>
            </a:r>
            <a:r>
              <a:rPr lang="cs-CZ" sz="2400" b="1" dirty="0" err="1" smtClean="0">
                <a:solidFill>
                  <a:schemeClr val="tx2">
                    <a:lumMod val="75000"/>
                  </a:schemeClr>
                </a:solidFill>
                <a:latin typeface="Arial" pitchFamily="34" charset="0"/>
                <a:cs typeface="Arial" pitchFamily="34" charset="0"/>
              </a:rPr>
              <a:t>control</a:t>
            </a:r>
            <a:endParaRPr lang="cs-CZ" sz="2400" b="1" dirty="0" smtClean="0">
              <a:solidFill>
                <a:schemeClr val="tx2">
                  <a:lumMod val="75000"/>
                </a:schemeClr>
              </a:solidFill>
              <a:latin typeface="Arial" pitchFamily="34" charset="0"/>
              <a:cs typeface="Arial" pitchFamily="34" charset="0"/>
            </a:endParaRPr>
          </a:p>
          <a:p>
            <a:r>
              <a:rPr lang="cs-CZ" b="1" dirty="0">
                <a:solidFill>
                  <a:schemeClr val="tx2">
                    <a:lumMod val="75000"/>
                  </a:schemeClr>
                </a:solidFill>
                <a:latin typeface="Verdana" pitchFamily="34" charset="0"/>
                <a:cs typeface="Arial" pitchFamily="34" charset="0"/>
              </a:rPr>
              <a:t>Do </a:t>
            </a:r>
            <a:r>
              <a:rPr lang="cs-CZ" b="1" dirty="0" err="1">
                <a:solidFill>
                  <a:schemeClr val="tx2">
                    <a:lumMod val="75000"/>
                  </a:schemeClr>
                </a:solidFill>
                <a:latin typeface="Verdana" pitchFamily="34" charset="0"/>
                <a:cs typeface="Arial" pitchFamily="34" charset="0"/>
              </a:rPr>
              <a:t>you</a:t>
            </a:r>
            <a:r>
              <a:rPr lang="cs-CZ" b="1" dirty="0">
                <a:solidFill>
                  <a:schemeClr val="tx2">
                    <a:lumMod val="75000"/>
                  </a:schemeClr>
                </a:solidFill>
                <a:latin typeface="Verdana" pitchFamily="34" charset="0"/>
                <a:cs typeface="Arial" pitchFamily="34" charset="0"/>
              </a:rPr>
              <a:t> </a:t>
            </a:r>
            <a:r>
              <a:rPr lang="cs-CZ" b="1" dirty="0" err="1">
                <a:solidFill>
                  <a:schemeClr val="tx2">
                    <a:lumMod val="75000"/>
                  </a:schemeClr>
                </a:solidFill>
                <a:latin typeface="Verdana" pitchFamily="34" charset="0"/>
                <a:cs typeface="Arial" pitchFamily="34" charset="0"/>
              </a:rPr>
              <a:t>have</a:t>
            </a:r>
            <a:r>
              <a:rPr lang="cs-CZ" b="1" dirty="0">
                <a:solidFill>
                  <a:schemeClr val="tx2">
                    <a:lumMod val="75000"/>
                  </a:schemeClr>
                </a:solidFill>
                <a:latin typeface="Verdana" pitchFamily="34" charset="0"/>
                <a:cs typeface="Arial" pitchFamily="34" charset="0"/>
              </a:rPr>
              <a:t> a return </a:t>
            </a:r>
            <a:r>
              <a:rPr lang="cs-CZ" b="1" dirty="0" err="1" smtClean="0">
                <a:solidFill>
                  <a:schemeClr val="tx2">
                    <a:lumMod val="75000"/>
                  </a:schemeClr>
                </a:solidFill>
                <a:latin typeface="Verdana" pitchFamily="34" charset="0"/>
                <a:cs typeface="Arial" pitchFamily="34" charset="0"/>
              </a:rPr>
              <a:t>ticket</a:t>
            </a:r>
            <a:r>
              <a:rPr lang="cs-CZ" b="1" dirty="0" smtClean="0">
                <a:solidFill>
                  <a:schemeClr val="tx2">
                    <a:lumMod val="75000"/>
                  </a:schemeClr>
                </a:solidFill>
                <a:latin typeface="Verdana" pitchFamily="34" charset="0"/>
                <a:cs typeface="Arial" pitchFamily="34" charset="0"/>
              </a:rPr>
              <a:t>?</a:t>
            </a:r>
            <a:endParaRPr lang="cs-CZ" dirty="0">
              <a:solidFill>
                <a:schemeClr val="tx2">
                  <a:lumMod val="75000"/>
                </a:schemeClr>
              </a:solidFill>
            </a:endParaRPr>
          </a:p>
        </p:txBody>
      </p:sp>
      <p:sp>
        <p:nvSpPr>
          <p:cNvPr id="8" name="TextovéPole 7"/>
          <p:cNvSpPr txBox="1"/>
          <p:nvPr/>
        </p:nvSpPr>
        <p:spPr>
          <a:xfrm>
            <a:off x="323528" y="762963"/>
            <a:ext cx="8496944" cy="3970318"/>
          </a:xfrm>
          <a:prstGeom prst="rect">
            <a:avLst/>
          </a:prstGeom>
          <a:noFill/>
        </p:spPr>
        <p:txBody>
          <a:bodyPr wrap="square" rtlCol="0">
            <a:spAutoFit/>
          </a:bodyPr>
          <a:lstStyle/>
          <a:p>
            <a:pPr fontAlgn="ctr"/>
            <a:r>
              <a:rPr kumimoji="1" lang="cs-CZ" dirty="0" err="1">
                <a:solidFill>
                  <a:schemeClr val="tx2">
                    <a:lumMod val="75000"/>
                  </a:schemeClr>
                </a:solidFill>
              </a:rPr>
              <a:t>Immigration</a:t>
            </a:r>
            <a:r>
              <a:rPr kumimoji="1" lang="cs-CZ" dirty="0">
                <a:solidFill>
                  <a:schemeClr val="tx2">
                    <a:lumMod val="75000"/>
                  </a:schemeClr>
                </a:solidFill>
              </a:rPr>
              <a:t> </a:t>
            </a:r>
            <a:r>
              <a:rPr kumimoji="1" lang="cs-CZ" dirty="0" err="1" smtClean="0">
                <a:solidFill>
                  <a:schemeClr val="tx2">
                    <a:lumMod val="75000"/>
                  </a:schemeClr>
                </a:solidFill>
              </a:rPr>
              <a:t>officer</a:t>
            </a:r>
            <a:r>
              <a:rPr kumimoji="1" lang="cs-CZ" dirty="0" smtClean="0">
                <a:solidFill>
                  <a:schemeClr val="tx2">
                    <a:lumMod val="75000"/>
                  </a:schemeClr>
                </a:solidFill>
              </a:rPr>
              <a:t>: </a:t>
            </a:r>
            <a:r>
              <a:rPr kumimoji="1" lang="en-US" dirty="0" smtClean="0"/>
              <a:t>Good </a:t>
            </a:r>
            <a:r>
              <a:rPr kumimoji="1" lang="en-US" dirty="0"/>
              <a:t>evening. Where have you come from?</a:t>
            </a:r>
            <a:endParaRPr lang="cs-CZ" dirty="0"/>
          </a:p>
          <a:p>
            <a:pPr fontAlgn="ctr"/>
            <a:r>
              <a:rPr kumimoji="1" lang="cs-CZ" dirty="0" smtClean="0">
                <a:solidFill>
                  <a:schemeClr val="tx2">
                    <a:lumMod val="75000"/>
                  </a:schemeClr>
                </a:solidFill>
              </a:rPr>
              <a:t>Paul </a:t>
            </a:r>
            <a:r>
              <a:rPr kumimoji="1" lang="cs-CZ" dirty="0" err="1" smtClean="0">
                <a:solidFill>
                  <a:schemeClr val="tx2">
                    <a:lumMod val="75000"/>
                  </a:schemeClr>
                </a:solidFill>
              </a:rPr>
              <a:t>Ryefield</a:t>
            </a:r>
            <a:r>
              <a:rPr kumimoji="1" lang="cs-CZ" dirty="0" smtClean="0">
                <a:solidFill>
                  <a:schemeClr val="tx2">
                    <a:lumMod val="75000"/>
                  </a:schemeClr>
                </a:solidFill>
              </a:rPr>
              <a:t>: </a:t>
            </a:r>
            <a:r>
              <a:rPr kumimoji="1" lang="cs-CZ" dirty="0" err="1" smtClean="0"/>
              <a:t>Bucharest</a:t>
            </a:r>
            <a:r>
              <a:rPr kumimoji="1" lang="cs-CZ" dirty="0"/>
              <a:t>, </a:t>
            </a:r>
            <a:r>
              <a:rPr kumimoji="1" lang="cs-CZ" dirty="0" err="1"/>
              <a:t>Romania</a:t>
            </a:r>
            <a:r>
              <a:rPr kumimoji="1" lang="cs-CZ" dirty="0"/>
              <a:t>.</a:t>
            </a:r>
            <a:endParaRPr lang="cs-CZ" dirty="0"/>
          </a:p>
          <a:p>
            <a:pPr fontAlgn="ctr"/>
            <a:r>
              <a:rPr kumimoji="1" lang="cs-CZ" dirty="0" err="1" smtClean="0">
                <a:solidFill>
                  <a:schemeClr val="tx2">
                    <a:lumMod val="75000"/>
                  </a:schemeClr>
                </a:solidFill>
              </a:rPr>
              <a:t>Immigration</a:t>
            </a:r>
            <a:r>
              <a:rPr kumimoji="1" lang="cs-CZ" dirty="0" smtClean="0">
                <a:solidFill>
                  <a:schemeClr val="tx2">
                    <a:lumMod val="75000"/>
                  </a:schemeClr>
                </a:solidFill>
              </a:rPr>
              <a:t> </a:t>
            </a:r>
            <a:r>
              <a:rPr kumimoji="1" lang="cs-CZ" dirty="0" err="1" smtClean="0">
                <a:solidFill>
                  <a:schemeClr val="tx2">
                    <a:lumMod val="75000"/>
                  </a:schemeClr>
                </a:solidFill>
              </a:rPr>
              <a:t>officer</a:t>
            </a:r>
            <a:r>
              <a:rPr kumimoji="1" lang="cs-CZ" dirty="0" smtClean="0">
                <a:solidFill>
                  <a:schemeClr val="tx2">
                    <a:lumMod val="75000"/>
                  </a:schemeClr>
                </a:solidFill>
              </a:rPr>
              <a:t>: </a:t>
            </a:r>
            <a:r>
              <a:rPr kumimoji="1" lang="en-US" dirty="0" smtClean="0"/>
              <a:t>May </a:t>
            </a:r>
            <a:r>
              <a:rPr kumimoji="1" lang="en-US" dirty="0"/>
              <a:t>I have your passport and form I-94, please?</a:t>
            </a:r>
            <a:endParaRPr lang="cs-CZ" dirty="0"/>
          </a:p>
          <a:p>
            <a:pPr fontAlgn="ctr"/>
            <a:r>
              <a:rPr kumimoji="1" lang="cs-CZ" dirty="0" smtClean="0">
                <a:solidFill>
                  <a:schemeClr val="tx2">
                    <a:lumMod val="75000"/>
                  </a:schemeClr>
                </a:solidFill>
              </a:rPr>
              <a:t>Paul </a:t>
            </a:r>
            <a:r>
              <a:rPr kumimoji="1" lang="cs-CZ" dirty="0" err="1" smtClean="0">
                <a:solidFill>
                  <a:schemeClr val="tx2">
                    <a:lumMod val="75000"/>
                  </a:schemeClr>
                </a:solidFill>
              </a:rPr>
              <a:t>Ryefield</a:t>
            </a:r>
            <a:r>
              <a:rPr kumimoji="1" lang="cs-CZ" dirty="0" smtClean="0">
                <a:solidFill>
                  <a:schemeClr val="tx2">
                    <a:lumMod val="75000"/>
                  </a:schemeClr>
                </a:solidFill>
              </a:rPr>
              <a:t>: </a:t>
            </a:r>
            <a:r>
              <a:rPr kumimoji="1" lang="cs-CZ" dirty="0" err="1" smtClean="0"/>
              <a:t>Here</a:t>
            </a:r>
            <a:r>
              <a:rPr kumimoji="1" lang="cs-CZ" dirty="0" smtClean="0"/>
              <a:t> </a:t>
            </a:r>
            <a:r>
              <a:rPr kumimoji="1" lang="cs-CZ" dirty="0" err="1"/>
              <a:t>you</a:t>
            </a:r>
            <a:r>
              <a:rPr kumimoji="1" lang="cs-CZ" dirty="0"/>
              <a:t> are.</a:t>
            </a:r>
            <a:endParaRPr lang="cs-CZ" dirty="0"/>
          </a:p>
          <a:p>
            <a:pPr fontAlgn="ctr"/>
            <a:r>
              <a:rPr kumimoji="1" lang="cs-CZ" dirty="0" err="1" smtClean="0">
                <a:solidFill>
                  <a:schemeClr val="tx2">
                    <a:lumMod val="75000"/>
                  </a:schemeClr>
                </a:solidFill>
              </a:rPr>
              <a:t>Immigration</a:t>
            </a:r>
            <a:r>
              <a:rPr kumimoji="1" lang="cs-CZ" dirty="0" smtClean="0">
                <a:solidFill>
                  <a:schemeClr val="tx2">
                    <a:lumMod val="75000"/>
                  </a:schemeClr>
                </a:solidFill>
              </a:rPr>
              <a:t> </a:t>
            </a:r>
            <a:r>
              <a:rPr kumimoji="1" lang="cs-CZ" dirty="0" err="1" smtClean="0">
                <a:solidFill>
                  <a:schemeClr val="tx2">
                    <a:lumMod val="75000"/>
                  </a:schemeClr>
                </a:solidFill>
              </a:rPr>
              <a:t>officer</a:t>
            </a:r>
            <a:r>
              <a:rPr kumimoji="1" lang="cs-CZ" dirty="0" smtClean="0">
                <a:solidFill>
                  <a:schemeClr val="tx2">
                    <a:lumMod val="75000"/>
                  </a:schemeClr>
                </a:solidFill>
              </a:rPr>
              <a:t>: </a:t>
            </a:r>
            <a:r>
              <a:rPr kumimoji="1" lang="en-US" dirty="0" smtClean="0"/>
              <a:t>What´s </a:t>
            </a:r>
            <a:r>
              <a:rPr kumimoji="1" lang="en-US" dirty="0"/>
              <a:t>the nature of your visit? Business or pleasure?</a:t>
            </a:r>
            <a:endParaRPr lang="cs-CZ" dirty="0"/>
          </a:p>
          <a:p>
            <a:pPr fontAlgn="ctr"/>
            <a:r>
              <a:rPr kumimoji="1" lang="cs-CZ" dirty="0" smtClean="0">
                <a:solidFill>
                  <a:schemeClr val="tx2">
                    <a:lumMod val="75000"/>
                  </a:schemeClr>
                </a:solidFill>
              </a:rPr>
              <a:t>Paul </a:t>
            </a:r>
            <a:r>
              <a:rPr kumimoji="1" lang="cs-CZ" dirty="0" err="1" smtClean="0">
                <a:solidFill>
                  <a:schemeClr val="tx2">
                    <a:lumMod val="75000"/>
                  </a:schemeClr>
                </a:solidFill>
              </a:rPr>
              <a:t>Ryefield</a:t>
            </a:r>
            <a:r>
              <a:rPr kumimoji="1" lang="cs-CZ" dirty="0" smtClean="0">
                <a:solidFill>
                  <a:schemeClr val="tx2">
                    <a:lumMod val="75000"/>
                  </a:schemeClr>
                </a:solidFill>
              </a:rPr>
              <a:t>: </a:t>
            </a:r>
            <a:r>
              <a:rPr kumimoji="1" lang="en-US" dirty="0" smtClean="0"/>
              <a:t>Pleasure</a:t>
            </a:r>
            <a:r>
              <a:rPr kumimoji="1" lang="en-US" dirty="0"/>
              <a:t>. I´m visiting my relatives.</a:t>
            </a:r>
            <a:endParaRPr lang="cs-CZ" dirty="0"/>
          </a:p>
          <a:p>
            <a:pPr fontAlgn="ctr"/>
            <a:r>
              <a:rPr kumimoji="1" lang="cs-CZ" dirty="0" err="1" smtClean="0">
                <a:solidFill>
                  <a:schemeClr val="tx2">
                    <a:lumMod val="75000"/>
                  </a:schemeClr>
                </a:solidFill>
              </a:rPr>
              <a:t>Immigration</a:t>
            </a:r>
            <a:r>
              <a:rPr kumimoji="1" lang="cs-CZ" dirty="0" smtClean="0">
                <a:solidFill>
                  <a:schemeClr val="tx2">
                    <a:lumMod val="75000"/>
                  </a:schemeClr>
                </a:solidFill>
              </a:rPr>
              <a:t> </a:t>
            </a:r>
            <a:r>
              <a:rPr kumimoji="1" lang="cs-CZ" dirty="0" err="1" smtClean="0">
                <a:solidFill>
                  <a:schemeClr val="tx2">
                    <a:lumMod val="75000"/>
                  </a:schemeClr>
                </a:solidFill>
              </a:rPr>
              <a:t>officer</a:t>
            </a:r>
            <a:r>
              <a:rPr kumimoji="1" lang="cs-CZ" dirty="0" smtClean="0">
                <a:solidFill>
                  <a:schemeClr val="tx2">
                    <a:lumMod val="75000"/>
                  </a:schemeClr>
                </a:solidFill>
              </a:rPr>
              <a:t>: </a:t>
            </a:r>
            <a:r>
              <a:rPr kumimoji="1" lang="en-US" dirty="0" smtClean="0"/>
              <a:t>How </a:t>
            </a:r>
            <a:r>
              <a:rPr kumimoji="1" lang="en-US" dirty="0"/>
              <a:t>long are you going to stay in the United States?</a:t>
            </a:r>
            <a:endParaRPr lang="cs-CZ" dirty="0"/>
          </a:p>
          <a:p>
            <a:pPr fontAlgn="ctr"/>
            <a:r>
              <a:rPr kumimoji="1" lang="cs-CZ" dirty="0" smtClean="0">
                <a:solidFill>
                  <a:schemeClr val="tx2">
                    <a:lumMod val="75000"/>
                  </a:schemeClr>
                </a:solidFill>
              </a:rPr>
              <a:t>Paul </a:t>
            </a:r>
            <a:r>
              <a:rPr kumimoji="1" lang="cs-CZ" dirty="0" err="1" smtClean="0">
                <a:solidFill>
                  <a:schemeClr val="tx2">
                    <a:lumMod val="75000"/>
                  </a:schemeClr>
                </a:solidFill>
              </a:rPr>
              <a:t>Ryefield</a:t>
            </a:r>
            <a:r>
              <a:rPr kumimoji="1" lang="cs-CZ" dirty="0" smtClean="0">
                <a:solidFill>
                  <a:schemeClr val="tx2">
                    <a:lumMod val="75000"/>
                  </a:schemeClr>
                </a:solidFill>
              </a:rPr>
              <a:t>: </a:t>
            </a:r>
            <a:r>
              <a:rPr kumimoji="1" lang="cs-CZ" dirty="0" err="1" smtClean="0"/>
              <a:t>Three</a:t>
            </a:r>
            <a:r>
              <a:rPr kumimoji="1" lang="cs-CZ" dirty="0" smtClean="0"/>
              <a:t> </a:t>
            </a:r>
            <a:r>
              <a:rPr kumimoji="1" lang="cs-CZ" dirty="0" err="1"/>
              <a:t>weeks</a:t>
            </a:r>
            <a:r>
              <a:rPr kumimoji="1" lang="cs-CZ" dirty="0"/>
              <a:t>.</a:t>
            </a:r>
            <a:endParaRPr lang="cs-CZ" dirty="0"/>
          </a:p>
          <a:p>
            <a:pPr fontAlgn="ctr"/>
            <a:r>
              <a:rPr kumimoji="1" lang="cs-CZ" dirty="0" err="1" smtClean="0">
                <a:solidFill>
                  <a:schemeClr val="tx2">
                    <a:lumMod val="75000"/>
                  </a:schemeClr>
                </a:solidFill>
              </a:rPr>
              <a:t>Immigration</a:t>
            </a:r>
            <a:r>
              <a:rPr kumimoji="1" lang="cs-CZ" dirty="0" smtClean="0">
                <a:solidFill>
                  <a:schemeClr val="tx2">
                    <a:lumMod val="75000"/>
                  </a:schemeClr>
                </a:solidFill>
              </a:rPr>
              <a:t> </a:t>
            </a:r>
            <a:r>
              <a:rPr kumimoji="1" lang="cs-CZ" dirty="0" err="1" smtClean="0">
                <a:solidFill>
                  <a:schemeClr val="tx2">
                    <a:lumMod val="75000"/>
                  </a:schemeClr>
                </a:solidFill>
              </a:rPr>
              <a:t>officer</a:t>
            </a:r>
            <a:r>
              <a:rPr kumimoji="1" lang="cs-CZ" dirty="0" smtClean="0">
                <a:solidFill>
                  <a:schemeClr val="tx2">
                    <a:lumMod val="75000"/>
                  </a:schemeClr>
                </a:solidFill>
              </a:rPr>
              <a:t>: </a:t>
            </a:r>
            <a:r>
              <a:rPr kumimoji="1" lang="cs-CZ" dirty="0" err="1" smtClean="0"/>
              <a:t>What</a:t>
            </a:r>
            <a:r>
              <a:rPr kumimoji="1" lang="cs-CZ" dirty="0" smtClean="0"/>
              <a:t> </a:t>
            </a:r>
            <a:r>
              <a:rPr kumimoji="1" lang="cs-CZ" dirty="0" err="1"/>
              <a:t>is</a:t>
            </a:r>
            <a:r>
              <a:rPr kumimoji="1" lang="cs-CZ" dirty="0"/>
              <a:t> </a:t>
            </a:r>
            <a:r>
              <a:rPr kumimoji="1" lang="cs-CZ" dirty="0" err="1"/>
              <a:t>your</a:t>
            </a:r>
            <a:r>
              <a:rPr kumimoji="1" lang="cs-CZ" dirty="0"/>
              <a:t> </a:t>
            </a:r>
            <a:r>
              <a:rPr kumimoji="1" lang="cs-CZ" dirty="0" err="1"/>
              <a:t>occupation</a:t>
            </a:r>
            <a:r>
              <a:rPr kumimoji="1" lang="cs-CZ" dirty="0"/>
              <a:t>?</a:t>
            </a:r>
            <a:endParaRPr lang="cs-CZ" dirty="0"/>
          </a:p>
          <a:p>
            <a:pPr fontAlgn="ctr"/>
            <a:r>
              <a:rPr kumimoji="1" lang="cs-CZ" dirty="0" smtClean="0">
                <a:solidFill>
                  <a:schemeClr val="tx2">
                    <a:lumMod val="75000"/>
                  </a:schemeClr>
                </a:solidFill>
              </a:rPr>
              <a:t>Paul </a:t>
            </a:r>
            <a:r>
              <a:rPr kumimoji="1" lang="cs-CZ" dirty="0" err="1" smtClean="0">
                <a:solidFill>
                  <a:schemeClr val="tx2">
                    <a:lumMod val="75000"/>
                  </a:schemeClr>
                </a:solidFill>
              </a:rPr>
              <a:t>Ryefield</a:t>
            </a:r>
            <a:r>
              <a:rPr kumimoji="1" lang="cs-CZ" dirty="0" smtClean="0">
                <a:solidFill>
                  <a:schemeClr val="tx2">
                    <a:lumMod val="75000"/>
                  </a:schemeClr>
                </a:solidFill>
              </a:rPr>
              <a:t>: </a:t>
            </a:r>
            <a:r>
              <a:rPr kumimoji="1" lang="en-US" dirty="0" smtClean="0"/>
              <a:t>I </a:t>
            </a:r>
            <a:r>
              <a:rPr kumimoji="1" lang="en-US" dirty="0"/>
              <a:t>work as an accountant for a Romanian telecommunications company.</a:t>
            </a:r>
            <a:endParaRPr lang="cs-CZ" dirty="0"/>
          </a:p>
          <a:p>
            <a:pPr fontAlgn="ctr"/>
            <a:r>
              <a:rPr kumimoji="1" lang="cs-CZ" dirty="0" err="1" smtClean="0">
                <a:solidFill>
                  <a:schemeClr val="tx2">
                    <a:lumMod val="75000"/>
                  </a:schemeClr>
                </a:solidFill>
              </a:rPr>
              <a:t>Immigration</a:t>
            </a:r>
            <a:r>
              <a:rPr kumimoji="1" lang="cs-CZ" dirty="0" smtClean="0">
                <a:solidFill>
                  <a:schemeClr val="tx2">
                    <a:lumMod val="75000"/>
                  </a:schemeClr>
                </a:solidFill>
              </a:rPr>
              <a:t> </a:t>
            </a:r>
            <a:r>
              <a:rPr kumimoji="1" lang="cs-CZ" dirty="0" err="1" smtClean="0">
                <a:solidFill>
                  <a:schemeClr val="tx2">
                    <a:lumMod val="75000"/>
                  </a:schemeClr>
                </a:solidFill>
              </a:rPr>
              <a:t>officer</a:t>
            </a:r>
            <a:r>
              <a:rPr kumimoji="1" lang="cs-CZ" dirty="0" smtClean="0">
                <a:solidFill>
                  <a:schemeClr val="tx2">
                    <a:lumMod val="75000"/>
                  </a:schemeClr>
                </a:solidFill>
              </a:rPr>
              <a:t>: </a:t>
            </a:r>
            <a:r>
              <a:rPr kumimoji="1" lang="en-US" dirty="0" smtClean="0"/>
              <a:t>Do </a:t>
            </a:r>
            <a:r>
              <a:rPr kumimoji="1" lang="en-US" dirty="0"/>
              <a:t>you have a return ticket?</a:t>
            </a:r>
            <a:endParaRPr lang="cs-CZ" dirty="0"/>
          </a:p>
          <a:p>
            <a:pPr fontAlgn="ctr"/>
            <a:r>
              <a:rPr kumimoji="1" lang="cs-CZ" dirty="0" smtClean="0">
                <a:solidFill>
                  <a:schemeClr val="tx2">
                    <a:lumMod val="75000"/>
                  </a:schemeClr>
                </a:solidFill>
              </a:rPr>
              <a:t>Paul </a:t>
            </a:r>
            <a:r>
              <a:rPr kumimoji="1" lang="cs-CZ" dirty="0" err="1" smtClean="0">
                <a:solidFill>
                  <a:schemeClr val="tx2">
                    <a:lumMod val="75000"/>
                  </a:schemeClr>
                </a:solidFill>
              </a:rPr>
              <a:t>Ryefield</a:t>
            </a:r>
            <a:r>
              <a:rPr kumimoji="1" lang="cs-CZ" dirty="0" smtClean="0">
                <a:solidFill>
                  <a:schemeClr val="tx2">
                    <a:lumMod val="75000"/>
                  </a:schemeClr>
                </a:solidFill>
              </a:rPr>
              <a:t>: </a:t>
            </a:r>
            <a:r>
              <a:rPr kumimoji="1" lang="cs-CZ" dirty="0" err="1" smtClean="0"/>
              <a:t>Yes</a:t>
            </a:r>
            <a:r>
              <a:rPr kumimoji="1" lang="cs-CZ" dirty="0"/>
              <a:t>, </a:t>
            </a:r>
            <a:r>
              <a:rPr kumimoji="1" lang="cs-CZ" dirty="0" err="1"/>
              <a:t>here</a:t>
            </a:r>
            <a:r>
              <a:rPr kumimoji="1" lang="cs-CZ" dirty="0"/>
              <a:t> </a:t>
            </a:r>
            <a:r>
              <a:rPr kumimoji="1" lang="cs-CZ" dirty="0" err="1"/>
              <a:t>it</a:t>
            </a:r>
            <a:r>
              <a:rPr kumimoji="1" lang="cs-CZ" dirty="0"/>
              <a:t> </a:t>
            </a:r>
            <a:r>
              <a:rPr kumimoji="1" lang="cs-CZ" dirty="0" err="1"/>
              <a:t>is</a:t>
            </a:r>
            <a:r>
              <a:rPr kumimoji="1" lang="cs-CZ" dirty="0"/>
              <a:t>.</a:t>
            </a:r>
            <a:endParaRPr lang="cs-CZ" dirty="0"/>
          </a:p>
          <a:p>
            <a:pPr fontAlgn="ctr"/>
            <a:r>
              <a:rPr kumimoji="1" lang="cs-CZ" dirty="0" err="1" smtClean="0">
                <a:solidFill>
                  <a:schemeClr val="tx2">
                    <a:lumMod val="75000"/>
                  </a:schemeClr>
                </a:solidFill>
              </a:rPr>
              <a:t>Immigration</a:t>
            </a:r>
            <a:r>
              <a:rPr kumimoji="1" lang="cs-CZ" dirty="0" smtClean="0">
                <a:solidFill>
                  <a:schemeClr val="tx2">
                    <a:lumMod val="75000"/>
                  </a:schemeClr>
                </a:solidFill>
              </a:rPr>
              <a:t> </a:t>
            </a:r>
            <a:r>
              <a:rPr kumimoji="1" lang="cs-CZ" dirty="0" err="1" smtClean="0">
                <a:solidFill>
                  <a:schemeClr val="tx2">
                    <a:lumMod val="75000"/>
                  </a:schemeClr>
                </a:solidFill>
              </a:rPr>
              <a:t>officer</a:t>
            </a:r>
            <a:r>
              <a:rPr kumimoji="1" lang="cs-CZ" dirty="0" smtClean="0">
                <a:solidFill>
                  <a:schemeClr val="tx2">
                    <a:lumMod val="75000"/>
                  </a:schemeClr>
                </a:solidFill>
              </a:rPr>
              <a:t>: </a:t>
            </a:r>
            <a:r>
              <a:rPr kumimoji="1" lang="en-US" dirty="0" smtClean="0"/>
              <a:t>That´s </a:t>
            </a:r>
            <a:r>
              <a:rPr kumimoji="1" lang="en-US" dirty="0"/>
              <a:t>fine. Thanks. Enjoy your trip.</a:t>
            </a:r>
            <a:endParaRPr lang="cs-CZ" dirty="0"/>
          </a:p>
          <a:p>
            <a:pPr fontAlgn="ctr"/>
            <a:r>
              <a:rPr kumimoji="1" lang="cs-CZ" dirty="0" smtClean="0">
                <a:solidFill>
                  <a:schemeClr val="tx2">
                    <a:lumMod val="75000"/>
                  </a:schemeClr>
                </a:solidFill>
              </a:rPr>
              <a:t>Paul </a:t>
            </a:r>
            <a:r>
              <a:rPr kumimoji="1" lang="cs-CZ" dirty="0" err="1" smtClean="0">
                <a:solidFill>
                  <a:schemeClr val="tx2">
                    <a:lumMod val="75000"/>
                  </a:schemeClr>
                </a:solidFill>
              </a:rPr>
              <a:t>Ryefield</a:t>
            </a:r>
            <a:r>
              <a:rPr kumimoji="1" lang="cs-CZ" dirty="0" smtClean="0">
                <a:solidFill>
                  <a:schemeClr val="tx2">
                    <a:lumMod val="75000"/>
                  </a:schemeClr>
                </a:solidFill>
              </a:rPr>
              <a:t>: </a:t>
            </a:r>
            <a:r>
              <a:rPr kumimoji="1" lang="cs-CZ" dirty="0" err="1" smtClean="0"/>
              <a:t>Thank</a:t>
            </a:r>
            <a:r>
              <a:rPr kumimoji="1" lang="cs-CZ" dirty="0" smtClean="0"/>
              <a:t> </a:t>
            </a:r>
            <a:r>
              <a:rPr kumimoji="1" lang="cs-CZ" dirty="0" err="1"/>
              <a:t>you</a:t>
            </a:r>
            <a:r>
              <a:rPr kumimoji="1" lang="cs-CZ" dirty="0" smtClean="0"/>
              <a:t>.</a:t>
            </a:r>
            <a:endParaRPr lang="cs-CZ" dirty="0"/>
          </a:p>
        </p:txBody>
      </p:sp>
      <p:pic>
        <p:nvPicPr>
          <p:cNvPr id="2050" name="Picture 2" descr="http://t0.gstatic.com/images?q=tbn:ANd9GcT0GFQMUURwFXF-BvqtCkEoH94PDiOX6TI8CeStDh1lZdEM_2S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3" y="4509120"/>
            <a:ext cx="3718661" cy="2218375"/>
          </a:xfrm>
          <a:prstGeom prst="rect">
            <a:avLst/>
          </a:prstGeom>
          <a:noFill/>
          <a:ln>
            <a:solidFill>
              <a:schemeClr val="tx2">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7482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252520" cy="7940635"/>
          </a:xfrm>
          <a:prstGeom prst="rect">
            <a:avLst/>
          </a:prstGeom>
          <a:noFill/>
        </p:spPr>
        <p:txBody>
          <a:bodyPr wrap="square" rtlCol="0">
            <a:spAutoFit/>
          </a:bodyPr>
          <a:lstStyle/>
          <a:p>
            <a:r>
              <a:rPr lang="cs-CZ" sz="2400" b="1" dirty="0" smtClean="0">
                <a:solidFill>
                  <a:schemeClr val="tx2">
                    <a:lumMod val="75000"/>
                  </a:schemeClr>
                </a:solidFill>
              </a:rPr>
              <a:t>     </a:t>
            </a:r>
            <a:r>
              <a:rPr lang="cs-CZ" sz="2400" b="1" dirty="0" err="1" smtClean="0">
                <a:solidFill>
                  <a:schemeClr val="tx2">
                    <a:lumMod val="75000"/>
                  </a:schemeClr>
                </a:solidFill>
              </a:rPr>
              <a:t>Visiting</a:t>
            </a:r>
            <a:r>
              <a:rPr lang="cs-CZ" sz="2400" b="1" dirty="0" smtClean="0">
                <a:solidFill>
                  <a:schemeClr val="tx2">
                    <a:lumMod val="75000"/>
                  </a:schemeClr>
                </a:solidFill>
              </a:rPr>
              <a:t> </a:t>
            </a:r>
            <a:r>
              <a:rPr lang="cs-CZ" sz="2400" b="1" dirty="0">
                <a:solidFill>
                  <a:schemeClr val="tx2">
                    <a:lumMod val="75000"/>
                  </a:schemeClr>
                </a:solidFill>
              </a:rPr>
              <a:t>a </a:t>
            </a:r>
            <a:r>
              <a:rPr lang="cs-CZ" sz="2400" b="1" dirty="0" err="1">
                <a:solidFill>
                  <a:schemeClr val="tx2">
                    <a:lumMod val="75000"/>
                  </a:schemeClr>
                </a:solidFill>
              </a:rPr>
              <a:t>Travel</a:t>
            </a:r>
            <a:r>
              <a:rPr lang="cs-CZ" sz="2400" b="1" dirty="0">
                <a:solidFill>
                  <a:schemeClr val="tx2">
                    <a:lumMod val="75000"/>
                  </a:schemeClr>
                </a:solidFill>
              </a:rPr>
              <a:t> </a:t>
            </a:r>
            <a:r>
              <a:rPr lang="cs-CZ" sz="2400" b="1" dirty="0" smtClean="0">
                <a:solidFill>
                  <a:schemeClr val="tx2">
                    <a:lumMod val="75000"/>
                  </a:schemeClr>
                </a:solidFill>
              </a:rPr>
              <a:t>Agent</a:t>
            </a:r>
          </a:p>
          <a:p>
            <a:pPr marL="342900" indent="-342900">
              <a:buFont typeface="+mj-lt"/>
              <a:buAutoNum type="arabicPeriod"/>
            </a:pPr>
            <a:r>
              <a:rPr lang="en-US" dirty="0"/>
              <a:t>A: I need help planning my vacation.</a:t>
            </a:r>
            <a:br>
              <a:rPr lang="en-US" dirty="0"/>
            </a:br>
            <a:r>
              <a:rPr lang="en-US" dirty="0"/>
              <a:t>B: Sure, where would you like to go?</a:t>
            </a:r>
            <a:br>
              <a:rPr lang="en-US" dirty="0"/>
            </a:br>
            <a:r>
              <a:rPr lang="en-US" dirty="0"/>
              <a:t>A: I haven't decided where to go yet</a:t>
            </a:r>
            <a:r>
              <a:rPr lang="en-US" dirty="0" smtClean="0"/>
              <a:t>.</a:t>
            </a:r>
            <a:r>
              <a:rPr lang="en-US" dirty="0"/>
              <a:t/>
            </a:r>
            <a:br>
              <a:rPr lang="en-US" dirty="0"/>
            </a:br>
            <a:r>
              <a:rPr lang="en-US" dirty="0"/>
              <a:t>B: Do you enjoy warm or cold climates?</a:t>
            </a:r>
            <a:br>
              <a:rPr lang="en-US" dirty="0"/>
            </a:br>
            <a:r>
              <a:rPr lang="en-US" dirty="0"/>
              <a:t>A: I am thinking that I might enjoy a tropical climate.</a:t>
            </a:r>
            <a:br>
              <a:rPr lang="en-US" dirty="0"/>
            </a:br>
            <a:r>
              <a:rPr lang="en-US" dirty="0"/>
              <a:t>B: I have some brochures here that you might like to look at.</a:t>
            </a:r>
            <a:br>
              <a:rPr lang="en-US" dirty="0"/>
            </a:br>
            <a:r>
              <a:rPr lang="en-US" dirty="0"/>
              <a:t>A: These look great!</a:t>
            </a:r>
            <a:br>
              <a:rPr lang="en-US" dirty="0"/>
            </a:br>
            <a:r>
              <a:rPr lang="en-US" dirty="0"/>
              <a:t>B: Do you know how much you want to spend on this vacation?</a:t>
            </a:r>
            <a:br>
              <a:rPr lang="en-US" dirty="0"/>
            </a:br>
            <a:r>
              <a:rPr lang="en-US" dirty="0"/>
              <a:t>A: I have about a thousand dollars to spend on this trip.</a:t>
            </a:r>
            <a:br>
              <a:rPr lang="en-US" dirty="0"/>
            </a:br>
            <a:r>
              <a:rPr lang="en-US" dirty="0"/>
              <a:t>B: Well, take these brochures, and get back to me when you want to make your reservations</a:t>
            </a:r>
            <a:r>
              <a:rPr lang="en-US" dirty="0" smtClean="0"/>
              <a:t>.</a:t>
            </a:r>
            <a:endParaRPr lang="cs-CZ" dirty="0" smtClean="0"/>
          </a:p>
          <a:p>
            <a:pPr marL="342900" indent="-342900">
              <a:buFont typeface="+mj-lt"/>
              <a:buAutoNum type="arabicPeriod"/>
            </a:pPr>
            <a:r>
              <a:rPr lang="en-US" dirty="0"/>
              <a:t>A: Could you help me with vacation plans?</a:t>
            </a:r>
            <a:br>
              <a:rPr lang="en-US" dirty="0"/>
            </a:br>
            <a:r>
              <a:rPr lang="en-US" dirty="0"/>
              <a:t>B: Do you know where you will be traveling?</a:t>
            </a:r>
            <a:br>
              <a:rPr lang="en-US" dirty="0"/>
            </a:br>
            <a:r>
              <a:rPr lang="en-US" dirty="0"/>
              <a:t>A: I am open to suggestions at this point.</a:t>
            </a:r>
            <a:br>
              <a:rPr lang="en-US" dirty="0"/>
            </a:br>
            <a:r>
              <a:rPr lang="en-US" dirty="0"/>
              <a:t>B: Are you wanting to travel to a tropical climate, or would you like to go somewhere with a cooler climate?</a:t>
            </a:r>
            <a:br>
              <a:rPr lang="en-US" dirty="0"/>
            </a:br>
            <a:r>
              <a:rPr lang="en-US" dirty="0"/>
              <a:t>A: I would like to travel to a cooler destination.</a:t>
            </a:r>
            <a:br>
              <a:rPr lang="en-US" dirty="0"/>
            </a:br>
            <a:r>
              <a:rPr lang="en-US" dirty="0"/>
              <a:t>B: I can give you some brochures that could give you some ideas.</a:t>
            </a:r>
            <a:br>
              <a:rPr lang="en-US" dirty="0"/>
            </a:br>
            <a:r>
              <a:rPr lang="en-US" dirty="0"/>
              <a:t>A: I will look at them right now.</a:t>
            </a:r>
            <a:br>
              <a:rPr lang="en-US" dirty="0"/>
            </a:br>
            <a:r>
              <a:rPr lang="en-US" dirty="0"/>
              <a:t>B: How much money is in your budget for this trip?</a:t>
            </a:r>
            <a:br>
              <a:rPr lang="en-US" dirty="0"/>
            </a:br>
            <a:r>
              <a:rPr lang="en-US" dirty="0"/>
              <a:t>A: I think that I can spend about two hundred dollars a day.</a:t>
            </a:r>
            <a:br>
              <a:rPr lang="en-US" dirty="0"/>
            </a:br>
            <a:r>
              <a:rPr lang="en-US" dirty="0"/>
              <a:t>B: Take your time choosing a destination and, when you've narrowed it down, I'll be happy to help you make a reservation.</a:t>
            </a:r>
            <a:br>
              <a:rPr lang="en-US" dirty="0"/>
            </a:br>
            <a:r>
              <a:rPr lang="en-US" dirty="0"/>
              <a:t/>
            </a:r>
            <a:br>
              <a:rPr lang="en-US" dirty="0"/>
            </a:br>
            <a:r>
              <a:rPr lang="en-US" dirty="0"/>
              <a:t/>
            </a:r>
            <a:br>
              <a:rPr lang="en-US" dirty="0"/>
            </a:br>
            <a:r>
              <a:rPr lang="en-US" dirty="0"/>
              <a:t/>
            </a:r>
            <a:br>
              <a:rPr lang="en-US" dirty="0"/>
            </a:br>
            <a:endParaRPr lang="cs-CZ"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3995" y="14390"/>
            <a:ext cx="2850005" cy="2190473"/>
          </a:xfrm>
          <a:prstGeom prst="rect">
            <a:avLst/>
          </a:prstGeom>
          <a:noFill/>
          <a:ln w="9525">
            <a:solidFill>
              <a:schemeClr val="tx2">
                <a:lumMod val="7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72348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0"/>
            <a:ext cx="9036496" cy="7021280"/>
          </a:xfrm>
          <a:prstGeom prst="rect">
            <a:avLst/>
          </a:prstGeom>
          <a:noFill/>
        </p:spPr>
        <p:txBody>
          <a:bodyPr wrap="square" rtlCol="0">
            <a:spAutoFit/>
          </a:bodyPr>
          <a:lstStyle/>
          <a:p>
            <a:r>
              <a:rPr lang="cs-CZ" dirty="0" smtClean="0"/>
              <a:t>3. </a:t>
            </a:r>
            <a:r>
              <a:rPr lang="en-US" dirty="0" smtClean="0"/>
              <a:t>A</a:t>
            </a:r>
            <a:r>
              <a:rPr lang="en-US" dirty="0"/>
              <a:t>: I was wondering if you would be able to help me with vacation plans.</a:t>
            </a:r>
            <a:br>
              <a:rPr lang="en-US" dirty="0"/>
            </a:br>
            <a:r>
              <a:rPr lang="cs-CZ" dirty="0" smtClean="0"/>
              <a:t>    </a:t>
            </a:r>
            <a:r>
              <a:rPr lang="en-US" dirty="0" smtClean="0"/>
              <a:t>B</a:t>
            </a:r>
            <a:r>
              <a:rPr lang="en-US" dirty="0"/>
              <a:t>: Have you chosen your destination?</a:t>
            </a:r>
            <a:br>
              <a:rPr lang="en-US" dirty="0"/>
            </a:br>
            <a:r>
              <a:rPr lang="cs-CZ" dirty="0" smtClean="0"/>
              <a:t>    </a:t>
            </a:r>
            <a:r>
              <a:rPr lang="en-US" dirty="0" smtClean="0"/>
              <a:t>A</a:t>
            </a:r>
            <a:r>
              <a:rPr lang="en-US" dirty="0"/>
              <a:t>: I don't know where I want to go yet.</a:t>
            </a:r>
            <a:br>
              <a:rPr lang="en-US" dirty="0"/>
            </a:br>
            <a:r>
              <a:rPr lang="cs-CZ" dirty="0" smtClean="0"/>
              <a:t>    </a:t>
            </a:r>
            <a:r>
              <a:rPr lang="en-US" dirty="0" smtClean="0"/>
              <a:t>B</a:t>
            </a:r>
            <a:r>
              <a:rPr lang="en-US" dirty="0"/>
              <a:t>: Do you enjoy warm weather, or are you looking forward to a cooler vacation?</a:t>
            </a:r>
            <a:br>
              <a:rPr lang="en-US" dirty="0"/>
            </a:br>
            <a:r>
              <a:rPr lang="cs-CZ" dirty="0" smtClean="0"/>
              <a:t>    </a:t>
            </a:r>
            <a:r>
              <a:rPr lang="en-US" dirty="0" smtClean="0"/>
              <a:t>A</a:t>
            </a:r>
            <a:r>
              <a:rPr lang="en-US" dirty="0"/>
              <a:t>: A nice temperate climate would be best for me.</a:t>
            </a:r>
            <a:br>
              <a:rPr lang="en-US" dirty="0"/>
            </a:br>
            <a:r>
              <a:rPr lang="cs-CZ" dirty="0" smtClean="0"/>
              <a:t>    </a:t>
            </a:r>
            <a:r>
              <a:rPr lang="en-US" dirty="0" smtClean="0"/>
              <a:t>B</a:t>
            </a:r>
            <a:r>
              <a:rPr lang="en-US" dirty="0"/>
              <a:t>: Why don't you take a look at these brochures that might help you make up your </a:t>
            </a:r>
            <a:r>
              <a:rPr lang="cs-CZ" dirty="0" smtClean="0"/>
              <a:t>    </a:t>
            </a:r>
            <a:r>
              <a:rPr lang="en-US" dirty="0" smtClean="0"/>
              <a:t>mind</a:t>
            </a:r>
            <a:r>
              <a:rPr lang="en-US" dirty="0"/>
              <a:t>?</a:t>
            </a:r>
            <a:br>
              <a:rPr lang="en-US" dirty="0"/>
            </a:br>
            <a:r>
              <a:rPr lang="cs-CZ" dirty="0" smtClean="0"/>
              <a:t>    </a:t>
            </a:r>
            <a:r>
              <a:rPr lang="en-US" dirty="0" smtClean="0"/>
              <a:t>A</a:t>
            </a:r>
            <a:r>
              <a:rPr lang="en-US" dirty="0"/>
              <a:t>: This place looks nice.</a:t>
            </a:r>
            <a:br>
              <a:rPr lang="en-US" dirty="0"/>
            </a:br>
            <a:r>
              <a:rPr lang="cs-CZ" dirty="0" smtClean="0"/>
              <a:t>    </a:t>
            </a:r>
            <a:r>
              <a:rPr lang="en-US" dirty="0" smtClean="0"/>
              <a:t>B</a:t>
            </a:r>
            <a:r>
              <a:rPr lang="en-US" dirty="0"/>
              <a:t>: Have you thought about what you would like to spend on this vacation?</a:t>
            </a:r>
            <a:br>
              <a:rPr lang="en-US" dirty="0"/>
            </a:br>
            <a:r>
              <a:rPr lang="cs-CZ" dirty="0" smtClean="0"/>
              <a:t>    </a:t>
            </a:r>
            <a:r>
              <a:rPr lang="en-US" dirty="0" smtClean="0"/>
              <a:t>A</a:t>
            </a:r>
            <a:r>
              <a:rPr lang="en-US" dirty="0"/>
              <a:t>: I just got a bonus and can spend about three thousand dollars total.</a:t>
            </a:r>
            <a:br>
              <a:rPr lang="en-US" dirty="0"/>
            </a:br>
            <a:r>
              <a:rPr lang="cs-CZ" dirty="0" smtClean="0"/>
              <a:t>    </a:t>
            </a:r>
            <a:r>
              <a:rPr lang="en-US" dirty="0" smtClean="0"/>
              <a:t>B</a:t>
            </a:r>
            <a:r>
              <a:rPr lang="en-US" dirty="0"/>
              <a:t>: I'll be happy to help you make a reservation whenever you decide upon a </a:t>
            </a:r>
            <a:r>
              <a:rPr lang="cs-CZ" dirty="0" smtClean="0"/>
              <a:t>   </a:t>
            </a:r>
            <a:r>
              <a:rPr lang="en-US" dirty="0" smtClean="0"/>
              <a:t>destination</a:t>
            </a:r>
            <a:r>
              <a:rPr lang="en-US" dirty="0"/>
              <a:t>.</a:t>
            </a:r>
            <a:br>
              <a:rPr lang="en-US" dirty="0"/>
            </a:br>
            <a:r>
              <a:rPr lang="cs-CZ" sz="2400" b="1" dirty="0" err="1">
                <a:solidFill>
                  <a:schemeClr val="tx2">
                    <a:lumMod val="75000"/>
                  </a:schemeClr>
                </a:solidFill>
              </a:rPr>
              <a:t>Making</a:t>
            </a:r>
            <a:r>
              <a:rPr lang="cs-CZ" sz="2400" b="1" dirty="0">
                <a:solidFill>
                  <a:schemeClr val="tx2">
                    <a:lumMod val="75000"/>
                  </a:schemeClr>
                </a:solidFill>
              </a:rPr>
              <a:t> a Plane </a:t>
            </a:r>
            <a:r>
              <a:rPr lang="cs-CZ" sz="2400" b="1" dirty="0" err="1" smtClean="0">
                <a:solidFill>
                  <a:schemeClr val="tx2">
                    <a:lumMod val="75000"/>
                  </a:schemeClr>
                </a:solidFill>
              </a:rPr>
              <a:t>Reservation</a:t>
            </a:r>
            <a:endParaRPr lang="cs-CZ" sz="2400" b="1" dirty="0" smtClean="0">
              <a:solidFill>
                <a:schemeClr val="tx2">
                  <a:lumMod val="75000"/>
                </a:schemeClr>
              </a:solidFill>
            </a:endParaRPr>
          </a:p>
          <a:p>
            <a:pPr marL="342900" indent="-342900">
              <a:buFont typeface="+mj-lt"/>
              <a:buAutoNum type="arabicPeriod"/>
            </a:pPr>
            <a:r>
              <a:rPr lang="en-US" dirty="0"/>
              <a:t>A: Could you help me make a plane reservation?</a:t>
            </a:r>
            <a:br>
              <a:rPr lang="en-US" dirty="0"/>
            </a:br>
            <a:r>
              <a:rPr lang="en-US" dirty="0"/>
              <a:t>B: I would be happy to help you. Where do you plan on going?</a:t>
            </a:r>
            <a:br>
              <a:rPr lang="en-US" dirty="0"/>
            </a:br>
            <a:r>
              <a:rPr lang="en-US" dirty="0"/>
              <a:t>A: I am going to go to Hawaii.</a:t>
            </a:r>
            <a:br>
              <a:rPr lang="en-US" dirty="0"/>
            </a:br>
            <a:r>
              <a:rPr lang="en-US" dirty="0"/>
              <a:t>B: For that destination, you may leave from Los Angeles or Burbank Airport. Which would you prefer?</a:t>
            </a:r>
            <a:br>
              <a:rPr lang="en-US" dirty="0"/>
            </a:br>
            <a:r>
              <a:rPr lang="en-US" dirty="0"/>
              <a:t>A: I think that I would rather leave from Los Angeles Airport.</a:t>
            </a:r>
            <a:br>
              <a:rPr lang="en-US" dirty="0"/>
            </a:br>
            <a:r>
              <a:rPr lang="en-US" dirty="0"/>
              <a:t>B: Would you prefer a morning or afternoon departure?</a:t>
            </a:r>
            <a:br>
              <a:rPr lang="en-US" dirty="0"/>
            </a:br>
            <a:r>
              <a:rPr lang="en-US" dirty="0"/>
              <a:t>A: I need to leave in the morning.</a:t>
            </a:r>
            <a:br>
              <a:rPr lang="en-US" dirty="0"/>
            </a:br>
            <a:r>
              <a:rPr lang="en-US" dirty="0"/>
              <a:t>B: Fine. On your return flight, do you have a preference as to morning or afternoon?</a:t>
            </a:r>
            <a:br>
              <a:rPr lang="en-US" dirty="0"/>
            </a:br>
            <a:r>
              <a:rPr lang="en-US" dirty="0"/>
              <a:t>A: I would prefer to return in the afternoon.</a:t>
            </a:r>
            <a:br>
              <a:rPr lang="en-US" dirty="0"/>
            </a:br>
            <a:r>
              <a:rPr lang="en-US" dirty="0"/>
              <a:t>B: I have booked you on your flight at a great rate. Here are your tickets</a:t>
            </a:r>
            <a:r>
              <a:rPr lang="en-US" dirty="0" smtClean="0"/>
              <a:t>.</a:t>
            </a:r>
            <a:endParaRPr lang="cs-CZ" dirty="0"/>
          </a:p>
        </p:txBody>
      </p:sp>
    </p:spTree>
    <p:extLst>
      <p:ext uri="{BB962C8B-B14F-4D97-AF65-F5344CB8AC3E}">
        <p14:creationId xmlns:p14="http://schemas.microsoft.com/office/powerpoint/2010/main" val="5316372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0"/>
            <a:ext cx="8640960" cy="8036942"/>
          </a:xfrm>
          <a:prstGeom prst="rect">
            <a:avLst/>
          </a:prstGeom>
          <a:noFill/>
        </p:spPr>
        <p:txBody>
          <a:bodyPr wrap="square" rtlCol="0">
            <a:spAutoFit/>
          </a:bodyPr>
          <a:lstStyle/>
          <a:p>
            <a:pPr marL="342900" indent="-342900">
              <a:buFont typeface="+mj-lt"/>
              <a:buAutoNum type="arabicPeriod"/>
            </a:pPr>
            <a:r>
              <a:rPr lang="en-US" dirty="0"/>
              <a:t>A: I need to make a plane reservation.</a:t>
            </a:r>
            <a:br>
              <a:rPr lang="en-US" dirty="0"/>
            </a:br>
            <a:r>
              <a:rPr lang="en-US" dirty="0"/>
              <a:t>B: That is what I am here for. What is your destination?</a:t>
            </a:r>
            <a:br>
              <a:rPr lang="en-US" dirty="0"/>
            </a:br>
            <a:r>
              <a:rPr lang="en-US" dirty="0"/>
              <a:t>A: I will be traveling to Aspen, Colorado.</a:t>
            </a:r>
            <a:br>
              <a:rPr lang="en-US" dirty="0"/>
            </a:br>
            <a:r>
              <a:rPr lang="en-US" dirty="0"/>
              <a:t>B: Would you prefer to leave from Los Angeles or Burbank Airport?</a:t>
            </a:r>
            <a:br>
              <a:rPr lang="en-US" dirty="0"/>
            </a:br>
            <a:r>
              <a:rPr lang="en-US" dirty="0"/>
              <a:t>A: Burbank Airport would be best for me.</a:t>
            </a:r>
            <a:br>
              <a:rPr lang="en-US" dirty="0"/>
            </a:br>
            <a:r>
              <a:rPr lang="en-US" dirty="0"/>
              <a:t>B: You can leave in the morning of afternoon from that airport. Do you have a preference?</a:t>
            </a:r>
            <a:br>
              <a:rPr lang="en-US" dirty="0"/>
            </a:br>
            <a:r>
              <a:rPr lang="en-US" dirty="0"/>
              <a:t>A: I can only take a flight that leaves in the afternoon.</a:t>
            </a:r>
            <a:br>
              <a:rPr lang="en-US" dirty="0"/>
            </a:br>
            <a:r>
              <a:rPr lang="en-US" dirty="0"/>
              <a:t>B: I can book that for you right now. When you return, would you prefer morning or afternoon?</a:t>
            </a:r>
            <a:br>
              <a:rPr lang="en-US" dirty="0"/>
            </a:br>
            <a:r>
              <a:rPr lang="en-US" dirty="0"/>
              <a:t>A: I think that I would like a morning return flight better.</a:t>
            </a:r>
            <a:br>
              <a:rPr lang="en-US" dirty="0"/>
            </a:br>
            <a:r>
              <a:rPr lang="en-US" dirty="0"/>
              <a:t>B: I was able to book your flight, and I will print your tickets right now. Have a great trip</a:t>
            </a:r>
            <a:r>
              <a:rPr lang="en-US" dirty="0" smtClean="0"/>
              <a:t>!</a:t>
            </a:r>
            <a:endParaRPr lang="cs-CZ" dirty="0" smtClean="0"/>
          </a:p>
          <a:p>
            <a:pPr marL="342900" indent="-342900">
              <a:buFont typeface="+mj-lt"/>
              <a:buAutoNum type="arabicPeriod"/>
            </a:pPr>
            <a:r>
              <a:rPr lang="en-US" dirty="0"/>
              <a:t>A: I am planning a trip and need help making my airline reservation.</a:t>
            </a:r>
            <a:br>
              <a:rPr lang="en-US" dirty="0"/>
            </a:br>
            <a:r>
              <a:rPr lang="en-US" dirty="0"/>
              <a:t>B: Sure. Where are you traveling to on your trip?</a:t>
            </a:r>
            <a:br>
              <a:rPr lang="en-US" dirty="0"/>
            </a:br>
            <a:r>
              <a:rPr lang="en-US" dirty="0"/>
              <a:t>A: I will be vacationing in Oregon.</a:t>
            </a:r>
            <a:br>
              <a:rPr lang="en-US" dirty="0"/>
            </a:br>
            <a:r>
              <a:rPr lang="en-US" dirty="0"/>
              <a:t>B: You have an option of departing from Los Angeles or Burbank Airport. What is your preference?</a:t>
            </a:r>
            <a:br>
              <a:rPr lang="en-US" dirty="0"/>
            </a:br>
            <a:r>
              <a:rPr lang="en-US" dirty="0"/>
              <a:t>A: I live closer to Los Angeles Airport, so that would be the best choice.</a:t>
            </a:r>
            <a:br>
              <a:rPr lang="en-US" dirty="0"/>
            </a:br>
            <a:r>
              <a:rPr lang="en-US" dirty="0"/>
              <a:t>B: Does it matter to you if you leave in the morning or afternoon?</a:t>
            </a:r>
            <a:br>
              <a:rPr lang="en-US" dirty="0"/>
            </a:br>
            <a:r>
              <a:rPr lang="en-US" dirty="0"/>
              <a:t>A: I can leave at either time.</a:t>
            </a:r>
            <a:br>
              <a:rPr lang="en-US" dirty="0"/>
            </a:br>
            <a:r>
              <a:rPr lang="en-US" dirty="0"/>
              <a:t>B: I'll put you on a morning flight. Is a morning or afternoon return flight preferable for you?</a:t>
            </a:r>
            <a:br>
              <a:rPr lang="en-US" dirty="0"/>
            </a:br>
            <a:r>
              <a:rPr lang="en-US" dirty="0"/>
              <a:t>A: Either morning or afternoon would work for me.</a:t>
            </a:r>
            <a:br>
              <a:rPr lang="en-US" dirty="0"/>
            </a:br>
            <a:r>
              <a:rPr lang="en-US" dirty="0"/>
              <a:t>B: I'll give you an afternoon flight. Here are your tickets.</a:t>
            </a:r>
            <a:br>
              <a:rPr lang="en-US" dirty="0"/>
            </a:br>
            <a:endParaRPr lang="en-US" dirty="0"/>
          </a:p>
          <a:p>
            <a:pPr marL="342900" indent="-342900">
              <a:buFont typeface="+mj-lt"/>
              <a:buAutoNum type="arabicPeriod"/>
            </a:pPr>
            <a:r>
              <a:rPr lang="en-US" dirty="0"/>
              <a:t/>
            </a:r>
            <a:br>
              <a:rPr lang="en-US" dirty="0"/>
            </a:br>
            <a:endParaRPr lang="cs-CZ" dirty="0"/>
          </a:p>
        </p:txBody>
      </p:sp>
    </p:spTree>
    <p:extLst>
      <p:ext uri="{BB962C8B-B14F-4D97-AF65-F5344CB8AC3E}">
        <p14:creationId xmlns:p14="http://schemas.microsoft.com/office/powerpoint/2010/main" val="22789628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anglaisfacile.com/cgi2/myexam/images/237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2834"/>
            <a:ext cx="3191262" cy="216024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3563888" y="132834"/>
            <a:ext cx="3744416" cy="461665"/>
          </a:xfrm>
          <a:prstGeom prst="rect">
            <a:avLst/>
          </a:prstGeom>
          <a:noFill/>
        </p:spPr>
        <p:txBody>
          <a:bodyPr wrap="square" rtlCol="0">
            <a:spAutoFit/>
          </a:bodyPr>
          <a:lstStyle/>
          <a:p>
            <a:r>
              <a:rPr lang="cs-CZ" sz="2400" b="1" dirty="0">
                <a:solidFill>
                  <a:schemeClr val="tx2"/>
                </a:solidFill>
              </a:rPr>
              <a:t>At </a:t>
            </a:r>
            <a:r>
              <a:rPr lang="cs-CZ" sz="2400" b="1" dirty="0" err="1">
                <a:solidFill>
                  <a:schemeClr val="tx2"/>
                </a:solidFill>
              </a:rPr>
              <a:t>the</a:t>
            </a:r>
            <a:r>
              <a:rPr lang="cs-CZ" sz="2400" b="1" dirty="0">
                <a:solidFill>
                  <a:schemeClr val="tx2"/>
                </a:solidFill>
              </a:rPr>
              <a:t> </a:t>
            </a:r>
            <a:r>
              <a:rPr lang="cs-CZ" sz="2400" b="1" dirty="0" err="1" smtClean="0">
                <a:solidFill>
                  <a:schemeClr val="tx2"/>
                </a:solidFill>
              </a:rPr>
              <a:t>airport</a:t>
            </a:r>
            <a:endParaRPr lang="cs-CZ" dirty="0">
              <a:solidFill>
                <a:schemeClr val="tx2"/>
              </a:solidFill>
            </a:endParaRPr>
          </a:p>
        </p:txBody>
      </p:sp>
      <p:sp>
        <p:nvSpPr>
          <p:cNvPr id="3" name="TextovéPole 2"/>
          <p:cNvSpPr txBox="1"/>
          <p:nvPr/>
        </p:nvSpPr>
        <p:spPr>
          <a:xfrm>
            <a:off x="3635896" y="629980"/>
            <a:ext cx="5184576" cy="1323439"/>
          </a:xfrm>
          <a:prstGeom prst="rect">
            <a:avLst/>
          </a:prstGeom>
          <a:noFill/>
        </p:spPr>
        <p:txBody>
          <a:bodyPr wrap="square" rtlCol="0">
            <a:spAutoFit/>
          </a:bodyPr>
          <a:lstStyle/>
          <a:p>
            <a:r>
              <a:rPr lang="en-US" sz="2000" b="1" dirty="0" err="1"/>
              <a:t>Dany</a:t>
            </a:r>
            <a:r>
              <a:rPr lang="en-US" sz="2000" b="1" dirty="0"/>
              <a:t> is a French student. A few weeks ago, he received a letter from his British friend Alfred, who asked him to come and visit England</a:t>
            </a:r>
            <a:r>
              <a:rPr lang="en-US" sz="2000" b="1" dirty="0" smtClean="0"/>
              <a:t>.</a:t>
            </a:r>
            <a:endParaRPr lang="cs-CZ" dirty="0"/>
          </a:p>
        </p:txBody>
      </p:sp>
      <p:pic>
        <p:nvPicPr>
          <p:cNvPr id="1028" name="Picture 4" descr="http://www.anglaisfacile.com/cgi2/myexam/images/2371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143" y="1963438"/>
            <a:ext cx="2664296" cy="178336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4439439" y="1844825"/>
            <a:ext cx="4813081" cy="2246769"/>
          </a:xfrm>
          <a:prstGeom prst="rect">
            <a:avLst/>
          </a:prstGeom>
          <a:noFill/>
        </p:spPr>
        <p:txBody>
          <a:bodyPr wrap="square" rtlCol="0">
            <a:spAutoFit/>
          </a:bodyPr>
          <a:lstStyle/>
          <a:p>
            <a:r>
              <a:rPr lang="en-US" sz="2000" b="1" dirty="0" err="1"/>
              <a:t>Dany</a:t>
            </a:r>
            <a:r>
              <a:rPr lang="en-US" sz="2000" b="1" dirty="0"/>
              <a:t> arrived at the airport in advance, in order to complete some formalities and check-in procedures.</a:t>
            </a:r>
          </a:p>
          <a:p>
            <a:r>
              <a:rPr lang="en-US" sz="2000" b="1" dirty="0"/>
              <a:t>The check-in counters are open two hours before the departure time of the flight.</a:t>
            </a:r>
          </a:p>
          <a:p>
            <a:endParaRPr lang="cs-CZ" sz="2000" dirty="0"/>
          </a:p>
        </p:txBody>
      </p:sp>
      <p:pic>
        <p:nvPicPr>
          <p:cNvPr id="1030" name="Picture 6" descr="http://www.anglaisfacile.com/cgi2/myexam/images/2371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501008"/>
            <a:ext cx="2105320" cy="140354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2284832" y="3746799"/>
            <a:ext cx="6751664" cy="2923877"/>
          </a:xfrm>
          <a:prstGeom prst="rect">
            <a:avLst/>
          </a:prstGeom>
          <a:noFill/>
        </p:spPr>
        <p:txBody>
          <a:bodyPr wrap="square" rtlCol="0">
            <a:spAutoFit/>
          </a:bodyPr>
          <a:lstStyle/>
          <a:p>
            <a:r>
              <a:rPr lang="cs-CZ" sz="2400" b="1" dirty="0" err="1" smtClean="0">
                <a:solidFill>
                  <a:schemeClr val="tx2"/>
                </a:solidFill>
              </a:rPr>
              <a:t>Passenger</a:t>
            </a:r>
            <a:r>
              <a:rPr lang="cs-CZ" sz="2400" b="1" dirty="0" smtClean="0">
                <a:solidFill>
                  <a:schemeClr val="tx2"/>
                </a:solidFill>
              </a:rPr>
              <a:t> identity </a:t>
            </a:r>
            <a:r>
              <a:rPr lang="cs-CZ" sz="2400" b="1" dirty="0" err="1" smtClean="0">
                <a:solidFill>
                  <a:schemeClr val="tx2"/>
                </a:solidFill>
              </a:rPr>
              <a:t>registration</a:t>
            </a:r>
            <a:endParaRPr lang="cs-CZ" sz="2400" b="1" dirty="0" smtClean="0">
              <a:solidFill>
                <a:schemeClr val="tx2"/>
              </a:solidFill>
            </a:endParaRPr>
          </a:p>
          <a:p>
            <a:endParaRPr lang="cs-CZ" sz="2000" b="1" dirty="0" smtClean="0"/>
          </a:p>
          <a:p>
            <a:r>
              <a:rPr lang="cs-CZ" sz="2000" b="1" dirty="0" err="1" smtClean="0"/>
              <a:t>The</a:t>
            </a:r>
            <a:r>
              <a:rPr lang="cs-CZ" sz="2000" b="1" dirty="0" smtClean="0"/>
              <a:t> </a:t>
            </a:r>
            <a:r>
              <a:rPr lang="cs-CZ" sz="2000" b="1" dirty="0"/>
              <a:t>agent duty </a:t>
            </a:r>
            <a:r>
              <a:rPr lang="cs-CZ" sz="2000" b="1" dirty="0" err="1"/>
              <a:t>is</a:t>
            </a:r>
            <a:r>
              <a:rPr lang="cs-CZ" sz="2000" b="1" dirty="0"/>
              <a:t> to </a:t>
            </a:r>
            <a:r>
              <a:rPr lang="cs-CZ" sz="2000" b="1" dirty="0" err="1"/>
              <a:t>check</a:t>
            </a:r>
            <a:r>
              <a:rPr lang="cs-CZ" sz="2000" b="1" dirty="0"/>
              <a:t> </a:t>
            </a:r>
            <a:r>
              <a:rPr lang="cs-CZ" sz="2000" b="1" dirty="0" err="1"/>
              <a:t>for</a:t>
            </a:r>
            <a:r>
              <a:rPr lang="cs-CZ" sz="2000" b="1" dirty="0"/>
              <a:t> </a:t>
            </a:r>
            <a:r>
              <a:rPr lang="cs-CZ" sz="2000" b="1" dirty="0" err="1"/>
              <a:t>valid</a:t>
            </a:r>
            <a:r>
              <a:rPr lang="cs-CZ" sz="2000" b="1" dirty="0"/>
              <a:t> </a:t>
            </a:r>
            <a:r>
              <a:rPr lang="cs-CZ" sz="2000" b="1" dirty="0" err="1"/>
              <a:t>documents</a:t>
            </a:r>
            <a:r>
              <a:rPr lang="cs-CZ" sz="2000" b="1" dirty="0"/>
              <a:t>: </a:t>
            </a:r>
            <a:endParaRPr lang="cs-CZ" sz="2000" b="1" dirty="0" smtClean="0"/>
          </a:p>
          <a:p>
            <a:r>
              <a:rPr lang="cs-CZ" sz="2000" b="1" dirty="0" err="1" smtClean="0"/>
              <a:t>Passport</a:t>
            </a:r>
            <a:r>
              <a:rPr lang="cs-CZ" sz="2000" b="1" dirty="0" smtClean="0"/>
              <a:t> </a:t>
            </a:r>
          </a:p>
          <a:p>
            <a:r>
              <a:rPr lang="cs-CZ" sz="2000" b="1" dirty="0" err="1" smtClean="0"/>
              <a:t>The</a:t>
            </a:r>
            <a:r>
              <a:rPr lang="cs-CZ" sz="2000" b="1" dirty="0" smtClean="0"/>
              <a:t> </a:t>
            </a:r>
            <a:r>
              <a:rPr lang="cs-CZ" sz="2000" b="1" dirty="0" err="1" smtClean="0"/>
              <a:t>ticket</a:t>
            </a:r>
            <a:endParaRPr lang="cs-CZ" sz="2000" b="1" dirty="0" smtClean="0"/>
          </a:p>
          <a:p>
            <a:r>
              <a:rPr lang="cs-CZ" sz="2000" b="1" dirty="0" err="1" smtClean="0"/>
              <a:t>The</a:t>
            </a:r>
            <a:r>
              <a:rPr lang="cs-CZ" sz="2000" b="1" dirty="0" smtClean="0"/>
              <a:t> visa</a:t>
            </a:r>
          </a:p>
          <a:p>
            <a:r>
              <a:rPr lang="cs-CZ" sz="2000" b="1" dirty="0" err="1" smtClean="0"/>
              <a:t>The</a:t>
            </a:r>
            <a:r>
              <a:rPr lang="cs-CZ" sz="2000" b="1" dirty="0" smtClean="0"/>
              <a:t> </a:t>
            </a:r>
            <a:r>
              <a:rPr lang="cs-CZ" sz="2000" b="1" dirty="0" err="1"/>
              <a:t>reason</a:t>
            </a:r>
            <a:r>
              <a:rPr lang="cs-CZ" sz="2000" b="1" dirty="0"/>
              <a:t> </a:t>
            </a:r>
            <a:r>
              <a:rPr lang="cs-CZ" sz="2000" b="1" dirty="0" err="1"/>
              <a:t>of</a:t>
            </a:r>
            <a:r>
              <a:rPr lang="cs-CZ" sz="2000" b="1" dirty="0"/>
              <a:t> </a:t>
            </a:r>
            <a:r>
              <a:rPr lang="cs-CZ" sz="2000" b="1" dirty="0" err="1"/>
              <a:t>the</a:t>
            </a:r>
            <a:r>
              <a:rPr lang="cs-CZ" sz="2000" b="1" dirty="0"/>
              <a:t> </a:t>
            </a:r>
            <a:r>
              <a:rPr lang="cs-CZ" sz="2000" b="1" dirty="0" smtClean="0"/>
              <a:t>visit</a:t>
            </a:r>
          </a:p>
          <a:p>
            <a:r>
              <a:rPr lang="cs-CZ" sz="2000" b="1" dirty="0" err="1" smtClean="0"/>
              <a:t>The</a:t>
            </a:r>
            <a:r>
              <a:rPr lang="cs-CZ" sz="2000" b="1" dirty="0" smtClean="0"/>
              <a:t> </a:t>
            </a:r>
            <a:r>
              <a:rPr lang="cs-CZ" sz="2000" b="1" dirty="0" err="1" smtClean="0"/>
              <a:t>arrival</a:t>
            </a:r>
            <a:endParaRPr lang="cs-CZ" sz="2000" b="1" dirty="0" smtClean="0"/>
          </a:p>
          <a:p>
            <a:r>
              <a:rPr lang="cs-CZ" sz="2000" b="1" dirty="0" err="1" smtClean="0"/>
              <a:t>The</a:t>
            </a:r>
            <a:r>
              <a:rPr lang="cs-CZ" sz="2000" b="1" dirty="0" smtClean="0"/>
              <a:t> </a:t>
            </a:r>
            <a:r>
              <a:rPr lang="cs-CZ" sz="2000" b="1" dirty="0" err="1"/>
              <a:t>destination</a:t>
            </a:r>
            <a:r>
              <a:rPr lang="cs-CZ" sz="2000" b="1" dirty="0"/>
              <a:t> </a:t>
            </a:r>
            <a:r>
              <a:rPr lang="cs-CZ" sz="2000" b="1" dirty="0" err="1"/>
              <a:t>of</a:t>
            </a:r>
            <a:r>
              <a:rPr lang="cs-CZ" sz="2000" b="1" dirty="0"/>
              <a:t> </a:t>
            </a:r>
            <a:r>
              <a:rPr lang="cs-CZ" sz="2000" b="1" dirty="0" err="1"/>
              <a:t>the</a:t>
            </a:r>
            <a:r>
              <a:rPr lang="cs-CZ" sz="2000" b="1" dirty="0"/>
              <a:t> </a:t>
            </a:r>
            <a:r>
              <a:rPr lang="cs-CZ" sz="2000" b="1" dirty="0" err="1" smtClean="0"/>
              <a:t>trip</a:t>
            </a:r>
            <a:endParaRPr lang="cs-CZ" sz="2000" dirty="0"/>
          </a:p>
        </p:txBody>
      </p:sp>
    </p:spTree>
    <p:extLst>
      <p:ext uri="{BB962C8B-B14F-4D97-AF65-F5344CB8AC3E}">
        <p14:creationId xmlns:p14="http://schemas.microsoft.com/office/powerpoint/2010/main" val="28071318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anglaisfacile.com/cgi2/myexam/images/237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24249"/>
            <a:ext cx="2304256" cy="169593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2843808" y="188640"/>
            <a:ext cx="5544616" cy="2062103"/>
          </a:xfrm>
          <a:prstGeom prst="rect">
            <a:avLst/>
          </a:prstGeom>
          <a:noFill/>
        </p:spPr>
        <p:txBody>
          <a:bodyPr wrap="square" rtlCol="0">
            <a:spAutoFit/>
          </a:bodyPr>
          <a:lstStyle/>
          <a:p>
            <a:r>
              <a:rPr lang="en-US" sz="2400" b="1" dirty="0">
                <a:solidFill>
                  <a:schemeClr val="tx2"/>
                </a:solidFill>
              </a:rPr>
              <a:t>Luggage </a:t>
            </a:r>
            <a:r>
              <a:rPr lang="en-US" sz="2400" b="1" dirty="0" smtClean="0">
                <a:solidFill>
                  <a:schemeClr val="tx2"/>
                </a:solidFill>
              </a:rPr>
              <a:t>registration</a:t>
            </a:r>
            <a:endParaRPr lang="cs-CZ" sz="2400" b="1" dirty="0" smtClean="0">
              <a:solidFill>
                <a:schemeClr val="tx2"/>
              </a:solidFill>
            </a:endParaRPr>
          </a:p>
          <a:p>
            <a:endParaRPr lang="cs-CZ" sz="2400" b="1" dirty="0"/>
          </a:p>
          <a:p>
            <a:r>
              <a:rPr lang="en-US" sz="2000" b="1" dirty="0" err="1" smtClean="0"/>
              <a:t>Dany's</a:t>
            </a:r>
            <a:r>
              <a:rPr lang="en-US" sz="2000" b="1" dirty="0" smtClean="0"/>
              <a:t> </a:t>
            </a:r>
            <a:r>
              <a:rPr lang="en-US" sz="2000" b="1" dirty="0"/>
              <a:t>luggage is checked by the airport security, in order to ensure that it is not above the weight limit, or it does not contain any forbidden material .</a:t>
            </a:r>
            <a:endParaRPr lang="cs-CZ" sz="2000" dirty="0"/>
          </a:p>
        </p:txBody>
      </p:sp>
      <p:pic>
        <p:nvPicPr>
          <p:cNvPr id="2052" name="Picture 4" descr="http://www.anglaisfacile.com/cgi2/myexam/images/237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2250743"/>
            <a:ext cx="2725837" cy="181112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3409405" y="2250743"/>
            <a:ext cx="4979019" cy="1723549"/>
          </a:xfrm>
          <a:prstGeom prst="rect">
            <a:avLst/>
          </a:prstGeom>
          <a:noFill/>
        </p:spPr>
        <p:txBody>
          <a:bodyPr wrap="square" rtlCol="0">
            <a:spAutoFit/>
          </a:bodyPr>
          <a:lstStyle/>
          <a:p>
            <a:r>
              <a:rPr lang="en-US" sz="2400" b="1" dirty="0">
                <a:solidFill>
                  <a:schemeClr val="tx2"/>
                </a:solidFill>
              </a:rPr>
              <a:t>Seating </a:t>
            </a:r>
            <a:r>
              <a:rPr lang="en-US" sz="2400" b="1" dirty="0" smtClean="0">
                <a:solidFill>
                  <a:schemeClr val="tx2"/>
                </a:solidFill>
              </a:rPr>
              <a:t>registration</a:t>
            </a:r>
            <a:endParaRPr lang="cs-CZ" sz="2400" b="1" dirty="0" smtClean="0">
              <a:solidFill>
                <a:schemeClr val="tx2"/>
              </a:solidFill>
            </a:endParaRPr>
          </a:p>
          <a:p>
            <a:endParaRPr lang="en-US" sz="2400" b="1" dirty="0"/>
          </a:p>
          <a:p>
            <a:r>
              <a:rPr lang="en-US" sz="2000" b="1" dirty="0"/>
              <a:t>The agent may ask </a:t>
            </a:r>
            <a:r>
              <a:rPr lang="en-US" sz="2000" b="1" dirty="0" err="1"/>
              <a:t>Dany</a:t>
            </a:r>
            <a:r>
              <a:rPr lang="en-US" sz="2000" b="1" dirty="0"/>
              <a:t> if a window or aisle seat is wanted.</a:t>
            </a:r>
          </a:p>
          <a:p>
            <a:endParaRPr lang="cs-CZ" dirty="0"/>
          </a:p>
        </p:txBody>
      </p:sp>
      <p:pic>
        <p:nvPicPr>
          <p:cNvPr id="2054" name="Picture 6" descr="http://www.anglaisfacile.com/cgi2/myexam/images/2371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100" y="4293096"/>
            <a:ext cx="2880320" cy="216024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3409405" y="4061872"/>
            <a:ext cx="5411068" cy="2031325"/>
          </a:xfrm>
          <a:prstGeom prst="rect">
            <a:avLst/>
          </a:prstGeom>
          <a:noFill/>
        </p:spPr>
        <p:txBody>
          <a:bodyPr wrap="square" rtlCol="0">
            <a:spAutoFit/>
          </a:bodyPr>
          <a:lstStyle/>
          <a:p>
            <a:r>
              <a:rPr lang="en-US" sz="2400" b="1" dirty="0" smtClean="0">
                <a:solidFill>
                  <a:schemeClr val="tx2"/>
                </a:solidFill>
              </a:rPr>
              <a:t>Boarding gate</a:t>
            </a:r>
            <a:endParaRPr lang="cs-CZ" sz="2400" b="1" dirty="0" smtClean="0">
              <a:solidFill>
                <a:schemeClr val="tx2"/>
              </a:solidFill>
            </a:endParaRPr>
          </a:p>
          <a:p>
            <a:endParaRPr lang="en-US" sz="2400" b="1" dirty="0" smtClean="0"/>
          </a:p>
          <a:p>
            <a:r>
              <a:rPr lang="en-US" sz="2000" b="1" dirty="0" err="1" smtClean="0"/>
              <a:t>Dany</a:t>
            </a:r>
            <a:r>
              <a:rPr lang="en-US" sz="2000" b="1" dirty="0" smtClean="0"/>
              <a:t> </a:t>
            </a:r>
            <a:r>
              <a:rPr lang="en-US" sz="2000" b="1" dirty="0"/>
              <a:t>is advised to be at the boarding gate at least thirty minutes before the departure time of his flight to England.</a:t>
            </a:r>
          </a:p>
          <a:p>
            <a:endParaRPr lang="cs-CZ" dirty="0"/>
          </a:p>
        </p:txBody>
      </p:sp>
      <p:pic>
        <p:nvPicPr>
          <p:cNvPr id="2056" name="Picture 8" descr="http://www.anglaisfacile.com/cgi2/myexam/images/23717.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69234" y="5531099"/>
            <a:ext cx="2332018" cy="129904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5220072" y="6180621"/>
            <a:ext cx="1549162" cy="677108"/>
          </a:xfrm>
          <a:prstGeom prst="rect">
            <a:avLst/>
          </a:prstGeom>
          <a:noFill/>
        </p:spPr>
        <p:txBody>
          <a:bodyPr wrap="square" rtlCol="0">
            <a:spAutoFit/>
          </a:bodyPr>
          <a:lstStyle/>
          <a:p>
            <a:pPr lvl="0"/>
            <a:r>
              <a:rPr lang="en-US" sz="2000" b="1" dirty="0">
                <a:solidFill>
                  <a:prstClr val="black"/>
                </a:solidFill>
              </a:rPr>
              <a:t>To England </a:t>
            </a:r>
          </a:p>
          <a:p>
            <a:endParaRPr lang="cs-CZ" dirty="0"/>
          </a:p>
        </p:txBody>
      </p:sp>
    </p:spTree>
    <p:extLst>
      <p:ext uri="{BB962C8B-B14F-4D97-AF65-F5344CB8AC3E}">
        <p14:creationId xmlns:p14="http://schemas.microsoft.com/office/powerpoint/2010/main" val="25599754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260648"/>
            <a:ext cx="8352928" cy="3231654"/>
          </a:xfrm>
          <a:prstGeom prst="rect">
            <a:avLst/>
          </a:prstGeom>
          <a:noFill/>
        </p:spPr>
        <p:txBody>
          <a:bodyPr wrap="square" rtlCol="0">
            <a:spAutoFit/>
          </a:bodyPr>
          <a:lstStyle/>
          <a:p>
            <a:r>
              <a:rPr lang="cs-CZ" sz="2400" b="1" dirty="0" smtClean="0">
                <a:solidFill>
                  <a:schemeClr val="tx2">
                    <a:lumMod val="75000"/>
                  </a:schemeClr>
                </a:solidFill>
              </a:rPr>
              <a:t>Do </a:t>
            </a:r>
            <a:r>
              <a:rPr lang="cs-CZ" sz="2400" b="1" dirty="0" err="1" smtClean="0">
                <a:solidFill>
                  <a:schemeClr val="tx2">
                    <a:lumMod val="75000"/>
                  </a:schemeClr>
                </a:solidFill>
              </a:rPr>
              <a:t>you</a:t>
            </a:r>
            <a:r>
              <a:rPr lang="cs-CZ" sz="2400" b="1" dirty="0" smtClean="0">
                <a:solidFill>
                  <a:schemeClr val="tx2">
                    <a:lumMod val="75000"/>
                  </a:schemeClr>
                </a:solidFill>
              </a:rPr>
              <a:t> </a:t>
            </a:r>
            <a:r>
              <a:rPr lang="cs-CZ" sz="2400" b="1" dirty="0" err="1" smtClean="0">
                <a:solidFill>
                  <a:schemeClr val="tx2">
                    <a:lumMod val="75000"/>
                  </a:schemeClr>
                </a:solidFill>
              </a:rPr>
              <a:t>understand</a:t>
            </a:r>
            <a:r>
              <a:rPr lang="cs-CZ" sz="2400" b="1" dirty="0" smtClean="0">
                <a:solidFill>
                  <a:schemeClr val="tx2">
                    <a:lumMod val="75000"/>
                  </a:schemeClr>
                </a:solidFill>
              </a:rPr>
              <a:t> these </a:t>
            </a:r>
            <a:r>
              <a:rPr lang="cs-CZ" sz="2400" b="1" dirty="0" err="1" smtClean="0">
                <a:solidFill>
                  <a:schemeClr val="tx2">
                    <a:lumMod val="75000"/>
                  </a:schemeClr>
                </a:solidFill>
              </a:rPr>
              <a:t>sentences</a:t>
            </a:r>
            <a:r>
              <a:rPr lang="cs-CZ" sz="2400" b="1" dirty="0" smtClean="0">
                <a:solidFill>
                  <a:schemeClr val="tx2">
                    <a:lumMod val="75000"/>
                  </a:schemeClr>
                </a:solidFill>
              </a:rPr>
              <a:t>?</a:t>
            </a:r>
          </a:p>
          <a:p>
            <a:r>
              <a:rPr lang="cs-CZ" b="1" dirty="0" smtClean="0"/>
              <a:t>1. </a:t>
            </a:r>
            <a:r>
              <a:rPr lang="en-US" b="1" dirty="0" smtClean="0"/>
              <a:t>Do </a:t>
            </a:r>
            <a:r>
              <a:rPr lang="en-US" b="1" dirty="0"/>
              <a:t>you have any</a:t>
            </a:r>
            <a:r>
              <a:rPr lang="en-US" b="1" i="1" dirty="0"/>
              <a:t> </a:t>
            </a:r>
            <a:r>
              <a:rPr lang="en-US" b="1" i="1" dirty="0" smtClean="0"/>
              <a:t>sharp</a:t>
            </a:r>
            <a:r>
              <a:rPr lang="en-US" b="1" dirty="0" smtClean="0"/>
              <a:t> </a:t>
            </a:r>
            <a:r>
              <a:rPr lang="en-US" b="1" dirty="0"/>
              <a:t>items in your bag?</a:t>
            </a:r>
            <a:br>
              <a:rPr lang="en-US" b="1" dirty="0"/>
            </a:br>
            <a:r>
              <a:rPr lang="en-US" b="1" dirty="0"/>
              <a:t>2. I'm sorry, sir, the flight has been</a:t>
            </a:r>
            <a:r>
              <a:rPr lang="en-US" b="1" i="1" dirty="0"/>
              <a:t> </a:t>
            </a:r>
            <a:r>
              <a:rPr lang="en-US" b="1" i="1" dirty="0" smtClean="0"/>
              <a:t>cancelled</a:t>
            </a:r>
            <a:r>
              <a:rPr lang="en-US" b="1" dirty="0"/>
              <a:t>.</a:t>
            </a:r>
            <a:br>
              <a:rPr lang="en-US" b="1" dirty="0"/>
            </a:br>
            <a:r>
              <a:rPr lang="en-US" b="1" dirty="0"/>
              <a:t>3. Is your flight </a:t>
            </a:r>
            <a:r>
              <a:rPr lang="en-US" b="1" i="1" dirty="0" smtClean="0"/>
              <a:t>on </a:t>
            </a:r>
            <a:r>
              <a:rPr lang="en-US" b="1" i="1" dirty="0"/>
              <a:t>time</a:t>
            </a:r>
            <a:r>
              <a:rPr lang="en-US" b="1" dirty="0"/>
              <a:t>?</a:t>
            </a:r>
            <a:br>
              <a:rPr lang="en-US" b="1" dirty="0"/>
            </a:br>
            <a:r>
              <a:rPr lang="en-US" b="1" dirty="0"/>
              <a:t>4. </a:t>
            </a:r>
            <a:r>
              <a:rPr lang="cs-CZ" b="1" i="1" dirty="0"/>
              <a:t>P</a:t>
            </a:r>
            <a:r>
              <a:rPr lang="en-US" b="1" i="1" dirty="0" err="1" smtClean="0"/>
              <a:t>assengers</a:t>
            </a:r>
            <a:r>
              <a:rPr lang="en-US" b="1" i="1" dirty="0" smtClean="0"/>
              <a:t> </a:t>
            </a:r>
            <a:r>
              <a:rPr lang="en-US" b="1" dirty="0"/>
              <a:t>are invited to board at Gate number 5.</a:t>
            </a:r>
            <a:br>
              <a:rPr lang="en-US" b="1" dirty="0"/>
            </a:br>
            <a:r>
              <a:rPr lang="en-US" b="1" dirty="0"/>
              <a:t>5. May I see your </a:t>
            </a:r>
            <a:r>
              <a:rPr lang="en-US" b="1" i="1" dirty="0" smtClean="0"/>
              <a:t>passport</a:t>
            </a:r>
            <a:r>
              <a:rPr lang="en-US" b="1" i="1" dirty="0"/>
              <a:t>,</a:t>
            </a:r>
            <a:r>
              <a:rPr lang="en-US" b="1" dirty="0"/>
              <a:t> please?</a:t>
            </a:r>
            <a:br>
              <a:rPr lang="en-US" b="1" dirty="0"/>
            </a:br>
            <a:r>
              <a:rPr lang="en-US" b="1" dirty="0"/>
              <a:t>6. I would like a </a:t>
            </a:r>
            <a:r>
              <a:rPr lang="en-US" b="1" i="1" dirty="0" smtClean="0"/>
              <a:t>window</a:t>
            </a:r>
            <a:r>
              <a:rPr lang="en-US" b="1" dirty="0" smtClean="0"/>
              <a:t> </a:t>
            </a:r>
            <a:r>
              <a:rPr lang="en-US" b="1" dirty="0"/>
              <a:t>seat. Is this possible?</a:t>
            </a:r>
            <a:br>
              <a:rPr lang="en-US" b="1" dirty="0"/>
            </a:br>
            <a:r>
              <a:rPr lang="en-US" b="1" dirty="0"/>
              <a:t>7. Any item that could be considered as a </a:t>
            </a:r>
            <a:r>
              <a:rPr lang="en-US" b="1" i="1" dirty="0" smtClean="0"/>
              <a:t>weapon</a:t>
            </a:r>
            <a:r>
              <a:rPr lang="en-US" b="1" dirty="0" smtClean="0"/>
              <a:t> </a:t>
            </a:r>
            <a:r>
              <a:rPr lang="en-US" b="1" dirty="0"/>
              <a:t>is prohibited in the aircraft.</a:t>
            </a:r>
            <a:br>
              <a:rPr lang="en-US" b="1" dirty="0"/>
            </a:br>
            <a:r>
              <a:rPr lang="en-US" b="1" dirty="0"/>
              <a:t>8. After you go to the check-in desk, you have to go through the </a:t>
            </a:r>
            <a:r>
              <a:rPr lang="en-US" b="1" i="1" dirty="0" smtClean="0"/>
              <a:t>security</a:t>
            </a:r>
            <a:r>
              <a:rPr lang="en-US" b="1" dirty="0" smtClean="0"/>
              <a:t> </a:t>
            </a:r>
            <a:r>
              <a:rPr lang="en-US" b="1" dirty="0"/>
              <a:t>check.</a:t>
            </a:r>
            <a:br>
              <a:rPr lang="en-US" b="1" dirty="0"/>
            </a:br>
            <a:r>
              <a:rPr lang="en-US" b="1" dirty="0"/>
              <a:t>9. I'm sorry, madam, this luggage </a:t>
            </a:r>
            <a:r>
              <a:rPr lang="en-US" b="1" i="1" dirty="0" smtClean="0"/>
              <a:t>exceeds </a:t>
            </a:r>
            <a:r>
              <a:rPr lang="en-US" b="1" dirty="0"/>
              <a:t>the weight limit.</a:t>
            </a:r>
            <a:br>
              <a:rPr lang="en-US" b="1" dirty="0"/>
            </a:br>
            <a:r>
              <a:rPr lang="en-US" b="1" dirty="0"/>
              <a:t>10. Excuse me, madam, where can I see the </a:t>
            </a:r>
            <a:r>
              <a:rPr lang="en-US" b="1" i="1" dirty="0" smtClean="0"/>
              <a:t>arrivals</a:t>
            </a:r>
            <a:r>
              <a:rPr lang="en-US" b="1" dirty="0" smtClean="0"/>
              <a:t> </a:t>
            </a:r>
            <a:r>
              <a:rPr lang="en-US" b="1" dirty="0"/>
              <a:t>and departures</a:t>
            </a:r>
            <a:r>
              <a:rPr lang="en-US" b="1" dirty="0" smtClean="0"/>
              <a:t>?</a:t>
            </a:r>
            <a:endParaRPr lang="cs-CZ" dirty="0"/>
          </a:p>
        </p:txBody>
      </p:sp>
      <p:sp>
        <p:nvSpPr>
          <p:cNvPr id="3" name="TextovéPole 2"/>
          <p:cNvSpPr txBox="1"/>
          <p:nvPr/>
        </p:nvSpPr>
        <p:spPr>
          <a:xfrm>
            <a:off x="251520" y="3399969"/>
            <a:ext cx="8352928" cy="3508653"/>
          </a:xfrm>
          <a:prstGeom prst="rect">
            <a:avLst/>
          </a:prstGeom>
          <a:noFill/>
        </p:spPr>
        <p:txBody>
          <a:bodyPr wrap="square" rtlCol="0">
            <a:spAutoFit/>
          </a:bodyPr>
          <a:lstStyle/>
          <a:p>
            <a:r>
              <a:rPr lang="cs-CZ" sz="2400" b="1" dirty="0" smtClean="0">
                <a:solidFill>
                  <a:schemeClr val="tx2">
                    <a:lumMod val="75000"/>
                  </a:schemeClr>
                </a:solidFill>
              </a:rPr>
              <a:t>At </a:t>
            </a:r>
            <a:r>
              <a:rPr lang="cs-CZ" sz="2400" b="1" dirty="0" err="1" smtClean="0">
                <a:solidFill>
                  <a:schemeClr val="tx2">
                    <a:lumMod val="75000"/>
                  </a:schemeClr>
                </a:solidFill>
              </a:rPr>
              <a:t>the</a:t>
            </a:r>
            <a:r>
              <a:rPr lang="cs-CZ" sz="2400" b="1" dirty="0" smtClean="0">
                <a:solidFill>
                  <a:schemeClr val="tx2">
                    <a:lumMod val="75000"/>
                  </a:schemeClr>
                </a:solidFill>
              </a:rPr>
              <a:t> </a:t>
            </a:r>
            <a:r>
              <a:rPr lang="cs-CZ" sz="2400" b="1" dirty="0" err="1" smtClean="0">
                <a:solidFill>
                  <a:schemeClr val="tx2">
                    <a:lumMod val="75000"/>
                  </a:schemeClr>
                </a:solidFill>
              </a:rPr>
              <a:t>passport</a:t>
            </a:r>
            <a:r>
              <a:rPr lang="cs-CZ" sz="2400" b="1" dirty="0" smtClean="0">
                <a:solidFill>
                  <a:schemeClr val="tx2">
                    <a:lumMod val="75000"/>
                  </a:schemeClr>
                </a:solidFill>
              </a:rPr>
              <a:t> </a:t>
            </a:r>
            <a:r>
              <a:rPr lang="cs-CZ" sz="2400" b="1" dirty="0" err="1" smtClean="0">
                <a:solidFill>
                  <a:schemeClr val="tx2">
                    <a:lumMod val="75000"/>
                  </a:schemeClr>
                </a:solidFill>
              </a:rPr>
              <a:t>control</a:t>
            </a:r>
            <a:r>
              <a:rPr lang="cs-CZ" sz="2400" b="1" dirty="0" smtClean="0">
                <a:solidFill>
                  <a:schemeClr val="tx2">
                    <a:lumMod val="75000"/>
                  </a:schemeClr>
                </a:solidFill>
              </a:rPr>
              <a:t>:</a:t>
            </a:r>
          </a:p>
          <a:p>
            <a:r>
              <a:rPr lang="en-US" b="1" dirty="0" smtClean="0"/>
              <a:t>1</a:t>
            </a:r>
            <a:r>
              <a:rPr lang="en-US" b="1" dirty="0"/>
              <a:t>. </a:t>
            </a:r>
            <a:r>
              <a:rPr lang="cs-CZ" b="1" dirty="0"/>
              <a:t>   </a:t>
            </a:r>
            <a:r>
              <a:rPr lang="en-US" b="1" dirty="0" smtClean="0"/>
              <a:t>Good </a:t>
            </a:r>
            <a:r>
              <a:rPr lang="en-US" b="1" dirty="0"/>
              <a:t>morning, madam. Can I see your passport please?</a:t>
            </a:r>
            <a:br>
              <a:rPr lang="en-US" b="1" dirty="0"/>
            </a:br>
            <a:r>
              <a:rPr lang="en-US" b="1" dirty="0"/>
              <a:t>2. </a:t>
            </a:r>
            <a:r>
              <a:rPr lang="cs-CZ" b="1" dirty="0"/>
              <a:t>   </a:t>
            </a:r>
            <a:r>
              <a:rPr lang="en-US" b="1" dirty="0"/>
              <a:t>Here you are.</a:t>
            </a:r>
            <a:br>
              <a:rPr lang="en-US" b="1" dirty="0"/>
            </a:br>
            <a:r>
              <a:rPr lang="en-US" b="1" dirty="0"/>
              <a:t>3. </a:t>
            </a:r>
            <a:r>
              <a:rPr lang="cs-CZ" b="1" dirty="0"/>
              <a:t>   </a:t>
            </a:r>
            <a:r>
              <a:rPr lang="en-US" b="1" dirty="0"/>
              <a:t>Thank you, madam.</a:t>
            </a:r>
            <a:br>
              <a:rPr lang="en-US" b="1" dirty="0"/>
            </a:br>
            <a:r>
              <a:rPr lang="en-US" b="1" dirty="0"/>
              <a:t>4.</a:t>
            </a:r>
            <a:r>
              <a:rPr lang="cs-CZ" b="1" dirty="0"/>
              <a:t>  </a:t>
            </a:r>
            <a:r>
              <a:rPr lang="en-US" b="1" dirty="0"/>
              <a:t> </a:t>
            </a:r>
            <a:r>
              <a:rPr lang="cs-CZ" b="1" dirty="0"/>
              <a:t> </a:t>
            </a:r>
            <a:r>
              <a:rPr lang="en-US" b="1" dirty="0"/>
              <a:t>Do you have any luggage, madam?</a:t>
            </a:r>
            <a:br>
              <a:rPr lang="en-US" b="1" dirty="0"/>
            </a:br>
            <a:r>
              <a:rPr lang="en-US" b="1" dirty="0"/>
              <a:t>5. </a:t>
            </a:r>
            <a:r>
              <a:rPr lang="cs-CZ" b="1" dirty="0"/>
              <a:t>   </a:t>
            </a:r>
            <a:r>
              <a:rPr lang="en-US" b="1" dirty="0"/>
              <a:t>Only this suitcase and my hand baggage.</a:t>
            </a:r>
            <a:br>
              <a:rPr lang="en-US" b="1" dirty="0"/>
            </a:br>
            <a:r>
              <a:rPr lang="en-US" b="1" dirty="0"/>
              <a:t>6.</a:t>
            </a:r>
            <a:r>
              <a:rPr lang="cs-CZ" b="1" dirty="0"/>
              <a:t>  </a:t>
            </a:r>
            <a:r>
              <a:rPr lang="en-US" b="1" dirty="0"/>
              <a:t> </a:t>
            </a:r>
            <a:r>
              <a:rPr lang="cs-CZ" b="1" dirty="0"/>
              <a:t> </a:t>
            </a:r>
            <a:r>
              <a:rPr lang="en-US" b="1" dirty="0"/>
              <a:t>I'm afraid you have to pay for excess baggage, madam. That's 300 euros.</a:t>
            </a:r>
            <a:br>
              <a:rPr lang="en-US" b="1" dirty="0"/>
            </a:br>
            <a:r>
              <a:rPr lang="en-US" b="1" dirty="0"/>
              <a:t>7. </a:t>
            </a:r>
            <a:r>
              <a:rPr lang="cs-CZ" b="1" dirty="0"/>
              <a:t>   </a:t>
            </a:r>
            <a:r>
              <a:rPr lang="en-US" b="1" dirty="0"/>
              <a:t>Oh dear! That's very expensive. Oh, here you are.</a:t>
            </a:r>
            <a:br>
              <a:rPr lang="en-US" b="1" dirty="0"/>
            </a:br>
            <a:r>
              <a:rPr lang="en-US" b="1" dirty="0"/>
              <a:t>8. </a:t>
            </a:r>
            <a:r>
              <a:rPr lang="cs-CZ" b="1" dirty="0"/>
              <a:t>   </a:t>
            </a:r>
            <a:r>
              <a:rPr lang="en-US" b="1" dirty="0"/>
              <a:t>Thank you, madam. Here's your boarding-card. Gate 6.</a:t>
            </a:r>
            <a:br>
              <a:rPr lang="en-US" b="1" dirty="0"/>
            </a:br>
            <a:r>
              <a:rPr lang="en-US" b="1" dirty="0"/>
              <a:t>9. </a:t>
            </a:r>
            <a:r>
              <a:rPr lang="cs-CZ" b="1" dirty="0"/>
              <a:t>   </a:t>
            </a:r>
            <a:r>
              <a:rPr lang="en-US" b="1" dirty="0"/>
              <a:t>Thank you.</a:t>
            </a:r>
            <a:br>
              <a:rPr lang="en-US" b="1" dirty="0"/>
            </a:br>
            <a:r>
              <a:rPr lang="en-US" b="1" dirty="0"/>
              <a:t>10. Thank you madam. Have a good flight.</a:t>
            </a:r>
            <a:endParaRPr lang="cs-CZ" dirty="0"/>
          </a:p>
          <a:p>
            <a:endParaRPr lang="cs-CZ" dirty="0"/>
          </a:p>
        </p:txBody>
      </p:sp>
    </p:spTree>
    <p:extLst>
      <p:ext uri="{BB962C8B-B14F-4D97-AF65-F5344CB8AC3E}">
        <p14:creationId xmlns:p14="http://schemas.microsoft.com/office/powerpoint/2010/main" val="21294113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16632"/>
            <a:ext cx="9144000" cy="7571303"/>
          </a:xfrm>
          <a:prstGeom prst="rect">
            <a:avLst/>
          </a:prstGeom>
          <a:noFill/>
        </p:spPr>
        <p:txBody>
          <a:bodyPr wrap="square" rtlCol="0">
            <a:spAutoFit/>
          </a:bodyPr>
          <a:lstStyle/>
          <a:p>
            <a:r>
              <a:rPr lang="cs-CZ" sz="2400" b="1" dirty="0" smtClean="0">
                <a:solidFill>
                  <a:schemeClr val="tx2">
                    <a:lumMod val="75000"/>
                  </a:schemeClr>
                </a:solidFill>
              </a:rPr>
              <a:t>     </a:t>
            </a:r>
            <a:r>
              <a:rPr lang="cs-CZ" sz="2400" b="1" dirty="0" err="1" smtClean="0">
                <a:solidFill>
                  <a:schemeClr val="tx2">
                    <a:lumMod val="75000"/>
                  </a:schemeClr>
                </a:solidFill>
              </a:rPr>
              <a:t>Booking</a:t>
            </a:r>
            <a:r>
              <a:rPr lang="cs-CZ" sz="2400" b="1" dirty="0" smtClean="0">
                <a:solidFill>
                  <a:schemeClr val="tx2">
                    <a:lumMod val="75000"/>
                  </a:schemeClr>
                </a:solidFill>
              </a:rPr>
              <a:t> </a:t>
            </a:r>
            <a:r>
              <a:rPr lang="cs-CZ" sz="2400" b="1" dirty="0">
                <a:solidFill>
                  <a:schemeClr val="tx2">
                    <a:lumMod val="75000"/>
                  </a:schemeClr>
                </a:solidFill>
              </a:rPr>
              <a:t>a </a:t>
            </a:r>
            <a:r>
              <a:rPr lang="cs-CZ" sz="2400" b="1" dirty="0" err="1">
                <a:solidFill>
                  <a:schemeClr val="tx2">
                    <a:lumMod val="75000"/>
                  </a:schemeClr>
                </a:solidFill>
              </a:rPr>
              <a:t>Flight</a:t>
            </a:r>
            <a:r>
              <a:rPr lang="cs-CZ" sz="2400" b="1" dirty="0">
                <a:solidFill>
                  <a:schemeClr val="tx2">
                    <a:lumMod val="75000"/>
                  </a:schemeClr>
                </a:solidFill>
              </a:rPr>
              <a:t> Online</a:t>
            </a:r>
            <a:endParaRPr lang="cs-CZ" sz="2400" dirty="0">
              <a:solidFill>
                <a:schemeClr val="tx2">
                  <a:lumMod val="75000"/>
                </a:schemeClr>
              </a:solidFill>
            </a:endParaRPr>
          </a:p>
          <a:p>
            <a:pPr marL="342900" indent="-342900">
              <a:buFont typeface="+mj-lt"/>
              <a:buAutoNum type="arabicPeriod"/>
            </a:pPr>
            <a:r>
              <a:rPr lang="en-US" dirty="0"/>
              <a:t>A: Have you ever booked a flight online?</a:t>
            </a:r>
            <a:br>
              <a:rPr lang="en-US" dirty="0"/>
            </a:br>
            <a:r>
              <a:rPr lang="en-US" dirty="0"/>
              <a:t>B: I have booked airline tickets online many times. It has worked out great for me!</a:t>
            </a:r>
            <a:br>
              <a:rPr lang="en-US" dirty="0"/>
            </a:br>
            <a:r>
              <a:rPr lang="en-US" dirty="0"/>
              <a:t>A: How do you book airline tickets online?</a:t>
            </a:r>
            <a:br>
              <a:rPr lang="en-US" dirty="0"/>
            </a:br>
            <a:r>
              <a:rPr lang="en-US" dirty="0"/>
              <a:t>B: The best way is to go to a website like Travelocity or Expedia. They can help you find the best price.</a:t>
            </a:r>
            <a:br>
              <a:rPr lang="en-US" dirty="0"/>
            </a:br>
            <a:r>
              <a:rPr lang="en-US" dirty="0"/>
              <a:t>A: What information do I need to provide to book a flight?</a:t>
            </a:r>
            <a:br>
              <a:rPr lang="en-US" dirty="0"/>
            </a:br>
            <a:r>
              <a:rPr lang="en-US" dirty="0"/>
              <a:t>B: You need to know where you are going and when you want to travel.</a:t>
            </a:r>
            <a:br>
              <a:rPr lang="en-US" dirty="0"/>
            </a:br>
            <a:r>
              <a:rPr lang="en-US" dirty="0"/>
              <a:t>A: How do I get the cheapest rate?</a:t>
            </a:r>
            <a:br>
              <a:rPr lang="en-US" dirty="0"/>
            </a:br>
            <a:r>
              <a:rPr lang="en-US" dirty="0"/>
              <a:t>B: Usually you get the best price by having some flexibility in your travel time and dates.</a:t>
            </a:r>
            <a:br>
              <a:rPr lang="en-US" dirty="0"/>
            </a:br>
            <a:r>
              <a:rPr lang="en-US" dirty="0"/>
              <a:t>A: Can I fly on different airlines?</a:t>
            </a:r>
            <a:br>
              <a:rPr lang="en-US" dirty="0"/>
            </a:br>
            <a:r>
              <a:rPr lang="en-US" dirty="0"/>
              <a:t>B: You can choose the airline you prefer to fly with or let the website find you the best deal</a:t>
            </a:r>
            <a:r>
              <a:rPr lang="en-US" dirty="0" smtClean="0"/>
              <a:t>.</a:t>
            </a:r>
            <a:endParaRPr lang="cs-CZ" dirty="0" smtClean="0"/>
          </a:p>
          <a:p>
            <a:pPr marL="342900" indent="-342900">
              <a:buFont typeface="+mj-lt"/>
              <a:buAutoNum type="arabicPeriod"/>
            </a:pPr>
            <a:r>
              <a:rPr lang="en-US" dirty="0"/>
              <a:t>A: Is booking airline tickets online a good way to go?</a:t>
            </a:r>
            <a:br>
              <a:rPr lang="en-US" dirty="0"/>
            </a:br>
            <a:r>
              <a:rPr lang="en-US" dirty="0"/>
              <a:t>B: I have had really good luck booking airline tickets online.</a:t>
            </a:r>
            <a:br>
              <a:rPr lang="en-US" dirty="0"/>
            </a:br>
            <a:r>
              <a:rPr lang="en-US" dirty="0"/>
              <a:t>A: How do you book airline tickets online?</a:t>
            </a:r>
            <a:br>
              <a:rPr lang="en-US" dirty="0"/>
            </a:br>
            <a:r>
              <a:rPr lang="en-US" dirty="0"/>
              <a:t>B: Usually you can find the best price by using a website like Travelocity or Expedia.</a:t>
            </a:r>
            <a:br>
              <a:rPr lang="en-US" dirty="0"/>
            </a:br>
            <a:r>
              <a:rPr lang="en-US" dirty="0"/>
              <a:t>A: What are they going to ask me to book a flight?</a:t>
            </a:r>
            <a:br>
              <a:rPr lang="en-US" dirty="0"/>
            </a:br>
            <a:r>
              <a:rPr lang="en-US" dirty="0"/>
              <a:t>B: They will ask you when you will be traveling and what your destination will be.</a:t>
            </a:r>
            <a:br>
              <a:rPr lang="en-US" dirty="0"/>
            </a:br>
            <a:r>
              <a:rPr lang="en-US" dirty="0"/>
              <a:t>A: Is there anything special I can do to get the lowest price?</a:t>
            </a:r>
            <a:br>
              <a:rPr lang="en-US" dirty="0"/>
            </a:br>
            <a:r>
              <a:rPr lang="en-US" dirty="0"/>
              <a:t>B: You get a better rate if you aren't too particular about what time you travel.</a:t>
            </a:r>
            <a:br>
              <a:rPr lang="en-US" dirty="0"/>
            </a:br>
            <a:r>
              <a:rPr lang="en-US" dirty="0"/>
              <a:t>A: Do you have to fly with a particular airline?</a:t>
            </a:r>
            <a:br>
              <a:rPr lang="en-US" dirty="0"/>
            </a:br>
            <a:r>
              <a:rPr lang="en-US" dirty="0"/>
              <a:t>B: The travel sites deal with many different airlines. It is always up to you to choose who you will fly with.</a:t>
            </a:r>
            <a:br>
              <a:rPr lang="en-US" dirty="0"/>
            </a:br>
            <a:r>
              <a:rPr lang="en-US" dirty="0"/>
              <a:t/>
            </a:r>
            <a:br>
              <a:rPr lang="en-US" dirty="0"/>
            </a:br>
            <a:endParaRPr lang="cs-CZ" dirty="0"/>
          </a:p>
        </p:txBody>
      </p:sp>
    </p:spTree>
    <p:extLst>
      <p:ext uri="{BB962C8B-B14F-4D97-AF65-F5344CB8AC3E}">
        <p14:creationId xmlns:p14="http://schemas.microsoft.com/office/powerpoint/2010/main" val="1677970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188640"/>
            <a:ext cx="8640960" cy="7386638"/>
          </a:xfrm>
          <a:prstGeom prst="rect">
            <a:avLst/>
          </a:prstGeom>
          <a:noFill/>
        </p:spPr>
        <p:txBody>
          <a:bodyPr wrap="square" rtlCol="0">
            <a:spAutoFit/>
          </a:bodyPr>
          <a:lstStyle/>
          <a:p>
            <a:r>
              <a:rPr lang="cs-CZ" sz="2400" b="1" dirty="0" smtClean="0">
                <a:solidFill>
                  <a:schemeClr val="tx2">
                    <a:lumMod val="75000"/>
                  </a:schemeClr>
                </a:solidFill>
              </a:rPr>
              <a:t>     </a:t>
            </a:r>
            <a:r>
              <a:rPr lang="cs-CZ" sz="2400" b="1" dirty="0" err="1" smtClean="0">
                <a:solidFill>
                  <a:schemeClr val="tx2">
                    <a:lumMod val="75000"/>
                  </a:schemeClr>
                </a:solidFill>
              </a:rPr>
              <a:t>Buying</a:t>
            </a:r>
            <a:r>
              <a:rPr lang="cs-CZ" sz="2400" b="1" dirty="0" smtClean="0">
                <a:solidFill>
                  <a:schemeClr val="tx2">
                    <a:lumMod val="75000"/>
                  </a:schemeClr>
                </a:solidFill>
              </a:rPr>
              <a:t> </a:t>
            </a:r>
            <a:r>
              <a:rPr lang="cs-CZ" sz="2400" b="1" dirty="0">
                <a:solidFill>
                  <a:schemeClr val="tx2">
                    <a:lumMod val="75000"/>
                  </a:schemeClr>
                </a:solidFill>
              </a:rPr>
              <a:t>a Plane </a:t>
            </a:r>
            <a:r>
              <a:rPr lang="cs-CZ" sz="2400" b="1" dirty="0" err="1" smtClean="0">
                <a:solidFill>
                  <a:schemeClr val="tx2">
                    <a:lumMod val="75000"/>
                  </a:schemeClr>
                </a:solidFill>
              </a:rPr>
              <a:t>Ticket</a:t>
            </a:r>
            <a:endParaRPr lang="cs-CZ" sz="2400" b="1" dirty="0" smtClean="0">
              <a:solidFill>
                <a:schemeClr val="tx2">
                  <a:lumMod val="75000"/>
                </a:schemeClr>
              </a:solidFill>
            </a:endParaRPr>
          </a:p>
          <a:p>
            <a:pPr marL="342900" indent="-342900">
              <a:buFont typeface="+mj-lt"/>
              <a:buAutoNum type="arabicPeriod"/>
            </a:pPr>
            <a:r>
              <a:rPr lang="en-US" dirty="0"/>
              <a:t>A: I would like to book a flight.</a:t>
            </a:r>
            <a:br>
              <a:rPr lang="en-US" dirty="0"/>
            </a:br>
            <a:r>
              <a:rPr lang="en-US" dirty="0"/>
              <a:t>B: I can help you with that. Where are you traveling to?</a:t>
            </a:r>
            <a:br>
              <a:rPr lang="en-US" dirty="0"/>
            </a:br>
            <a:r>
              <a:rPr lang="en-US" dirty="0"/>
              <a:t>A: I am traveling to Singapore.</a:t>
            </a:r>
            <a:br>
              <a:rPr lang="en-US" dirty="0"/>
            </a:br>
            <a:r>
              <a:rPr lang="en-US" dirty="0"/>
              <a:t>B: What date will you be traveling?</a:t>
            </a:r>
            <a:br>
              <a:rPr lang="en-US" dirty="0"/>
            </a:br>
            <a:r>
              <a:rPr lang="en-US" dirty="0"/>
              <a:t>A: I want to fly on June 14th.</a:t>
            </a:r>
            <a:br>
              <a:rPr lang="en-US" dirty="0"/>
            </a:br>
            <a:r>
              <a:rPr lang="en-US" dirty="0"/>
              <a:t>B: Do you want to fly out of Los Angeles International or Burbank Airport?</a:t>
            </a:r>
            <a:br>
              <a:rPr lang="en-US" dirty="0"/>
            </a:br>
            <a:r>
              <a:rPr lang="en-US" dirty="0"/>
              <a:t>A: I would like to fly out of Los Angeles International Airport.</a:t>
            </a:r>
            <a:br>
              <a:rPr lang="en-US" dirty="0"/>
            </a:br>
            <a:r>
              <a:rPr lang="en-US" dirty="0"/>
              <a:t>B: Would you prefer a morning or an afternoon flight?</a:t>
            </a:r>
            <a:br>
              <a:rPr lang="en-US" dirty="0"/>
            </a:br>
            <a:r>
              <a:rPr lang="en-US" dirty="0"/>
              <a:t>A: I would rather fly in the morning.</a:t>
            </a:r>
            <a:br>
              <a:rPr lang="en-US" dirty="0"/>
            </a:br>
            <a:r>
              <a:rPr lang="en-US" dirty="0"/>
              <a:t>B: Well, I have you booked on a flight that will fit your schedule. The tickets will arrive by mail in a few days</a:t>
            </a:r>
            <a:r>
              <a:rPr lang="en-US" dirty="0" smtClean="0"/>
              <a:t>.</a:t>
            </a:r>
            <a:endParaRPr lang="cs-CZ" dirty="0" smtClean="0"/>
          </a:p>
          <a:p>
            <a:pPr marL="342900" indent="-342900">
              <a:buFont typeface="+mj-lt"/>
              <a:buAutoNum type="arabicPeriod"/>
            </a:pPr>
            <a:r>
              <a:rPr lang="en-US" dirty="0"/>
              <a:t>A: I want to buy a plane ticket.</a:t>
            </a:r>
            <a:br>
              <a:rPr lang="en-US" dirty="0"/>
            </a:br>
            <a:r>
              <a:rPr lang="en-US" dirty="0"/>
              <a:t>B: I can help you make your reservation. What is your destination?</a:t>
            </a:r>
            <a:br>
              <a:rPr lang="en-US" dirty="0"/>
            </a:br>
            <a:r>
              <a:rPr lang="en-US" dirty="0"/>
              <a:t>A: My final destination is Sydney, Australia.</a:t>
            </a:r>
            <a:br>
              <a:rPr lang="en-US" dirty="0"/>
            </a:br>
            <a:r>
              <a:rPr lang="en-US" dirty="0"/>
              <a:t>B: What is your travel date?</a:t>
            </a:r>
            <a:br>
              <a:rPr lang="en-US" dirty="0"/>
            </a:br>
            <a:r>
              <a:rPr lang="en-US" dirty="0"/>
              <a:t>A: I am making a reservation for December 12th.</a:t>
            </a:r>
            <a:br>
              <a:rPr lang="en-US" dirty="0"/>
            </a:br>
            <a:r>
              <a:rPr lang="en-US" dirty="0"/>
              <a:t>B: Would you prefer to leave from Los Angeles International or Burbank Airport?</a:t>
            </a:r>
            <a:br>
              <a:rPr lang="en-US" dirty="0"/>
            </a:br>
            <a:r>
              <a:rPr lang="en-US" dirty="0"/>
              <a:t>A: I want to fly out of Burbank Airport.</a:t>
            </a:r>
            <a:br>
              <a:rPr lang="en-US" dirty="0"/>
            </a:br>
            <a:r>
              <a:rPr lang="en-US" dirty="0"/>
              <a:t>B: Would you rather fly in the morning or later in the day?</a:t>
            </a:r>
            <a:br>
              <a:rPr lang="en-US" dirty="0"/>
            </a:br>
            <a:r>
              <a:rPr lang="en-US" dirty="0"/>
              <a:t>A: I need an afternoon flight.</a:t>
            </a:r>
            <a:br>
              <a:rPr lang="en-US" dirty="0"/>
            </a:br>
            <a:r>
              <a:rPr lang="en-US" dirty="0"/>
              <a:t>B: I have you booked on a flight in the afternoon. Your tickets will arrive in the mail within 3 days.</a:t>
            </a:r>
            <a:br>
              <a:rPr lang="en-US" dirty="0"/>
            </a:br>
            <a:r>
              <a:rPr lang="en-US" dirty="0"/>
              <a:t/>
            </a:r>
            <a:br>
              <a:rPr lang="en-US" dirty="0"/>
            </a:br>
            <a:r>
              <a:rPr lang="en-US" dirty="0"/>
              <a:t/>
            </a:r>
            <a:br>
              <a:rPr lang="en-US" dirty="0"/>
            </a:br>
            <a:endParaRPr lang="cs-CZ" dirty="0"/>
          </a:p>
        </p:txBody>
      </p:sp>
    </p:spTree>
    <p:extLst>
      <p:ext uri="{BB962C8B-B14F-4D97-AF65-F5344CB8AC3E}">
        <p14:creationId xmlns:p14="http://schemas.microsoft.com/office/powerpoint/2010/main" val="41037065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99392"/>
            <a:ext cx="9145016" cy="7763028"/>
          </a:xfrm>
          <a:prstGeom prst="rect">
            <a:avLst/>
          </a:prstGeom>
          <a:noFill/>
        </p:spPr>
        <p:txBody>
          <a:bodyPr wrap="square" rtlCol="0">
            <a:spAutoFit/>
          </a:bodyPr>
          <a:lstStyle/>
          <a:p>
            <a:pPr marL="342900" indent="-342900">
              <a:buFont typeface="+mj-lt"/>
              <a:buAutoNum type="arabicPeriod"/>
            </a:pPr>
            <a:r>
              <a:rPr lang="en-US" dirty="0"/>
              <a:t>A: I need to make a plane reservation.</a:t>
            </a:r>
            <a:br>
              <a:rPr lang="en-US" dirty="0"/>
            </a:br>
            <a:r>
              <a:rPr lang="en-US" dirty="0"/>
              <a:t>B: We can book your trip right now. What city are you flying to?</a:t>
            </a:r>
            <a:br>
              <a:rPr lang="en-US" dirty="0"/>
            </a:br>
            <a:r>
              <a:rPr lang="en-US" dirty="0"/>
              <a:t>A: I need to fly to New York City.</a:t>
            </a:r>
            <a:br>
              <a:rPr lang="en-US" dirty="0"/>
            </a:br>
            <a:r>
              <a:rPr lang="en-US" dirty="0"/>
              <a:t>B: What date would you like me to book this plane ticket for?</a:t>
            </a:r>
            <a:br>
              <a:rPr lang="en-US" dirty="0"/>
            </a:br>
            <a:r>
              <a:rPr lang="en-US" dirty="0"/>
              <a:t>A: I need a flight on July 4th.</a:t>
            </a:r>
            <a:br>
              <a:rPr lang="en-US" dirty="0"/>
            </a:br>
            <a:r>
              <a:rPr lang="en-US" dirty="0"/>
              <a:t>B: You can fly out of Los Angeles International or Burbank Airport. Which do you prefer?</a:t>
            </a:r>
            <a:br>
              <a:rPr lang="en-US" dirty="0"/>
            </a:br>
            <a:r>
              <a:rPr lang="en-US" dirty="0"/>
              <a:t>A: I will fly out of whatever airport has the cheapest price.</a:t>
            </a:r>
            <a:br>
              <a:rPr lang="en-US" dirty="0"/>
            </a:br>
            <a:r>
              <a:rPr lang="en-US" dirty="0"/>
              <a:t>B: If you have a choice, what time of day would you prefer to fly?</a:t>
            </a:r>
            <a:br>
              <a:rPr lang="en-US" dirty="0"/>
            </a:br>
            <a:r>
              <a:rPr lang="en-US" dirty="0"/>
              <a:t>A: I would like to be booked on the least expensive flight.</a:t>
            </a:r>
            <a:br>
              <a:rPr lang="en-US" dirty="0"/>
            </a:br>
            <a:r>
              <a:rPr lang="en-US" dirty="0"/>
              <a:t>B: I was able to find an inexpensive flight for you. We are sending you your tickets in the mail.</a:t>
            </a:r>
            <a:br>
              <a:rPr lang="en-US" dirty="0"/>
            </a:br>
            <a:r>
              <a:rPr lang="cs-CZ" sz="2400" b="1" dirty="0">
                <a:solidFill>
                  <a:schemeClr val="tx2">
                    <a:lumMod val="75000"/>
                  </a:schemeClr>
                </a:solidFill>
              </a:rPr>
              <a:t>Carry-on </a:t>
            </a:r>
            <a:r>
              <a:rPr lang="cs-CZ" sz="2400" b="1" dirty="0" err="1">
                <a:solidFill>
                  <a:schemeClr val="tx2">
                    <a:lumMod val="75000"/>
                  </a:schemeClr>
                </a:solidFill>
              </a:rPr>
              <a:t>Luggage</a:t>
            </a:r>
            <a:endParaRPr lang="cs-CZ" sz="2400" dirty="0">
              <a:solidFill>
                <a:schemeClr val="tx2">
                  <a:lumMod val="75000"/>
                </a:schemeClr>
              </a:solidFill>
            </a:endParaRPr>
          </a:p>
          <a:p>
            <a:pPr marL="342900" indent="-342900">
              <a:buFont typeface="+mj-lt"/>
              <a:buAutoNum type="arabicPeriod"/>
            </a:pPr>
            <a:r>
              <a:rPr lang="en-US" dirty="0"/>
              <a:t>A: I haven't traveled much and need to know what I can carry in my luggage.</a:t>
            </a:r>
            <a:br>
              <a:rPr lang="en-US" dirty="0"/>
            </a:br>
            <a:r>
              <a:rPr lang="en-US" dirty="0"/>
              <a:t>B: There are different considerations. You have to consider airline rules and rules for customs.</a:t>
            </a:r>
            <a:br>
              <a:rPr lang="en-US" dirty="0"/>
            </a:br>
            <a:r>
              <a:rPr lang="en-US" dirty="0"/>
              <a:t>A: How do I find out about each country's Customs regulations?</a:t>
            </a:r>
            <a:br>
              <a:rPr lang="en-US" dirty="0"/>
            </a:br>
            <a:r>
              <a:rPr lang="en-US" dirty="0"/>
              <a:t>B: You can go to a website for the particular country you are interested in.</a:t>
            </a:r>
            <a:br>
              <a:rPr lang="en-US" dirty="0"/>
            </a:br>
            <a:r>
              <a:rPr lang="en-US" dirty="0"/>
              <a:t>A: Is there anything that I should keep in mind for all countries?</a:t>
            </a:r>
            <a:br>
              <a:rPr lang="en-US" dirty="0"/>
            </a:br>
            <a:r>
              <a:rPr lang="en-US" dirty="0"/>
              <a:t>B: Do not ever lie about what you are carrying in your luggage. If you get caught, there is a major fine just for lying.</a:t>
            </a:r>
            <a:br>
              <a:rPr lang="en-US" dirty="0"/>
            </a:br>
            <a:r>
              <a:rPr lang="en-US" dirty="0"/>
              <a:t>A: How about regulations for what you can carry on an airline?</a:t>
            </a:r>
            <a:br>
              <a:rPr lang="en-US" dirty="0"/>
            </a:br>
            <a:r>
              <a:rPr lang="en-US" dirty="0"/>
              <a:t>B: The Internet is a good source for special regulations for particular airports and airlines.</a:t>
            </a:r>
            <a:br>
              <a:rPr lang="en-US" dirty="0"/>
            </a:br>
            <a:r>
              <a:rPr lang="en-US" dirty="0"/>
              <a:t>A: I heard that I can't bring my own bottled water on the plane.</a:t>
            </a:r>
            <a:br>
              <a:rPr lang="en-US" dirty="0"/>
            </a:br>
            <a:r>
              <a:rPr lang="en-US" dirty="0"/>
              <a:t>B: You can buy water at the airport once you pass luggage inspection.</a:t>
            </a:r>
            <a:br>
              <a:rPr lang="en-US" dirty="0"/>
            </a:br>
            <a:endParaRPr lang="en-US" dirty="0"/>
          </a:p>
          <a:p>
            <a:pPr marL="342900" indent="-342900">
              <a:buFont typeface="+mj-lt"/>
              <a:buAutoNum type="arabicPeriod"/>
            </a:pPr>
            <a:endParaRPr lang="cs-CZ" dirty="0"/>
          </a:p>
        </p:txBody>
      </p:sp>
    </p:spTree>
    <p:extLst>
      <p:ext uri="{BB962C8B-B14F-4D97-AF65-F5344CB8AC3E}">
        <p14:creationId xmlns:p14="http://schemas.microsoft.com/office/powerpoint/2010/main" val="41165806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6740307"/>
          </a:xfrm>
          <a:prstGeom prst="rect">
            <a:avLst/>
          </a:prstGeom>
          <a:noFill/>
        </p:spPr>
        <p:txBody>
          <a:bodyPr wrap="square" rtlCol="0">
            <a:spAutoFit/>
          </a:bodyPr>
          <a:lstStyle/>
          <a:p>
            <a:pPr marL="342900" indent="-342900">
              <a:buFont typeface="+mj-lt"/>
              <a:buAutoNum type="arabicPeriod"/>
            </a:pPr>
            <a:r>
              <a:rPr lang="en-US" sz="1600" dirty="0"/>
              <a:t>A: What can I carry in my luggage when I travel on an airline trip?</a:t>
            </a:r>
            <a:br>
              <a:rPr lang="en-US" sz="1600" dirty="0"/>
            </a:br>
            <a:r>
              <a:rPr lang="en-US" sz="1600" dirty="0"/>
              <a:t>B: When you fly, you need to think about what you can carry onboard and what you can take into a particular country.</a:t>
            </a:r>
            <a:br>
              <a:rPr lang="en-US" sz="1600" dirty="0"/>
            </a:br>
            <a:r>
              <a:rPr lang="en-US" sz="1600" dirty="0"/>
              <a:t>A: Where can I go to find out about Customs regulations?</a:t>
            </a:r>
            <a:br>
              <a:rPr lang="en-US" sz="1600" dirty="0"/>
            </a:br>
            <a:r>
              <a:rPr lang="en-US" sz="1600" dirty="0"/>
              <a:t>B: Just Google the country you are interested in with these keywords: Customs and restrictions.</a:t>
            </a:r>
            <a:br>
              <a:rPr lang="en-US" sz="1600" dirty="0"/>
            </a:br>
            <a:r>
              <a:rPr lang="en-US" sz="1600" dirty="0"/>
              <a:t>A: Are there any general rules for all countries?</a:t>
            </a:r>
            <a:br>
              <a:rPr lang="en-US" sz="1600" dirty="0"/>
            </a:br>
            <a:r>
              <a:rPr lang="en-US" sz="1600" dirty="0"/>
              <a:t>B: Always answer all questions accurately. If you get caught omitting anything, you will be fined and possibly detained.</a:t>
            </a:r>
            <a:br>
              <a:rPr lang="en-US" sz="1600" dirty="0"/>
            </a:br>
            <a:r>
              <a:rPr lang="en-US" sz="1600" dirty="0"/>
              <a:t>A: What about airline regulations for the contents of your luggage?</a:t>
            </a:r>
            <a:br>
              <a:rPr lang="en-US" sz="1600" dirty="0"/>
            </a:br>
            <a:r>
              <a:rPr lang="en-US" sz="1600" dirty="0"/>
              <a:t>B: If you go to a website for a particular airport or airline, you can get specific information.</a:t>
            </a:r>
            <a:br>
              <a:rPr lang="en-US" sz="1600" dirty="0"/>
            </a:br>
            <a:r>
              <a:rPr lang="en-US" sz="1600" dirty="0"/>
              <a:t>A: Is it true that I can't even bring my own water with me?</a:t>
            </a:r>
            <a:br>
              <a:rPr lang="en-US" sz="1600" dirty="0"/>
            </a:br>
            <a:r>
              <a:rPr lang="en-US" sz="1600" dirty="0"/>
              <a:t>B: You can bring an empty bottle with you if you like and fill it up once you pass inspection</a:t>
            </a:r>
            <a:r>
              <a:rPr lang="en-US" sz="1600" dirty="0" smtClean="0"/>
              <a:t>.</a:t>
            </a:r>
            <a:endParaRPr lang="cs-CZ" sz="1600" dirty="0" smtClean="0"/>
          </a:p>
          <a:p>
            <a:pPr marL="342900" indent="-342900">
              <a:buFont typeface="+mj-lt"/>
              <a:buAutoNum type="arabicPeriod"/>
            </a:pPr>
            <a:endParaRPr lang="cs-CZ" sz="1600" dirty="0" smtClean="0"/>
          </a:p>
          <a:p>
            <a:pPr marL="342900" indent="-342900">
              <a:buFont typeface="+mj-lt"/>
              <a:buAutoNum type="arabicPeriod"/>
            </a:pPr>
            <a:r>
              <a:rPr lang="en-US" sz="1600" dirty="0"/>
              <a:t>A: How can I find out what I can carry in my luggage on an airline flight?</a:t>
            </a:r>
            <a:br>
              <a:rPr lang="en-US" sz="1600" dirty="0"/>
            </a:br>
            <a:r>
              <a:rPr lang="en-US" sz="1600" dirty="0"/>
              <a:t>B: You have to think about Customs regulations and airline regulations.</a:t>
            </a:r>
            <a:br>
              <a:rPr lang="en-US" sz="1600" dirty="0"/>
            </a:br>
            <a:r>
              <a:rPr lang="en-US" sz="1600" dirty="0"/>
              <a:t>A: What is the best place to get information about the Customs regulations for a country?</a:t>
            </a:r>
            <a:br>
              <a:rPr lang="en-US" sz="1600" dirty="0"/>
            </a:br>
            <a:r>
              <a:rPr lang="en-US" sz="1600" dirty="0"/>
              <a:t>B: It is easier to go online, but if you can't do that, you can write the Customs Office for the country you are interested in.</a:t>
            </a:r>
            <a:br>
              <a:rPr lang="en-US" sz="1600" dirty="0"/>
            </a:br>
            <a:r>
              <a:rPr lang="en-US" sz="1600" dirty="0"/>
              <a:t>A: What is the most important thing I should keep in mind as far as Customs is concerned?</a:t>
            </a:r>
            <a:br>
              <a:rPr lang="en-US" sz="1600" dirty="0"/>
            </a:br>
            <a:r>
              <a:rPr lang="en-US" sz="1600" dirty="0"/>
              <a:t>B: Always be honest in declaring everything you are carrying. Otherwise, you can be fined for not declaring everything.</a:t>
            </a:r>
            <a:br>
              <a:rPr lang="en-US" sz="1600" dirty="0"/>
            </a:br>
            <a:r>
              <a:rPr lang="en-US" sz="1600" dirty="0"/>
              <a:t>A: How do you find out what you can carry in your luggage for a particular airline?</a:t>
            </a:r>
            <a:br>
              <a:rPr lang="en-US" sz="1600" dirty="0"/>
            </a:br>
            <a:r>
              <a:rPr lang="en-US" sz="1600" dirty="0"/>
              <a:t>B: You can always call the airline you are flying, and they can give you specific information.</a:t>
            </a:r>
            <a:br>
              <a:rPr lang="en-US" sz="1600" dirty="0"/>
            </a:br>
            <a:r>
              <a:rPr lang="en-US" sz="1600" dirty="0"/>
              <a:t>A: Can I at least bring my own bottled water with me?</a:t>
            </a:r>
            <a:br>
              <a:rPr lang="en-US" sz="1600" dirty="0"/>
            </a:br>
            <a:r>
              <a:rPr lang="en-US" sz="1600" dirty="0"/>
              <a:t>B: You can't bring your own water. You must buy it at the airport.</a:t>
            </a:r>
            <a:br>
              <a:rPr lang="en-US" sz="1600" dirty="0"/>
            </a:br>
            <a:r>
              <a:rPr lang="en-US" sz="1600" dirty="0"/>
              <a:t/>
            </a:r>
            <a:br>
              <a:rPr lang="en-US" sz="1600" dirty="0"/>
            </a:br>
            <a:endParaRPr lang="cs-CZ" sz="1600" dirty="0"/>
          </a:p>
        </p:txBody>
      </p:sp>
    </p:spTree>
    <p:extLst>
      <p:ext uri="{BB962C8B-B14F-4D97-AF65-F5344CB8AC3E}">
        <p14:creationId xmlns:p14="http://schemas.microsoft.com/office/powerpoint/2010/main" val="8447965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71400"/>
            <a:ext cx="9540552" cy="8112035"/>
          </a:xfrm>
          <a:prstGeom prst="rect">
            <a:avLst/>
          </a:prstGeom>
          <a:noFill/>
        </p:spPr>
        <p:txBody>
          <a:bodyPr wrap="square" rtlCol="0">
            <a:spAutoFit/>
          </a:bodyPr>
          <a:lstStyle/>
          <a:p>
            <a:r>
              <a:rPr lang="en-US" sz="2400" b="1" dirty="0">
                <a:solidFill>
                  <a:schemeClr val="tx2">
                    <a:lumMod val="75000"/>
                  </a:schemeClr>
                </a:solidFill>
              </a:rPr>
              <a:t>Dropping Off at the </a:t>
            </a:r>
            <a:r>
              <a:rPr lang="en-US" sz="2400" b="1" dirty="0" smtClean="0">
                <a:solidFill>
                  <a:schemeClr val="tx2">
                    <a:lumMod val="75000"/>
                  </a:schemeClr>
                </a:solidFill>
              </a:rPr>
              <a:t>Airport</a:t>
            </a:r>
            <a:endParaRPr lang="cs-CZ" sz="2400" b="1" dirty="0" smtClean="0">
              <a:solidFill>
                <a:schemeClr val="tx2">
                  <a:lumMod val="75000"/>
                </a:schemeClr>
              </a:solidFill>
            </a:endParaRPr>
          </a:p>
          <a:p>
            <a:pPr marL="342900" indent="-342900">
              <a:buFont typeface="+mj-lt"/>
              <a:buAutoNum type="arabicPeriod"/>
            </a:pPr>
            <a:r>
              <a:rPr lang="en-US" dirty="0"/>
              <a:t>A: Can you drive me to the airport tomorrow afternoon?</a:t>
            </a:r>
            <a:br>
              <a:rPr lang="en-US" dirty="0"/>
            </a:br>
            <a:r>
              <a:rPr lang="en-US" dirty="0"/>
              <a:t>B: I would be happy to drive you to the airport. When do you need to leave?</a:t>
            </a:r>
            <a:br>
              <a:rPr lang="en-US" dirty="0"/>
            </a:br>
            <a:r>
              <a:rPr lang="en-US" dirty="0"/>
              <a:t>A: For an international flight, the airline wants us to check in two hours in advance, so I need to leave my house at 2:00.</a:t>
            </a:r>
            <a:br>
              <a:rPr lang="en-US" dirty="0"/>
            </a:br>
            <a:r>
              <a:rPr lang="en-US" dirty="0"/>
              <a:t>B: Do you have a lot of luggage to check in?</a:t>
            </a:r>
            <a:br>
              <a:rPr lang="en-US" dirty="0"/>
            </a:br>
            <a:r>
              <a:rPr lang="en-US" dirty="0"/>
              <a:t>A: I am only carrying one large bag and a carry-on.</a:t>
            </a:r>
            <a:br>
              <a:rPr lang="en-US" dirty="0"/>
            </a:br>
            <a:r>
              <a:rPr lang="en-US" dirty="0"/>
              <a:t>B: I'll bring our smaller car then. Do you know where you need to get dropped off?</a:t>
            </a:r>
            <a:br>
              <a:rPr lang="en-US" dirty="0"/>
            </a:br>
            <a:r>
              <a:rPr lang="en-US" dirty="0"/>
              <a:t>A: Yes, I am flying out on Singapore Air to Sydney, so I need to be at the International Terminal.</a:t>
            </a:r>
            <a:br>
              <a:rPr lang="en-US" dirty="0"/>
            </a:br>
            <a:r>
              <a:rPr lang="en-US" dirty="0"/>
              <a:t>B: Will I be able to come in with you to say goodbye?</a:t>
            </a:r>
            <a:br>
              <a:rPr lang="en-US" dirty="0"/>
            </a:br>
            <a:r>
              <a:rPr lang="en-US" dirty="0"/>
              <a:t>A: Actually, with airport regulations being so strict, you should probably just drop me off at the curb.</a:t>
            </a:r>
            <a:br>
              <a:rPr lang="en-US" dirty="0"/>
            </a:br>
            <a:r>
              <a:rPr lang="en-US" dirty="0"/>
              <a:t>B: That will work out fine. Just give me a call if anything changes</a:t>
            </a:r>
            <a:r>
              <a:rPr lang="en-US" dirty="0" smtClean="0"/>
              <a:t>.</a:t>
            </a:r>
            <a:endParaRPr lang="cs-CZ" dirty="0" smtClean="0"/>
          </a:p>
          <a:p>
            <a:pPr marL="342900" indent="-342900">
              <a:buFont typeface="+mj-lt"/>
              <a:buAutoNum type="arabicPeriod"/>
            </a:pPr>
            <a:r>
              <a:rPr lang="en-US" dirty="0"/>
              <a:t>A: If you are free, I was wondering if you could give me a ride to the airport this afternoon.</a:t>
            </a:r>
            <a:br>
              <a:rPr lang="en-US" dirty="0"/>
            </a:br>
            <a:r>
              <a:rPr lang="en-US" dirty="0"/>
              <a:t>B: Sure, I'll give you a ride. What time do you need to get there?</a:t>
            </a:r>
            <a:br>
              <a:rPr lang="en-US" dirty="0"/>
            </a:br>
            <a:r>
              <a:rPr lang="en-US" dirty="0"/>
              <a:t>A: I need to leave my house at 2:00 so I can get to the airport two hours before my flight.</a:t>
            </a:r>
            <a:br>
              <a:rPr lang="en-US" dirty="0"/>
            </a:br>
            <a:r>
              <a:rPr lang="en-US" dirty="0"/>
              <a:t>B: How much luggage are you bringing?</a:t>
            </a:r>
            <a:br>
              <a:rPr lang="en-US" dirty="0"/>
            </a:br>
            <a:r>
              <a:rPr lang="en-US" dirty="0"/>
              <a:t>A: I have my carry-on, a purse, and a large suitcase.</a:t>
            </a:r>
            <a:br>
              <a:rPr lang="en-US" dirty="0"/>
            </a:br>
            <a:r>
              <a:rPr lang="en-US" dirty="0"/>
              <a:t>B: I won't have to drive our larger car then. Do you know where your terminal is?</a:t>
            </a:r>
            <a:br>
              <a:rPr lang="en-US" dirty="0"/>
            </a:br>
            <a:r>
              <a:rPr lang="en-US" dirty="0"/>
              <a:t>A: I need to be dropped off on the second level of the International Terminal since I am flying to Sydney on Singapore Air.</a:t>
            </a:r>
            <a:br>
              <a:rPr lang="en-US" dirty="0"/>
            </a:br>
            <a:r>
              <a:rPr lang="en-US" dirty="0"/>
              <a:t>B: Do you want me to go in with you at the airport to help you pass the time before you leave?</a:t>
            </a:r>
            <a:br>
              <a:rPr lang="en-US" dirty="0"/>
            </a:br>
            <a:r>
              <a:rPr lang="en-US" dirty="0"/>
              <a:t>A: I would like that, but only ticketed passengers can go into the departure area.</a:t>
            </a:r>
            <a:br>
              <a:rPr lang="en-US" dirty="0"/>
            </a:br>
            <a:r>
              <a:rPr lang="en-US" dirty="0"/>
              <a:t>B: I'll drop you off wherever you need to be dropped off. See you later!</a:t>
            </a:r>
            <a:br>
              <a:rPr lang="en-US" dirty="0"/>
            </a:br>
            <a:r>
              <a:rPr lang="en-US" dirty="0"/>
              <a:t/>
            </a:r>
            <a:br>
              <a:rPr lang="en-US" dirty="0"/>
            </a:br>
            <a:endParaRPr lang="cs-CZ" dirty="0"/>
          </a:p>
        </p:txBody>
      </p:sp>
    </p:spTree>
    <p:extLst>
      <p:ext uri="{BB962C8B-B14F-4D97-AF65-F5344CB8AC3E}">
        <p14:creationId xmlns:p14="http://schemas.microsoft.com/office/powerpoint/2010/main" val="368742231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99392"/>
            <a:ext cx="9252520" cy="8987076"/>
          </a:xfrm>
          <a:prstGeom prst="rect">
            <a:avLst/>
          </a:prstGeom>
          <a:noFill/>
        </p:spPr>
        <p:txBody>
          <a:bodyPr wrap="square" rtlCol="0">
            <a:spAutoFit/>
          </a:bodyPr>
          <a:lstStyle/>
          <a:p>
            <a:r>
              <a:rPr lang="en-US" dirty="0"/>
              <a:t>A: Could you help me out with a ride to the airport this afternoon?</a:t>
            </a:r>
            <a:br>
              <a:rPr lang="en-US" dirty="0"/>
            </a:br>
            <a:r>
              <a:rPr lang="en-US" dirty="0"/>
              <a:t>B: I can give you a ride with no problem. What is your departure time?</a:t>
            </a:r>
            <a:br>
              <a:rPr lang="en-US" dirty="0"/>
            </a:br>
            <a:r>
              <a:rPr lang="en-US" dirty="0"/>
              <a:t>A: My flight departs at 4:00, so I need to leave my house at 1:00 to get to the airport by 2:00.</a:t>
            </a:r>
            <a:br>
              <a:rPr lang="en-US" dirty="0"/>
            </a:br>
            <a:r>
              <a:rPr lang="en-US" dirty="0"/>
              <a:t>B: Are you bringing a lot of bags with you?</a:t>
            </a:r>
            <a:br>
              <a:rPr lang="en-US" dirty="0"/>
            </a:br>
            <a:r>
              <a:rPr lang="en-US" dirty="0"/>
              <a:t>A: I am bringing my purse, a carry-on, and a large suitcase.</a:t>
            </a:r>
            <a:br>
              <a:rPr lang="en-US" dirty="0"/>
            </a:br>
            <a:r>
              <a:rPr lang="en-US" dirty="0"/>
              <a:t>B: Your stuff should all fit in my car just fine. Do you know which terminal you are going to?</a:t>
            </a:r>
            <a:br>
              <a:rPr lang="en-US" dirty="0"/>
            </a:br>
            <a:r>
              <a:rPr lang="en-US" dirty="0"/>
              <a:t>A: Since I am flying to Sydney on Singapore Air, I need to be dropped off on the second level of the International Terminal.</a:t>
            </a:r>
            <a:br>
              <a:rPr lang="en-US" dirty="0"/>
            </a:br>
            <a:r>
              <a:rPr lang="en-US" dirty="0"/>
              <a:t>B: Can I go inside the airport with you and maybe we can have a drink before you leave?</a:t>
            </a:r>
            <a:br>
              <a:rPr lang="en-US" dirty="0"/>
            </a:br>
            <a:r>
              <a:rPr lang="en-US" dirty="0"/>
              <a:t>A: They only allow ticketed passengers into the departure area, so you'll have to drop me off at the curb.</a:t>
            </a:r>
            <a:br>
              <a:rPr lang="en-US" dirty="0"/>
            </a:br>
            <a:r>
              <a:rPr lang="en-US" dirty="0"/>
              <a:t>B: I can take you wherever you need to go. Let me know if there are any changes to your travel plans</a:t>
            </a:r>
            <a:r>
              <a:rPr lang="en-US" dirty="0" smtClean="0"/>
              <a:t>.</a:t>
            </a:r>
            <a:endParaRPr lang="cs-CZ" dirty="0" smtClean="0"/>
          </a:p>
          <a:p>
            <a:r>
              <a:rPr lang="en-US" sz="2000" b="1" dirty="0">
                <a:solidFill>
                  <a:schemeClr val="tx2">
                    <a:lumMod val="75000"/>
                  </a:schemeClr>
                </a:solidFill>
              </a:rPr>
              <a:t>Picking Up at the </a:t>
            </a:r>
            <a:r>
              <a:rPr lang="en-US" sz="2000" b="1" dirty="0" smtClean="0">
                <a:solidFill>
                  <a:schemeClr val="tx2">
                    <a:lumMod val="75000"/>
                  </a:schemeClr>
                </a:solidFill>
              </a:rPr>
              <a:t>Airport</a:t>
            </a:r>
            <a:endParaRPr lang="cs-CZ" sz="2000" b="1" dirty="0" smtClean="0">
              <a:solidFill>
                <a:schemeClr val="tx2">
                  <a:lumMod val="75000"/>
                </a:schemeClr>
              </a:solidFill>
            </a:endParaRPr>
          </a:p>
          <a:p>
            <a:r>
              <a:rPr lang="en-US" dirty="0"/>
              <a:t>A: Would you be able to pick me up at the airport next Sunday?</a:t>
            </a:r>
            <a:br>
              <a:rPr lang="en-US" dirty="0"/>
            </a:br>
            <a:r>
              <a:rPr lang="en-US" dirty="0"/>
              <a:t>B: Sure, I would be happy to help you. What time are you arriving?</a:t>
            </a:r>
            <a:br>
              <a:rPr lang="en-US" dirty="0"/>
            </a:br>
            <a:r>
              <a:rPr lang="en-US" dirty="0"/>
              <a:t>A: I will be arriving at 3:00 in the afternoon.</a:t>
            </a:r>
            <a:br>
              <a:rPr lang="en-US" dirty="0"/>
            </a:br>
            <a:r>
              <a:rPr lang="en-US" dirty="0"/>
              <a:t>B: By the time you pick up your luggage, it will be around 3:30. What if I meet you outside at the curb?</a:t>
            </a:r>
            <a:br>
              <a:rPr lang="en-US" dirty="0"/>
            </a:br>
            <a:r>
              <a:rPr lang="en-US" dirty="0"/>
              <a:t>A: That would be a good time to meet, but what if I am running late?</a:t>
            </a:r>
            <a:br>
              <a:rPr lang="en-US" dirty="0"/>
            </a:br>
            <a:r>
              <a:rPr lang="en-US" dirty="0"/>
              <a:t>B: I can track your plane online. I can just put in the flight number and I can see if you are on time.</a:t>
            </a:r>
            <a:br>
              <a:rPr lang="en-US" dirty="0"/>
            </a:br>
            <a:r>
              <a:rPr lang="en-US" dirty="0"/>
              <a:t>A: Can you make sure that you have your cell phone with you so I can call you?</a:t>
            </a:r>
            <a:br>
              <a:rPr lang="en-US" dirty="0"/>
            </a:br>
            <a:r>
              <a:rPr lang="en-US" dirty="0"/>
              <a:t>B: Yes, that would be good idea.</a:t>
            </a:r>
            <a:br>
              <a:rPr lang="en-US" dirty="0"/>
            </a:br>
            <a:r>
              <a:rPr lang="en-US" dirty="0"/>
              <a:t>A: If something happens and you can't make it, just let me know and I'll book a Super Shuttle.</a:t>
            </a:r>
            <a:br>
              <a:rPr lang="en-US" dirty="0"/>
            </a:br>
            <a:r>
              <a:rPr lang="en-US" dirty="0"/>
              <a:t>B: Don't worry. I'll be able to pick you up.</a:t>
            </a:r>
            <a:br>
              <a:rPr lang="en-US" dirty="0"/>
            </a:br>
            <a:r>
              <a:rPr lang="en-US" dirty="0"/>
              <a:t/>
            </a:r>
            <a:br>
              <a:rPr lang="en-US" dirty="0"/>
            </a:br>
            <a:endParaRPr lang="en-US" dirty="0"/>
          </a:p>
          <a:p>
            <a:r>
              <a:rPr lang="en-US" dirty="0"/>
              <a:t/>
            </a:r>
            <a:br>
              <a:rPr lang="en-US" dirty="0"/>
            </a:br>
            <a:endParaRPr lang="en-US" dirty="0"/>
          </a:p>
          <a:p>
            <a:endParaRPr lang="cs-CZ" dirty="0"/>
          </a:p>
        </p:txBody>
      </p:sp>
    </p:spTree>
    <p:extLst>
      <p:ext uri="{BB962C8B-B14F-4D97-AF65-F5344CB8AC3E}">
        <p14:creationId xmlns:p14="http://schemas.microsoft.com/office/powerpoint/2010/main" val="5293459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0"/>
            <a:ext cx="9036496" cy="7571303"/>
          </a:xfrm>
          <a:prstGeom prst="rect">
            <a:avLst/>
          </a:prstGeom>
          <a:noFill/>
        </p:spPr>
        <p:txBody>
          <a:bodyPr wrap="square" rtlCol="0">
            <a:spAutoFit/>
          </a:bodyPr>
          <a:lstStyle/>
          <a:p>
            <a:pPr marL="342900" indent="-342900">
              <a:buFont typeface="+mj-lt"/>
              <a:buAutoNum type="arabicPeriod"/>
            </a:pPr>
            <a:r>
              <a:rPr lang="en-US" dirty="0"/>
              <a:t>A: I am flying in next Sunday and was wondering if you might be able to pick me up at the airport.</a:t>
            </a:r>
            <a:br>
              <a:rPr lang="en-US" dirty="0"/>
            </a:br>
            <a:r>
              <a:rPr lang="en-US" dirty="0"/>
              <a:t>B: I can pick you up. What time does your flight arrive?</a:t>
            </a:r>
            <a:br>
              <a:rPr lang="en-US" dirty="0"/>
            </a:br>
            <a:r>
              <a:rPr lang="en-US" dirty="0"/>
              <a:t>A: My flight arrives at 3:00 in the afternoon.</a:t>
            </a:r>
            <a:br>
              <a:rPr lang="en-US" dirty="0"/>
            </a:br>
            <a:r>
              <a:rPr lang="en-US" dirty="0"/>
              <a:t>B: I think if I am at the curb at 3:30, that would allow you time to pick up your luggage. How does that sound?</a:t>
            </a:r>
            <a:br>
              <a:rPr lang="en-US" dirty="0"/>
            </a:br>
            <a:r>
              <a:rPr lang="en-US" dirty="0"/>
              <a:t>A: I think that would work out well, but what if the plane is late?</a:t>
            </a:r>
            <a:br>
              <a:rPr lang="en-US" dirty="0"/>
            </a:br>
            <a:r>
              <a:rPr lang="en-US" dirty="0"/>
              <a:t>B: I can call the airline, and they will tell me if the flight is delayed.</a:t>
            </a:r>
            <a:br>
              <a:rPr lang="en-US" dirty="0"/>
            </a:br>
            <a:r>
              <a:rPr lang="en-US" dirty="0"/>
              <a:t>A: I am going to carry my cell phone so I can call you.</a:t>
            </a:r>
            <a:br>
              <a:rPr lang="en-US" dirty="0"/>
            </a:br>
            <a:r>
              <a:rPr lang="en-US" dirty="0"/>
              <a:t>B: Yes, that would help us find each other at the airport.</a:t>
            </a:r>
            <a:br>
              <a:rPr lang="en-US" dirty="0"/>
            </a:br>
            <a:r>
              <a:rPr lang="en-US" dirty="0"/>
              <a:t>A: If you find that you have to make other plans, I can always book a Super Shuttle to pick me up.</a:t>
            </a:r>
            <a:br>
              <a:rPr lang="en-US" dirty="0"/>
            </a:br>
            <a:r>
              <a:rPr lang="en-US" dirty="0"/>
              <a:t>B: You don't have to take a Super Shuttle. I'll be there</a:t>
            </a:r>
            <a:r>
              <a:rPr lang="en-US" dirty="0" smtClean="0"/>
              <a:t>.</a:t>
            </a:r>
            <a:endParaRPr lang="cs-CZ" dirty="0" smtClean="0"/>
          </a:p>
          <a:p>
            <a:pPr marL="342900" indent="-342900">
              <a:buFont typeface="+mj-lt"/>
              <a:buAutoNum type="arabicPeriod"/>
            </a:pPr>
            <a:r>
              <a:rPr lang="en-US" dirty="0"/>
              <a:t>A: Could you help me out and pick me up at the airport next Sunday?</a:t>
            </a:r>
            <a:br>
              <a:rPr lang="en-US" dirty="0"/>
            </a:br>
            <a:r>
              <a:rPr lang="en-US" dirty="0"/>
              <a:t>B: It would be no problem to pick you up. When is your flight arriving?</a:t>
            </a:r>
            <a:br>
              <a:rPr lang="en-US" dirty="0"/>
            </a:br>
            <a:r>
              <a:rPr lang="en-US" dirty="0"/>
              <a:t>A: I am coming in around 3:00 in the afternoon.</a:t>
            </a:r>
            <a:br>
              <a:rPr lang="en-US" dirty="0"/>
            </a:br>
            <a:r>
              <a:rPr lang="en-US" dirty="0"/>
              <a:t>B: I think that by the time we factor in half an hour to clear Customs, that maybe I should meet you at the curb at 3:30.</a:t>
            </a:r>
            <a:br>
              <a:rPr lang="en-US" dirty="0"/>
            </a:br>
            <a:r>
              <a:rPr lang="en-US" dirty="0"/>
              <a:t>A: I will meet you at the curb, but how will you know if the plane is delayed?</a:t>
            </a:r>
            <a:br>
              <a:rPr lang="en-US" dirty="0"/>
            </a:br>
            <a:r>
              <a:rPr lang="en-US" dirty="0"/>
              <a:t>B: Don't worry. I can track your flight on my iPhone browser.</a:t>
            </a:r>
            <a:br>
              <a:rPr lang="en-US" dirty="0"/>
            </a:br>
            <a:r>
              <a:rPr lang="en-US" dirty="0"/>
              <a:t>A: I want to be able to call you on my cell phone in a pinch.</a:t>
            </a:r>
            <a:br>
              <a:rPr lang="en-US" dirty="0"/>
            </a:br>
            <a:r>
              <a:rPr lang="en-US" dirty="0"/>
              <a:t>B: I'll make sure to keep my cell phone with me and turned on.</a:t>
            </a:r>
            <a:br>
              <a:rPr lang="en-US" dirty="0"/>
            </a:br>
            <a:r>
              <a:rPr lang="en-US" dirty="0"/>
              <a:t>A: If it doesn't work out, just let me know and I can take a Super Shuttle.</a:t>
            </a:r>
            <a:br>
              <a:rPr lang="en-US" dirty="0"/>
            </a:br>
            <a:r>
              <a:rPr lang="en-US" dirty="0"/>
              <a:t>B: You won't need to take a Super Shuttle. Just stay in touch and look for me!</a:t>
            </a:r>
            <a:br>
              <a:rPr lang="en-US" dirty="0"/>
            </a:br>
            <a:endParaRPr lang="en-US" dirty="0"/>
          </a:p>
          <a:p>
            <a:pPr marL="342900" indent="-342900">
              <a:buFont typeface="+mj-lt"/>
              <a:buAutoNum type="arabicPeriod"/>
            </a:pPr>
            <a:r>
              <a:rPr lang="en-US" dirty="0"/>
              <a:t/>
            </a:r>
            <a:br>
              <a:rPr lang="en-US" dirty="0"/>
            </a:br>
            <a:endParaRPr lang="cs-CZ" dirty="0"/>
          </a:p>
        </p:txBody>
      </p:sp>
    </p:spTree>
    <p:extLst>
      <p:ext uri="{BB962C8B-B14F-4D97-AF65-F5344CB8AC3E}">
        <p14:creationId xmlns:p14="http://schemas.microsoft.com/office/powerpoint/2010/main" val="3455391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252520" cy="7848302"/>
          </a:xfrm>
          <a:prstGeom prst="rect">
            <a:avLst/>
          </a:prstGeom>
          <a:noFill/>
        </p:spPr>
        <p:txBody>
          <a:bodyPr wrap="square" rtlCol="0">
            <a:spAutoFit/>
          </a:bodyPr>
          <a:lstStyle/>
          <a:p>
            <a:r>
              <a:rPr lang="cs-CZ" b="1" dirty="0" err="1">
                <a:solidFill>
                  <a:schemeClr val="tx2">
                    <a:lumMod val="75000"/>
                  </a:schemeClr>
                </a:solidFill>
              </a:rPr>
              <a:t>Going</a:t>
            </a:r>
            <a:r>
              <a:rPr lang="cs-CZ" b="1" dirty="0">
                <a:solidFill>
                  <a:schemeClr val="tx2">
                    <a:lumMod val="75000"/>
                  </a:schemeClr>
                </a:solidFill>
              </a:rPr>
              <a:t> </a:t>
            </a:r>
            <a:r>
              <a:rPr lang="cs-CZ" b="1" dirty="0" err="1">
                <a:solidFill>
                  <a:schemeClr val="tx2">
                    <a:lumMod val="75000"/>
                  </a:schemeClr>
                </a:solidFill>
              </a:rPr>
              <a:t>through</a:t>
            </a:r>
            <a:r>
              <a:rPr lang="cs-CZ" b="1" dirty="0">
                <a:solidFill>
                  <a:schemeClr val="tx2">
                    <a:lumMod val="75000"/>
                  </a:schemeClr>
                </a:solidFill>
              </a:rPr>
              <a:t> </a:t>
            </a:r>
            <a:r>
              <a:rPr lang="cs-CZ" b="1" dirty="0" err="1">
                <a:solidFill>
                  <a:schemeClr val="tx2">
                    <a:lumMod val="75000"/>
                  </a:schemeClr>
                </a:solidFill>
              </a:rPr>
              <a:t>the</a:t>
            </a:r>
            <a:r>
              <a:rPr lang="cs-CZ" b="1" dirty="0">
                <a:solidFill>
                  <a:schemeClr val="tx2">
                    <a:lumMod val="75000"/>
                  </a:schemeClr>
                </a:solidFill>
              </a:rPr>
              <a:t> </a:t>
            </a:r>
            <a:r>
              <a:rPr lang="cs-CZ" b="1" dirty="0" err="1">
                <a:solidFill>
                  <a:schemeClr val="tx2">
                    <a:lumMod val="75000"/>
                  </a:schemeClr>
                </a:solidFill>
              </a:rPr>
              <a:t>Customs</a:t>
            </a:r>
            <a:endParaRPr lang="cs-CZ" dirty="0">
              <a:solidFill>
                <a:schemeClr val="tx2">
                  <a:lumMod val="75000"/>
                </a:schemeClr>
              </a:solidFill>
            </a:endParaRPr>
          </a:p>
          <a:p>
            <a:pPr marL="342900" indent="-342900">
              <a:buFont typeface="+mj-lt"/>
              <a:buAutoNum type="arabicPeriod"/>
            </a:pPr>
            <a:r>
              <a:rPr lang="en-US" dirty="0"/>
              <a:t>A: Could you tell me how to get my bags?</a:t>
            </a:r>
            <a:br>
              <a:rPr lang="en-US" dirty="0"/>
            </a:br>
            <a:r>
              <a:rPr lang="en-US" dirty="0"/>
              <a:t>B: Just go straight ahead, down the escalator, and there will be signs directing you.</a:t>
            </a:r>
            <a:br>
              <a:rPr lang="en-US" dirty="0"/>
            </a:br>
            <a:r>
              <a:rPr lang="en-US" dirty="0"/>
              <a:t>A: Where do we clear Customs?</a:t>
            </a:r>
            <a:br>
              <a:rPr lang="en-US" dirty="0"/>
            </a:br>
            <a:r>
              <a:rPr lang="en-US" dirty="0"/>
              <a:t>B: You will pick your bags up first.</a:t>
            </a:r>
            <a:br>
              <a:rPr lang="en-US" dirty="0"/>
            </a:br>
            <a:r>
              <a:rPr lang="en-US" dirty="0"/>
              <a:t>A: Should we have our passports out?</a:t>
            </a:r>
            <a:br>
              <a:rPr lang="en-US" dirty="0"/>
            </a:br>
            <a:r>
              <a:rPr lang="en-US" dirty="0"/>
              <a:t>B: You should have your passport out and your Declarations form totally filled out before you get into line.</a:t>
            </a:r>
            <a:br>
              <a:rPr lang="en-US" dirty="0"/>
            </a:br>
            <a:r>
              <a:rPr lang="en-US" dirty="0"/>
              <a:t>A: My friend here is continuing on to Puerto Rico, and we were wondering if she has to go through Customs.</a:t>
            </a:r>
            <a:br>
              <a:rPr lang="en-US" dirty="0"/>
            </a:br>
            <a:r>
              <a:rPr lang="en-US" dirty="0"/>
              <a:t>B: Travelers who are continuing on to another country will check in over there and be directed where to go next. Their bags have been checked through.</a:t>
            </a:r>
            <a:br>
              <a:rPr lang="en-US" dirty="0"/>
            </a:br>
            <a:r>
              <a:rPr lang="en-US" dirty="0"/>
              <a:t>A: Are there any restrooms in this area?</a:t>
            </a:r>
            <a:br>
              <a:rPr lang="en-US" dirty="0"/>
            </a:br>
            <a:r>
              <a:rPr lang="en-US" dirty="0"/>
              <a:t>B: Yes, right over there after you pass through the line</a:t>
            </a:r>
            <a:r>
              <a:rPr lang="en-US" dirty="0" smtClean="0"/>
              <a:t>.</a:t>
            </a:r>
            <a:endParaRPr lang="cs-CZ" dirty="0" smtClean="0"/>
          </a:p>
          <a:p>
            <a:pPr marL="342900" indent="-342900">
              <a:buFont typeface="+mj-lt"/>
              <a:buAutoNum type="arabicPeriod"/>
            </a:pPr>
            <a:r>
              <a:rPr lang="en-US" dirty="0"/>
              <a:t>A: I have never arrived at this airport before and need to know where to go next.</a:t>
            </a:r>
            <a:br>
              <a:rPr lang="en-US" dirty="0"/>
            </a:br>
            <a:r>
              <a:rPr lang="en-US" dirty="0"/>
              <a:t>B: Go to the end of the walkway, down the stairs, and to the right.</a:t>
            </a:r>
            <a:br>
              <a:rPr lang="en-US" dirty="0"/>
            </a:br>
            <a:r>
              <a:rPr lang="en-US" dirty="0"/>
              <a:t>A: Do we need to clear Customs before we go get our bags?</a:t>
            </a:r>
            <a:br>
              <a:rPr lang="en-US" dirty="0"/>
            </a:br>
            <a:r>
              <a:rPr lang="en-US" dirty="0"/>
              <a:t>B: You will clear Customs and Immigration when you have picked up your luggage.</a:t>
            </a:r>
            <a:br>
              <a:rPr lang="en-US" dirty="0"/>
            </a:br>
            <a:r>
              <a:rPr lang="en-US" dirty="0"/>
              <a:t>A: What do I need to have out when I pass through Customs?</a:t>
            </a:r>
            <a:br>
              <a:rPr lang="en-US" dirty="0"/>
            </a:br>
            <a:r>
              <a:rPr lang="en-US" dirty="0"/>
              <a:t>B: Make sure that your passport is out and that your Declarations form is complete.</a:t>
            </a:r>
            <a:br>
              <a:rPr lang="en-US" dirty="0"/>
            </a:br>
            <a:r>
              <a:rPr lang="en-US" dirty="0"/>
              <a:t>A: My seatmate here is traveling through to Canada, and I told her that she probably doesn't have to clear Customs.</a:t>
            </a:r>
            <a:br>
              <a:rPr lang="en-US" dirty="0"/>
            </a:br>
            <a:r>
              <a:rPr lang="en-US" dirty="0"/>
              <a:t>B: People who are not entering the United States should go to the left and follow the directions given to them. Their bags are already routed through to their final destination.</a:t>
            </a:r>
            <a:br>
              <a:rPr lang="en-US" dirty="0"/>
            </a:br>
            <a:r>
              <a:rPr lang="en-US" dirty="0"/>
              <a:t>A: Can we use the restrooms before we clear Customs?</a:t>
            </a:r>
            <a:br>
              <a:rPr lang="en-US" dirty="0"/>
            </a:br>
            <a:r>
              <a:rPr lang="en-US" dirty="0"/>
              <a:t>B: Yes, there is one right over there especially for this area.</a:t>
            </a:r>
            <a:br>
              <a:rPr lang="en-US" dirty="0"/>
            </a:br>
            <a:r>
              <a:rPr lang="en-US" dirty="0"/>
              <a:t/>
            </a:r>
            <a:br>
              <a:rPr lang="en-US" dirty="0"/>
            </a:br>
            <a:endParaRPr lang="cs-CZ" dirty="0"/>
          </a:p>
        </p:txBody>
      </p:sp>
    </p:spTree>
    <p:extLst>
      <p:ext uri="{BB962C8B-B14F-4D97-AF65-F5344CB8AC3E}">
        <p14:creationId xmlns:p14="http://schemas.microsoft.com/office/powerpoint/2010/main" val="5838665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8125301"/>
          </a:xfrm>
          <a:prstGeom prst="rect">
            <a:avLst/>
          </a:prstGeom>
          <a:noFill/>
        </p:spPr>
        <p:txBody>
          <a:bodyPr wrap="square" rtlCol="0">
            <a:spAutoFit/>
          </a:bodyPr>
          <a:lstStyle/>
          <a:p>
            <a:r>
              <a:rPr lang="en-US" dirty="0"/>
              <a:t>A: Where is the luggage claim area?</a:t>
            </a:r>
            <a:br>
              <a:rPr lang="en-US" dirty="0"/>
            </a:br>
            <a:r>
              <a:rPr lang="en-US" dirty="0"/>
              <a:t>B: You can get to Baggage Claim by going down the escalator and following the signs.</a:t>
            </a:r>
            <a:br>
              <a:rPr lang="en-US" dirty="0"/>
            </a:br>
            <a:r>
              <a:rPr lang="en-US" dirty="0"/>
              <a:t>A: Don't I have to clear Customs before I go get my bags?</a:t>
            </a:r>
            <a:br>
              <a:rPr lang="en-US" dirty="0"/>
            </a:br>
            <a:r>
              <a:rPr lang="en-US" dirty="0"/>
              <a:t>B: After you have picked up your bags, you will be directed to Customs.</a:t>
            </a:r>
            <a:br>
              <a:rPr lang="en-US" dirty="0"/>
            </a:br>
            <a:r>
              <a:rPr lang="en-US" dirty="0"/>
              <a:t>A: Do I need to have this Declarations form filled out before I get there?</a:t>
            </a:r>
            <a:br>
              <a:rPr lang="en-US" dirty="0"/>
            </a:br>
            <a:r>
              <a:rPr lang="en-US" dirty="0"/>
              <a:t>B: Do not get in the Customs and Immigration line until you have your passport out with your completed Declarations form.</a:t>
            </a:r>
            <a:br>
              <a:rPr lang="en-US" dirty="0"/>
            </a:br>
            <a:r>
              <a:rPr lang="en-US" dirty="0"/>
              <a:t>A: My brother won't be staying in the U.S. but is continuing on to Mexico.</a:t>
            </a:r>
            <a:br>
              <a:rPr lang="en-US" dirty="0"/>
            </a:br>
            <a:r>
              <a:rPr lang="en-US" dirty="0"/>
              <a:t>B: Passengers continuing on should check in with the attendant on the left who will direct them to where they can connect with their next flight.</a:t>
            </a:r>
            <a:br>
              <a:rPr lang="en-US" dirty="0"/>
            </a:br>
            <a:r>
              <a:rPr lang="en-US" dirty="0"/>
              <a:t>A: Is there a restroom we can use in this area?</a:t>
            </a:r>
            <a:br>
              <a:rPr lang="en-US" dirty="0"/>
            </a:br>
            <a:r>
              <a:rPr lang="en-US" dirty="0"/>
              <a:t>B: Of course, right over there on your left.</a:t>
            </a:r>
            <a:br>
              <a:rPr lang="en-US" dirty="0"/>
            </a:br>
            <a:r>
              <a:rPr lang="en-US" b="1" dirty="0">
                <a:solidFill>
                  <a:schemeClr val="tx2">
                    <a:lumMod val="75000"/>
                  </a:schemeClr>
                </a:solidFill>
              </a:rPr>
              <a:t>Talking to a Flight Attendant</a:t>
            </a:r>
            <a:endParaRPr lang="en-US" dirty="0">
              <a:solidFill>
                <a:schemeClr val="tx2">
                  <a:lumMod val="75000"/>
                </a:schemeClr>
              </a:solidFill>
            </a:endParaRPr>
          </a:p>
          <a:p>
            <a:r>
              <a:rPr lang="en-US" dirty="0"/>
              <a:t>A: Can I ask you some questions about the in-flight instructions?</a:t>
            </a:r>
            <a:br>
              <a:rPr lang="en-US" dirty="0"/>
            </a:br>
            <a:r>
              <a:rPr lang="en-US" dirty="0"/>
              <a:t>B: I would be happy to help you clarify anything you need help with.</a:t>
            </a:r>
            <a:br>
              <a:rPr lang="en-US" dirty="0"/>
            </a:br>
            <a:r>
              <a:rPr lang="en-US" dirty="0"/>
              <a:t>A: Could you help me find out where my nearest exit is?</a:t>
            </a:r>
            <a:br>
              <a:rPr lang="en-US" dirty="0"/>
            </a:br>
            <a:r>
              <a:rPr lang="en-US" dirty="0"/>
              <a:t>B: There is a card in your seat pocket that shows you where your nearest exit is. Yours is two rows in front of you.</a:t>
            </a:r>
            <a:br>
              <a:rPr lang="en-US" dirty="0"/>
            </a:br>
            <a:r>
              <a:rPr lang="en-US" dirty="0"/>
              <a:t>A: Where is my oxygen mask that you were talking about?</a:t>
            </a:r>
            <a:br>
              <a:rPr lang="en-US" dirty="0"/>
            </a:br>
            <a:r>
              <a:rPr lang="en-US" dirty="0"/>
              <a:t>B: Your oxygen mask is above you, next to the reading light. It will drop down when you need it.</a:t>
            </a:r>
            <a:br>
              <a:rPr lang="en-US" dirty="0"/>
            </a:br>
            <a:r>
              <a:rPr lang="en-US" dirty="0"/>
              <a:t>A: I am concerned about landing in the water.</a:t>
            </a:r>
            <a:br>
              <a:rPr lang="en-US" dirty="0"/>
            </a:br>
            <a:r>
              <a:rPr lang="en-US" dirty="0"/>
              <a:t>B: The life jackets are under your seat. You can also use your seat cushion as a flotation device.</a:t>
            </a:r>
            <a:br>
              <a:rPr lang="en-US" dirty="0"/>
            </a:br>
            <a:r>
              <a:rPr lang="en-US" dirty="0"/>
              <a:t>A: What is the most important thing we can do to stay safe?</a:t>
            </a:r>
            <a:br>
              <a:rPr lang="en-US" dirty="0"/>
            </a:br>
            <a:r>
              <a:rPr lang="en-US" dirty="0"/>
              <a:t>B: The most important thing you can do is keep your seatbelt fastened when the captain asks you to.</a:t>
            </a:r>
            <a:br>
              <a:rPr lang="en-US" dirty="0"/>
            </a:br>
            <a:endParaRPr lang="en-US" dirty="0"/>
          </a:p>
          <a:p>
            <a:endParaRPr lang="cs-CZ" dirty="0"/>
          </a:p>
        </p:txBody>
      </p:sp>
    </p:spTree>
    <p:extLst>
      <p:ext uri="{BB962C8B-B14F-4D97-AF65-F5344CB8AC3E}">
        <p14:creationId xmlns:p14="http://schemas.microsoft.com/office/powerpoint/2010/main" val="3058955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99392"/>
            <a:ext cx="8928992" cy="8501692"/>
          </a:xfrm>
          <a:prstGeom prst="rect">
            <a:avLst/>
          </a:prstGeom>
          <a:noFill/>
        </p:spPr>
        <p:txBody>
          <a:bodyPr wrap="square" rtlCol="0">
            <a:spAutoFit/>
          </a:bodyPr>
          <a:lstStyle/>
          <a:p>
            <a:pPr marL="342900" indent="-342900">
              <a:buFont typeface="+mj-lt"/>
              <a:buAutoNum type="arabicPeriod"/>
            </a:pPr>
            <a:r>
              <a:rPr lang="en-US" dirty="0"/>
              <a:t>A: I am kind of confused about the in-flight instructions and need to ask you a few questions.</a:t>
            </a:r>
            <a:br>
              <a:rPr lang="en-US" dirty="0"/>
            </a:br>
            <a:r>
              <a:rPr lang="en-US" dirty="0"/>
              <a:t>B: It would be my pleasure to help you with any questions you might have.</a:t>
            </a:r>
            <a:br>
              <a:rPr lang="en-US" dirty="0"/>
            </a:br>
            <a:r>
              <a:rPr lang="en-US" dirty="0"/>
              <a:t>A: Where is that card that shows my nearest exit?</a:t>
            </a:r>
            <a:br>
              <a:rPr lang="en-US" dirty="0"/>
            </a:br>
            <a:r>
              <a:rPr lang="en-US" dirty="0"/>
              <a:t>B: That card is in the seat pocket right in front of you. Your nearest exit is directly behind you.</a:t>
            </a:r>
            <a:br>
              <a:rPr lang="en-US" dirty="0"/>
            </a:br>
            <a:r>
              <a:rPr lang="en-US" dirty="0"/>
              <a:t>A: Is my oxygen mask up here?</a:t>
            </a:r>
            <a:br>
              <a:rPr lang="en-US" dirty="0"/>
            </a:br>
            <a:r>
              <a:rPr lang="en-US" dirty="0"/>
              <a:t>B: Your oxygen mask will drop down if we lose cabin pressure. </a:t>
            </a:r>
            <a:br>
              <a:rPr lang="en-US" dirty="0"/>
            </a:br>
            <a:r>
              <a:rPr lang="en-US" dirty="0"/>
              <a:t>A: Do we have any life jackets on this plane if we need them?</a:t>
            </a:r>
            <a:br>
              <a:rPr lang="en-US" dirty="0"/>
            </a:br>
            <a:r>
              <a:rPr lang="en-US" dirty="0"/>
              <a:t>B: Your seat cushion can be used as a flotation device and your life jacket is under the seat cushion.</a:t>
            </a:r>
            <a:br>
              <a:rPr lang="en-US" dirty="0"/>
            </a:br>
            <a:r>
              <a:rPr lang="en-US" dirty="0"/>
              <a:t>A: It seems really windy outside.</a:t>
            </a:r>
            <a:br>
              <a:rPr lang="en-US" dirty="0"/>
            </a:br>
            <a:r>
              <a:rPr lang="en-US" dirty="0"/>
              <a:t>B: The wind won't be a problem. Always make sure that your seatbelt is fastened when you are requested to fasten </a:t>
            </a:r>
            <a:r>
              <a:rPr lang="en-US" dirty="0" smtClean="0"/>
              <a:t>it.</a:t>
            </a:r>
            <a:endParaRPr lang="cs-CZ" dirty="0" smtClean="0"/>
          </a:p>
          <a:p>
            <a:pPr marL="342900" indent="-342900">
              <a:buFont typeface="+mj-lt"/>
              <a:buAutoNum type="arabicPeriod"/>
            </a:pPr>
            <a:r>
              <a:rPr lang="en-US" dirty="0" smtClean="0"/>
              <a:t>A</a:t>
            </a:r>
            <a:r>
              <a:rPr lang="en-US" dirty="0"/>
              <a:t>: Would it be all right if I asked you a few questions about your in-flight instructions?</a:t>
            </a:r>
            <a:br>
              <a:rPr lang="en-US" dirty="0"/>
            </a:br>
            <a:r>
              <a:rPr lang="en-US" dirty="0"/>
              <a:t>B: I would love to help clarify any questions you might have.</a:t>
            </a:r>
            <a:br>
              <a:rPr lang="en-US" dirty="0"/>
            </a:br>
            <a:r>
              <a:rPr lang="en-US" dirty="0"/>
              <a:t>A: When you were talking about the nearest exit, what were you talking about?</a:t>
            </a:r>
            <a:br>
              <a:rPr lang="en-US" dirty="0"/>
            </a:br>
            <a:r>
              <a:rPr lang="en-US" dirty="0"/>
              <a:t>B: There's a card in this seat pocket that shows you where your nearest exit is. Your nearest exit is right here.</a:t>
            </a:r>
            <a:br>
              <a:rPr lang="en-US" dirty="0"/>
            </a:br>
            <a:r>
              <a:rPr lang="en-US" dirty="0"/>
              <a:t>A: What if I need an oxygen mask?</a:t>
            </a:r>
            <a:br>
              <a:rPr lang="en-US" dirty="0"/>
            </a:br>
            <a:r>
              <a:rPr lang="en-US" dirty="0"/>
              <a:t>B: The oxygen mask is above you and will drop down if you need it.</a:t>
            </a:r>
            <a:br>
              <a:rPr lang="en-US" dirty="0"/>
            </a:br>
            <a:r>
              <a:rPr lang="en-US" dirty="0"/>
              <a:t>A: Where are the life jackets?</a:t>
            </a:r>
            <a:br>
              <a:rPr lang="en-US" dirty="0"/>
            </a:br>
            <a:r>
              <a:rPr lang="en-US" dirty="0"/>
              <a:t>B: You will find your life jacket under your seat if you need it. Also, you have a seat cushion that can be used as a flotation device.</a:t>
            </a:r>
            <a:br>
              <a:rPr lang="en-US" dirty="0"/>
            </a:br>
            <a:r>
              <a:rPr lang="en-US" dirty="0"/>
              <a:t>A: If I want to be safe, what can I do?</a:t>
            </a:r>
            <a:br>
              <a:rPr lang="en-US" dirty="0"/>
            </a:br>
            <a:r>
              <a:rPr lang="en-US" dirty="0"/>
              <a:t>B: Keep your seatbelt fastened at all times. If you fall asleep, keep it fastened loosely around you in case we hit turbulence unexpectedly.</a:t>
            </a:r>
            <a:br>
              <a:rPr lang="en-US" dirty="0"/>
            </a:br>
            <a:endParaRPr lang="en-US" dirty="0"/>
          </a:p>
          <a:p>
            <a:r>
              <a:rPr lang="en-US" dirty="0"/>
              <a:t/>
            </a:r>
            <a:br>
              <a:rPr lang="en-US" dirty="0"/>
            </a:br>
            <a:endParaRPr lang="cs-CZ" dirty="0"/>
          </a:p>
        </p:txBody>
      </p:sp>
    </p:spTree>
    <p:extLst>
      <p:ext uri="{BB962C8B-B14F-4D97-AF65-F5344CB8AC3E}">
        <p14:creationId xmlns:p14="http://schemas.microsoft.com/office/powerpoint/2010/main" val="22720575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99392"/>
            <a:ext cx="9144000" cy="7325082"/>
          </a:xfrm>
          <a:prstGeom prst="rect">
            <a:avLst/>
          </a:prstGeom>
          <a:noFill/>
        </p:spPr>
        <p:txBody>
          <a:bodyPr wrap="square" rtlCol="0">
            <a:spAutoFit/>
          </a:bodyPr>
          <a:lstStyle/>
          <a:p>
            <a:r>
              <a:rPr lang="cs-CZ" sz="2000" b="1" dirty="0" err="1">
                <a:solidFill>
                  <a:schemeClr val="tx2">
                    <a:lumMod val="75000"/>
                  </a:schemeClr>
                </a:solidFill>
              </a:rPr>
              <a:t>Talking</a:t>
            </a:r>
            <a:r>
              <a:rPr lang="cs-CZ" sz="2000" b="1" dirty="0">
                <a:solidFill>
                  <a:schemeClr val="tx2">
                    <a:lumMod val="75000"/>
                  </a:schemeClr>
                </a:solidFill>
              </a:rPr>
              <a:t> to a </a:t>
            </a:r>
            <a:r>
              <a:rPr lang="cs-CZ" sz="2000" b="1" dirty="0" err="1">
                <a:solidFill>
                  <a:schemeClr val="tx2">
                    <a:lumMod val="75000"/>
                  </a:schemeClr>
                </a:solidFill>
              </a:rPr>
              <a:t>Seatmate</a:t>
            </a:r>
            <a:endParaRPr lang="cs-CZ" sz="2000" dirty="0">
              <a:solidFill>
                <a:schemeClr val="tx2">
                  <a:lumMod val="75000"/>
                </a:schemeClr>
              </a:solidFill>
            </a:endParaRPr>
          </a:p>
          <a:p>
            <a:pPr marL="342900" indent="-342900">
              <a:buFont typeface="+mj-lt"/>
              <a:buAutoNum type="arabicPeriod"/>
            </a:pPr>
            <a:r>
              <a:rPr lang="en-US" dirty="0"/>
              <a:t>A: That rain is really coming down out there!</a:t>
            </a:r>
            <a:br>
              <a:rPr lang="en-US" dirty="0"/>
            </a:br>
            <a:r>
              <a:rPr lang="en-US" dirty="0"/>
              <a:t>B: Yes, it's kind of crazy weather outside.</a:t>
            </a:r>
            <a:br>
              <a:rPr lang="en-US" dirty="0"/>
            </a:br>
            <a:r>
              <a:rPr lang="en-US" dirty="0"/>
              <a:t>A: I get kind of nervous flying in this kind of weather.</a:t>
            </a:r>
            <a:br>
              <a:rPr lang="en-US" dirty="0"/>
            </a:br>
            <a:r>
              <a:rPr lang="en-US" dirty="0"/>
              <a:t>B: I don't think anyone feels all that comfortable flying in a storm.</a:t>
            </a:r>
            <a:br>
              <a:rPr lang="en-US" dirty="0"/>
            </a:br>
            <a:r>
              <a:rPr lang="en-US" dirty="0"/>
              <a:t>A: Do you think it will be this bad the whole trip?</a:t>
            </a:r>
            <a:br>
              <a:rPr lang="en-US" dirty="0"/>
            </a:br>
            <a:r>
              <a:rPr lang="en-US" dirty="0"/>
              <a:t>B: On the weather channel, this storm looked to be a big one. It will probably be with us for a while.</a:t>
            </a:r>
            <a:br>
              <a:rPr lang="en-US" dirty="0"/>
            </a:br>
            <a:r>
              <a:rPr lang="en-US" dirty="0"/>
              <a:t>A: I worry about too much ice on the wings.</a:t>
            </a:r>
            <a:br>
              <a:rPr lang="en-US" dirty="0"/>
            </a:br>
            <a:r>
              <a:rPr lang="en-US" dirty="0"/>
              <a:t>B: I have to believe that our pilot knows what he is doing and we'll be okay.</a:t>
            </a:r>
            <a:br>
              <a:rPr lang="en-US" dirty="0"/>
            </a:br>
            <a:r>
              <a:rPr lang="en-US" dirty="0"/>
              <a:t>A: When do you think the pilot will turn off the Fasten Your Seatbelt sign?</a:t>
            </a:r>
            <a:br>
              <a:rPr lang="en-US" dirty="0"/>
            </a:br>
            <a:r>
              <a:rPr lang="en-US" dirty="0"/>
              <a:t>B: He'll turn it off as soon as he knows that we are through the turbulence.</a:t>
            </a:r>
            <a:br>
              <a:rPr lang="en-US" dirty="0"/>
            </a:br>
            <a:r>
              <a:rPr lang="en-US" dirty="0"/>
              <a:t>A: Do you think that we are going to crash?</a:t>
            </a:r>
            <a:br>
              <a:rPr lang="en-US" dirty="0"/>
            </a:br>
            <a:r>
              <a:rPr lang="en-US" dirty="0"/>
              <a:t>B: Maybe. You just never know</a:t>
            </a:r>
            <a:r>
              <a:rPr lang="en-US" dirty="0" smtClean="0"/>
              <a:t>.</a:t>
            </a:r>
            <a:endParaRPr lang="cs-CZ" dirty="0" smtClean="0"/>
          </a:p>
          <a:p>
            <a:pPr marL="342900" indent="-342900">
              <a:buFont typeface="+mj-lt"/>
              <a:buAutoNum type="arabicPeriod"/>
            </a:pPr>
            <a:r>
              <a:rPr lang="en-US" dirty="0"/>
              <a:t>A: It sure is windy out there!</a:t>
            </a:r>
            <a:br>
              <a:rPr lang="en-US" dirty="0"/>
            </a:br>
            <a:r>
              <a:rPr lang="en-US" dirty="0"/>
              <a:t>B: It definitely is not the perfect day to fly, is it?</a:t>
            </a:r>
            <a:br>
              <a:rPr lang="en-US" dirty="0"/>
            </a:br>
            <a:r>
              <a:rPr lang="en-US" dirty="0"/>
              <a:t>A: I am scared of flying to begin with, but bad weather makes it a little worse.</a:t>
            </a:r>
            <a:br>
              <a:rPr lang="en-US" dirty="0"/>
            </a:br>
            <a:r>
              <a:rPr lang="en-US" dirty="0"/>
              <a:t>B: Anyone who actually enjoys flying in bad weather is out of their mind.</a:t>
            </a:r>
            <a:br>
              <a:rPr lang="en-US" dirty="0"/>
            </a:br>
            <a:r>
              <a:rPr lang="en-US" dirty="0"/>
              <a:t>A: Will the whole flight be this bad?</a:t>
            </a:r>
            <a:br>
              <a:rPr lang="en-US" dirty="0"/>
            </a:br>
            <a:r>
              <a:rPr lang="en-US" dirty="0"/>
              <a:t>B: I think that it will probably let up once we get out of here. Let's cross our fingers!</a:t>
            </a:r>
            <a:br>
              <a:rPr lang="en-US" dirty="0"/>
            </a:br>
            <a:r>
              <a:rPr lang="en-US" dirty="0"/>
              <a:t>A: What if we hit a flock of birds?</a:t>
            </a:r>
            <a:br>
              <a:rPr lang="en-US" dirty="0"/>
            </a:br>
            <a:r>
              <a:rPr lang="en-US" dirty="0"/>
              <a:t>B: Plane crashes are very rare. We'll be fine.</a:t>
            </a:r>
            <a:br>
              <a:rPr lang="en-US" dirty="0"/>
            </a:br>
            <a:r>
              <a:rPr lang="en-US" dirty="0"/>
              <a:t>A: Do you think that the pilot will ever turn off the Fasten Your Seatbelt sign?</a:t>
            </a:r>
            <a:br>
              <a:rPr lang="en-US" dirty="0"/>
            </a:br>
            <a:r>
              <a:rPr lang="en-US" dirty="0"/>
              <a:t>B: The pilot needs to make sure that there is no more turbulence before he lets us get up.</a:t>
            </a:r>
            <a:br>
              <a:rPr lang="en-US" dirty="0"/>
            </a:br>
            <a:r>
              <a:rPr lang="en-US" dirty="0"/>
              <a:t>A: Do you think that we are going to die?</a:t>
            </a:r>
            <a:br>
              <a:rPr lang="en-US" dirty="0"/>
            </a:br>
            <a:r>
              <a:rPr lang="en-US" dirty="0"/>
              <a:t>B: Can I buy you an alcoholic beverage</a:t>
            </a:r>
            <a:r>
              <a:rPr lang="en-US" dirty="0" smtClean="0"/>
              <a:t>?</a:t>
            </a:r>
            <a:endParaRPr lang="cs-CZ" dirty="0"/>
          </a:p>
        </p:txBody>
      </p:sp>
    </p:spTree>
    <p:extLst>
      <p:ext uri="{BB962C8B-B14F-4D97-AF65-F5344CB8AC3E}">
        <p14:creationId xmlns:p14="http://schemas.microsoft.com/office/powerpoint/2010/main" val="40910033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8520" y="0"/>
            <a:ext cx="9433048" cy="7294305"/>
          </a:xfrm>
          <a:prstGeom prst="rect">
            <a:avLst/>
          </a:prstGeom>
          <a:noFill/>
        </p:spPr>
        <p:txBody>
          <a:bodyPr wrap="square" rtlCol="0">
            <a:spAutoFit/>
          </a:bodyPr>
          <a:lstStyle/>
          <a:p>
            <a:pPr marL="342900" indent="-342900">
              <a:buFont typeface="+mj-lt"/>
              <a:buAutoNum type="arabicPeriod"/>
            </a:pPr>
            <a:r>
              <a:rPr lang="en-US" dirty="0"/>
              <a:t>A: I can't believe how bad the weather is today!</a:t>
            </a:r>
            <a:br>
              <a:rPr lang="en-US" dirty="0"/>
            </a:br>
            <a:r>
              <a:rPr lang="en-US" dirty="0"/>
              <a:t>B: Yes, according to the weather report, we will be flying through a pretty nasty storm.</a:t>
            </a:r>
            <a:br>
              <a:rPr lang="en-US" dirty="0"/>
            </a:br>
            <a:r>
              <a:rPr lang="en-US" dirty="0"/>
              <a:t>A: I don't really like flying in this kind of weather.</a:t>
            </a:r>
            <a:br>
              <a:rPr lang="en-US" dirty="0"/>
            </a:br>
            <a:r>
              <a:rPr lang="en-US" dirty="0"/>
              <a:t>B: It is normal to feel a little nervous about flying in bad weather.</a:t>
            </a:r>
            <a:br>
              <a:rPr lang="en-US" dirty="0"/>
            </a:br>
            <a:r>
              <a:rPr lang="en-US" dirty="0"/>
              <a:t>A: How long do you think this will last?</a:t>
            </a:r>
            <a:br>
              <a:rPr lang="en-US" dirty="0"/>
            </a:br>
            <a:r>
              <a:rPr lang="en-US" dirty="0"/>
              <a:t>B: Usually the pilot can get enough altitude to get above it. I hope that happens this time!</a:t>
            </a:r>
            <a:br>
              <a:rPr lang="en-US" dirty="0"/>
            </a:br>
            <a:r>
              <a:rPr lang="en-US" dirty="0"/>
              <a:t>A: What if one of the engines stops working?</a:t>
            </a:r>
            <a:br>
              <a:rPr lang="en-US" dirty="0"/>
            </a:br>
            <a:r>
              <a:rPr lang="en-US" dirty="0"/>
              <a:t>B: I trust that the airline wouldn't let us take off without feeling that all was okay.</a:t>
            </a:r>
            <a:br>
              <a:rPr lang="en-US" dirty="0"/>
            </a:br>
            <a:r>
              <a:rPr lang="en-US" dirty="0"/>
              <a:t>A: How much longer do you think that the pilot will leave the Fasten Your Seatbelt sign on?</a:t>
            </a:r>
            <a:br>
              <a:rPr lang="en-US" dirty="0"/>
            </a:br>
            <a:r>
              <a:rPr lang="en-US" dirty="0"/>
              <a:t>B: When we are past the turbulence, I am sure that the pilot will shut the light off.</a:t>
            </a:r>
            <a:br>
              <a:rPr lang="en-US" dirty="0"/>
            </a:br>
            <a:r>
              <a:rPr lang="en-US" dirty="0"/>
              <a:t>A: Do you think we are headed for an air disaster?</a:t>
            </a:r>
            <a:br>
              <a:rPr lang="en-US" dirty="0"/>
            </a:br>
            <a:r>
              <a:rPr lang="en-US" dirty="0"/>
              <a:t>B: Would you like a pillow and blanket so you can take a nap?</a:t>
            </a:r>
            <a:br>
              <a:rPr lang="en-US" dirty="0"/>
            </a:br>
            <a:r>
              <a:rPr lang="cs-CZ" b="1" dirty="0" err="1">
                <a:solidFill>
                  <a:schemeClr val="tx2">
                    <a:lumMod val="75000"/>
                  </a:schemeClr>
                </a:solidFill>
              </a:rPr>
              <a:t>Ordering</a:t>
            </a:r>
            <a:r>
              <a:rPr lang="cs-CZ" b="1" dirty="0">
                <a:solidFill>
                  <a:schemeClr val="tx2">
                    <a:lumMod val="75000"/>
                  </a:schemeClr>
                </a:solidFill>
              </a:rPr>
              <a:t> Food and Drink </a:t>
            </a:r>
            <a:endParaRPr lang="cs-CZ" b="1" dirty="0" smtClean="0">
              <a:solidFill>
                <a:schemeClr val="tx2">
                  <a:lumMod val="75000"/>
                </a:schemeClr>
              </a:solidFill>
            </a:endParaRPr>
          </a:p>
          <a:p>
            <a:pPr marL="342900" indent="-342900">
              <a:buFont typeface="+mj-lt"/>
              <a:buAutoNum type="arabicPeriod"/>
            </a:pPr>
            <a:r>
              <a:rPr lang="en-US" dirty="0"/>
              <a:t>A: I was wondering if I could order something to drink.</a:t>
            </a:r>
            <a:br>
              <a:rPr lang="en-US" dirty="0"/>
            </a:br>
            <a:r>
              <a:rPr lang="en-US" dirty="0"/>
              <a:t>B: Yes, we have alcoholic beverages as well as coffee, tea, or soda.</a:t>
            </a:r>
            <a:br>
              <a:rPr lang="en-US" dirty="0"/>
            </a:br>
            <a:r>
              <a:rPr lang="en-US" dirty="0"/>
              <a:t>A: How much do drinks cost?</a:t>
            </a:r>
            <a:br>
              <a:rPr lang="en-US" dirty="0"/>
            </a:br>
            <a:r>
              <a:rPr lang="en-US" dirty="0"/>
              <a:t>B: Our alcoholic beverages are five dollars each. All others are complimentary.</a:t>
            </a:r>
            <a:br>
              <a:rPr lang="en-US" dirty="0"/>
            </a:br>
            <a:r>
              <a:rPr lang="en-US" dirty="0"/>
              <a:t>A: When will our meals be served?</a:t>
            </a:r>
            <a:br>
              <a:rPr lang="en-US" dirty="0"/>
            </a:br>
            <a:r>
              <a:rPr lang="en-US" dirty="0"/>
              <a:t>B: We will serve a snack with the beverages. Dinner will be served a few hours into our flight.</a:t>
            </a:r>
            <a:br>
              <a:rPr lang="en-US" dirty="0"/>
            </a:br>
            <a:r>
              <a:rPr lang="en-US" dirty="0"/>
              <a:t>A: What are our dinner choices?</a:t>
            </a:r>
            <a:br>
              <a:rPr lang="en-US" dirty="0"/>
            </a:br>
            <a:r>
              <a:rPr lang="en-US" dirty="0"/>
              <a:t>B: You will have a choice of chicken, fish, or beef. I will be bringing a menu by shortly.</a:t>
            </a:r>
            <a:br>
              <a:rPr lang="en-US" dirty="0"/>
            </a:br>
            <a:r>
              <a:rPr lang="en-US" dirty="0"/>
              <a:t>A: I am a vegetarian and need a vegetarian meal.</a:t>
            </a:r>
            <a:br>
              <a:rPr lang="en-US" dirty="0"/>
            </a:br>
            <a:r>
              <a:rPr lang="en-US" dirty="0"/>
              <a:t>B: Vegetarian meals need to be requested at least two days before your flight. I might be able to find you extra servings of vegetables, however</a:t>
            </a:r>
            <a:r>
              <a:rPr lang="en-US" dirty="0" smtClean="0"/>
              <a:t>.</a:t>
            </a:r>
            <a:r>
              <a:rPr lang="cs-CZ" dirty="0" smtClean="0"/>
              <a:t>  </a:t>
            </a:r>
          </a:p>
        </p:txBody>
      </p:sp>
    </p:spTree>
    <p:extLst>
      <p:ext uri="{BB962C8B-B14F-4D97-AF65-F5344CB8AC3E}">
        <p14:creationId xmlns:p14="http://schemas.microsoft.com/office/powerpoint/2010/main" val="2011604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8964488" cy="6986528"/>
          </a:xfrm>
          <a:prstGeom prst="rect">
            <a:avLst/>
          </a:prstGeom>
          <a:noFill/>
        </p:spPr>
        <p:txBody>
          <a:bodyPr wrap="square" rtlCol="0">
            <a:spAutoFit/>
          </a:bodyPr>
          <a:lstStyle/>
          <a:p>
            <a:pPr marL="342900" indent="-342900">
              <a:buFont typeface="+mj-lt"/>
              <a:buAutoNum type="arabicPeriod"/>
            </a:pPr>
            <a:r>
              <a:rPr lang="en-US" sz="1600" dirty="0"/>
              <a:t>A: I am getting thirsty and was wondering if I may order a drink.</a:t>
            </a:r>
            <a:br>
              <a:rPr lang="en-US" sz="1600" dirty="0"/>
            </a:br>
            <a:r>
              <a:rPr lang="en-US" sz="1600" dirty="0"/>
              <a:t>B: Yes, I would be happy to take your drink order. We have coffee, tea, or soda as well as bar drinks.</a:t>
            </a:r>
            <a:br>
              <a:rPr lang="en-US" sz="1600" dirty="0"/>
            </a:br>
            <a:r>
              <a:rPr lang="en-US" sz="1600" dirty="0"/>
              <a:t>A: Do you charge for beverages?</a:t>
            </a:r>
            <a:br>
              <a:rPr lang="en-US" sz="1600" dirty="0"/>
            </a:br>
            <a:r>
              <a:rPr lang="en-US" sz="1600" dirty="0"/>
              <a:t>B: We offer nonalcoholic beverages for free. Our bar drinks are five dollars each.</a:t>
            </a:r>
            <a:br>
              <a:rPr lang="en-US" sz="1600" dirty="0"/>
            </a:br>
            <a:r>
              <a:rPr lang="en-US" sz="1600" dirty="0"/>
              <a:t>A: Are we going to get fed on this flight?</a:t>
            </a:r>
            <a:br>
              <a:rPr lang="en-US" sz="1600" dirty="0"/>
            </a:br>
            <a:r>
              <a:rPr lang="en-US" sz="1600" dirty="0"/>
              <a:t>B: You will get a small snack served with your beverage. We will be serving dinner about halfway through the flight.</a:t>
            </a:r>
            <a:br>
              <a:rPr lang="en-US" sz="1600" dirty="0"/>
            </a:br>
            <a:r>
              <a:rPr lang="en-US" sz="1600" dirty="0"/>
              <a:t>A: Do we have a choice of what we get for dinner?</a:t>
            </a:r>
            <a:br>
              <a:rPr lang="en-US" sz="1600" dirty="0"/>
            </a:br>
            <a:r>
              <a:rPr lang="en-US" sz="1600" dirty="0"/>
              <a:t>B: Tonight we have chicken, fish, or beef to choose from. You will get a chance to look at a menu a little before our mealtime.</a:t>
            </a:r>
            <a:br>
              <a:rPr lang="en-US" sz="1600" dirty="0"/>
            </a:br>
            <a:r>
              <a:rPr lang="en-US" sz="1600" dirty="0"/>
              <a:t>A: Do you have vegetarian meals?</a:t>
            </a:r>
            <a:br>
              <a:rPr lang="en-US" sz="1600" dirty="0"/>
            </a:br>
            <a:r>
              <a:rPr lang="en-US" sz="1600" dirty="0"/>
              <a:t>B: We serve many different meals for people with religious or dietary restrictions. We do need to know about this at the time you book your flight</a:t>
            </a:r>
            <a:r>
              <a:rPr lang="en-US" sz="1600" dirty="0" smtClean="0"/>
              <a:t>.</a:t>
            </a:r>
            <a:endParaRPr lang="cs-CZ" sz="1600" dirty="0" smtClean="0"/>
          </a:p>
          <a:p>
            <a:pPr marL="342900" indent="-342900">
              <a:buFont typeface="+mj-lt"/>
              <a:buAutoNum type="arabicPeriod"/>
            </a:pPr>
            <a:endParaRPr lang="cs-CZ" sz="1600" dirty="0" smtClean="0"/>
          </a:p>
          <a:p>
            <a:pPr marL="342900" indent="-342900">
              <a:buFont typeface="+mj-lt"/>
              <a:buAutoNum type="arabicPeriod"/>
            </a:pPr>
            <a:r>
              <a:rPr lang="en-US" sz="1600" dirty="0" smtClean="0"/>
              <a:t>A</a:t>
            </a:r>
            <a:r>
              <a:rPr lang="en-US" sz="1600" dirty="0"/>
              <a:t>: When you get a chance, could you take my drink order, please?</a:t>
            </a:r>
            <a:br>
              <a:rPr lang="en-US" sz="1600" dirty="0"/>
            </a:br>
            <a:r>
              <a:rPr lang="en-US" sz="1600" dirty="0"/>
              <a:t>B: On this flight you may have your choice of bar drinks or coffee, tea, or soft drinks.</a:t>
            </a:r>
            <a:br>
              <a:rPr lang="en-US" sz="1600" dirty="0"/>
            </a:br>
            <a:r>
              <a:rPr lang="en-US" sz="1600" dirty="0"/>
              <a:t>A: What is the price of drinks?</a:t>
            </a:r>
            <a:br>
              <a:rPr lang="en-US" sz="1600" dirty="0"/>
            </a:br>
            <a:r>
              <a:rPr lang="en-US" sz="1600" dirty="0"/>
              <a:t>B: Our alcoholic beverages are five dollars apiece. All others are two dollars each with free refills.</a:t>
            </a:r>
            <a:br>
              <a:rPr lang="en-US" sz="1600" dirty="0"/>
            </a:br>
            <a:r>
              <a:rPr lang="en-US" sz="1600" dirty="0"/>
              <a:t>A: Do we get to eat on this flight?</a:t>
            </a:r>
            <a:br>
              <a:rPr lang="en-US" sz="1600" dirty="0"/>
            </a:br>
            <a:r>
              <a:rPr lang="en-US" sz="1600" dirty="0"/>
              <a:t>B: We always pass out a small snack with your beverage. You will be served dinner in a few hours.</a:t>
            </a:r>
            <a:br>
              <a:rPr lang="en-US" sz="1600" dirty="0"/>
            </a:br>
            <a:r>
              <a:rPr lang="en-US" sz="1600" dirty="0"/>
              <a:t>A: What are we having for dinner tonight?</a:t>
            </a:r>
            <a:br>
              <a:rPr lang="en-US" sz="1600" dirty="0"/>
            </a:br>
            <a:r>
              <a:rPr lang="en-US" sz="1600" dirty="0"/>
              <a:t>B: We are serving a chicken, fish, or beef plate. You may select whatever you choose. </a:t>
            </a:r>
            <a:br>
              <a:rPr lang="en-US" sz="1600" dirty="0"/>
            </a:br>
            <a:r>
              <a:rPr lang="en-US" sz="1600" dirty="0"/>
              <a:t>A: Can I order a vegetarian plate?</a:t>
            </a:r>
            <a:br>
              <a:rPr lang="en-US" sz="1600" dirty="0"/>
            </a:br>
            <a:r>
              <a:rPr lang="en-US" sz="1600" dirty="0"/>
              <a:t>B: With advance notice, we are able to accommodate a wide variety of special diet needs. Once we are in the air, unfortunately, there isn't much we can do.</a:t>
            </a:r>
            <a:br>
              <a:rPr lang="en-US" sz="1600" dirty="0"/>
            </a:br>
            <a:r>
              <a:rPr lang="en-US" sz="1600" dirty="0"/>
              <a:t/>
            </a:r>
            <a:br>
              <a:rPr lang="en-US" sz="1600" dirty="0"/>
            </a:br>
            <a:endParaRPr lang="cs-CZ" sz="1600" dirty="0"/>
          </a:p>
        </p:txBody>
      </p:sp>
    </p:spTree>
    <p:extLst>
      <p:ext uri="{BB962C8B-B14F-4D97-AF65-F5344CB8AC3E}">
        <p14:creationId xmlns:p14="http://schemas.microsoft.com/office/powerpoint/2010/main" val="363333824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0"/>
            <a:ext cx="8424936" cy="7048083"/>
          </a:xfrm>
          <a:prstGeom prst="rect">
            <a:avLst/>
          </a:prstGeom>
          <a:noFill/>
        </p:spPr>
        <p:txBody>
          <a:bodyPr wrap="square" rtlCol="0">
            <a:spAutoFit/>
          </a:bodyPr>
          <a:lstStyle/>
          <a:p>
            <a:r>
              <a:rPr lang="cs-CZ" sz="2000" b="1" dirty="0" err="1">
                <a:solidFill>
                  <a:schemeClr val="tx2">
                    <a:lumMod val="75000"/>
                  </a:schemeClr>
                </a:solidFill>
              </a:rPr>
              <a:t>Missing</a:t>
            </a:r>
            <a:r>
              <a:rPr lang="cs-CZ" sz="2000" b="1" dirty="0">
                <a:solidFill>
                  <a:schemeClr val="tx2">
                    <a:lumMod val="75000"/>
                  </a:schemeClr>
                </a:solidFill>
              </a:rPr>
              <a:t> </a:t>
            </a:r>
            <a:r>
              <a:rPr lang="cs-CZ" sz="2000" b="1" dirty="0" err="1">
                <a:solidFill>
                  <a:schemeClr val="tx2">
                    <a:lumMod val="75000"/>
                  </a:schemeClr>
                </a:solidFill>
              </a:rPr>
              <a:t>Connecting</a:t>
            </a:r>
            <a:r>
              <a:rPr lang="cs-CZ" sz="2000" b="1" dirty="0">
                <a:solidFill>
                  <a:schemeClr val="tx2">
                    <a:lumMod val="75000"/>
                  </a:schemeClr>
                </a:solidFill>
              </a:rPr>
              <a:t> </a:t>
            </a:r>
            <a:r>
              <a:rPr lang="cs-CZ" sz="2000" b="1" dirty="0" err="1" smtClean="0">
                <a:solidFill>
                  <a:schemeClr val="tx2">
                    <a:lumMod val="75000"/>
                  </a:schemeClr>
                </a:solidFill>
              </a:rPr>
              <a:t>Flight</a:t>
            </a:r>
            <a:endParaRPr lang="cs-CZ" sz="2000" b="1" dirty="0" smtClean="0">
              <a:solidFill>
                <a:schemeClr val="tx2">
                  <a:lumMod val="75000"/>
                </a:schemeClr>
              </a:solidFill>
            </a:endParaRPr>
          </a:p>
          <a:p>
            <a:pPr marL="342900" indent="-342900">
              <a:buFont typeface="+mj-lt"/>
              <a:buAutoNum type="arabicPeriod"/>
            </a:pPr>
            <a:r>
              <a:rPr lang="en-US" sz="1600" dirty="0"/>
              <a:t>A: My flight just arrived late, and I need to know what to do.</a:t>
            </a:r>
            <a:br>
              <a:rPr lang="en-US" sz="1600" dirty="0"/>
            </a:br>
            <a:r>
              <a:rPr lang="en-US" sz="1600" dirty="0"/>
              <a:t>B: That's okay. The airline computer is keeping track of what is happening with you.</a:t>
            </a:r>
            <a:br>
              <a:rPr lang="en-US" sz="1600" dirty="0"/>
            </a:br>
            <a:r>
              <a:rPr lang="en-US" sz="1600" dirty="0"/>
              <a:t>A: Do I have to call anyone?</a:t>
            </a:r>
            <a:br>
              <a:rPr lang="en-US" sz="1600" dirty="0"/>
            </a:br>
            <a:r>
              <a:rPr lang="en-US" sz="1600" dirty="0"/>
              <a:t>B: By speaking with us at the arrival gate, we can fix the problem for you and direct you.</a:t>
            </a:r>
            <a:br>
              <a:rPr lang="en-US" sz="1600" dirty="0"/>
            </a:br>
            <a:r>
              <a:rPr lang="en-US" sz="1600" dirty="0"/>
              <a:t>A: What if there are no more connecting flights for today on this airline?</a:t>
            </a:r>
            <a:br>
              <a:rPr lang="en-US" sz="1600" dirty="0"/>
            </a:br>
            <a:r>
              <a:rPr lang="en-US" sz="1600" dirty="0"/>
              <a:t>B: We will go online to see if there is something available with this airline. If we need to, we can check for a flight with another carrier.</a:t>
            </a:r>
            <a:br>
              <a:rPr lang="en-US" sz="1600" dirty="0"/>
            </a:br>
            <a:r>
              <a:rPr lang="en-US" sz="1600" dirty="0"/>
              <a:t>A: What if I can't find another flight out of here tonight?</a:t>
            </a:r>
            <a:br>
              <a:rPr lang="en-US" sz="1600" dirty="0"/>
            </a:br>
            <a:r>
              <a:rPr lang="en-US" sz="1600" dirty="0"/>
              <a:t>B: We can help you find transportation to a local hotel.</a:t>
            </a:r>
            <a:br>
              <a:rPr lang="en-US" sz="1600" dirty="0"/>
            </a:br>
            <a:r>
              <a:rPr lang="en-US" sz="1600" dirty="0"/>
              <a:t>A: Will the airline pay for my room if I have to spend the night at the airport?</a:t>
            </a:r>
            <a:br>
              <a:rPr lang="en-US" sz="1600" dirty="0"/>
            </a:br>
            <a:r>
              <a:rPr lang="en-US" sz="1600" dirty="0"/>
              <a:t>B: Since the flight delay was our fault and you are continuing on with our airline, we will cover the cost of a hotel room</a:t>
            </a:r>
            <a:r>
              <a:rPr lang="en-US" sz="1600" dirty="0" smtClean="0"/>
              <a:t>.</a:t>
            </a:r>
            <a:endParaRPr lang="cs-CZ" sz="1600" dirty="0" smtClean="0"/>
          </a:p>
          <a:p>
            <a:pPr marL="342900" indent="-342900">
              <a:buFont typeface="+mj-lt"/>
              <a:buAutoNum type="arabicPeriod"/>
            </a:pPr>
            <a:r>
              <a:rPr lang="en-US" sz="1600" dirty="0" smtClean="0"/>
              <a:t>A</a:t>
            </a:r>
            <a:r>
              <a:rPr lang="en-US" sz="1600" dirty="0"/>
              <a:t>: Our flight was late, and I missed my connecting flight.</a:t>
            </a:r>
            <a:br>
              <a:rPr lang="en-US" sz="1600" dirty="0"/>
            </a:br>
            <a:r>
              <a:rPr lang="en-US" sz="1600" dirty="0"/>
              <a:t>B: We can help you find an alternate flight that will get you where you are going.</a:t>
            </a:r>
            <a:br>
              <a:rPr lang="en-US" sz="1600" dirty="0"/>
            </a:br>
            <a:r>
              <a:rPr lang="en-US" sz="1600" dirty="0"/>
              <a:t>A: Whom should I call?</a:t>
            </a:r>
            <a:br>
              <a:rPr lang="en-US" sz="1600" dirty="0"/>
            </a:br>
            <a:r>
              <a:rPr lang="en-US" sz="1600" dirty="0"/>
              <a:t>B: The arrival gate is where you need to find someone to help you. You are in the right place.</a:t>
            </a:r>
            <a:br>
              <a:rPr lang="en-US" sz="1600" dirty="0"/>
            </a:br>
            <a:r>
              <a:rPr lang="en-US" sz="1600" dirty="0"/>
              <a:t>A: I think the flight we missed was the last flight out of here today.</a:t>
            </a:r>
            <a:br>
              <a:rPr lang="en-US" sz="1600" dirty="0"/>
            </a:br>
            <a:r>
              <a:rPr lang="en-US" sz="1600" dirty="0"/>
              <a:t>B: We can go on the computer to try to find an alternate flight on another airline if we cannot accommodate you.</a:t>
            </a:r>
            <a:br>
              <a:rPr lang="en-US" sz="1600" dirty="0"/>
            </a:br>
            <a:r>
              <a:rPr lang="en-US" sz="1600" dirty="0"/>
              <a:t>A: What if I get stuck here and can't get out of this airport?</a:t>
            </a:r>
            <a:br>
              <a:rPr lang="en-US" sz="1600" dirty="0"/>
            </a:br>
            <a:r>
              <a:rPr lang="en-US" sz="1600" dirty="0"/>
              <a:t>B: There is a shuttle that is still running and can take you into town to a hotel.</a:t>
            </a:r>
            <a:br>
              <a:rPr lang="en-US" sz="1600" dirty="0"/>
            </a:br>
            <a:r>
              <a:rPr lang="en-US" sz="1600" dirty="0"/>
              <a:t>A: I don't have any money for a hotel room.</a:t>
            </a:r>
            <a:br>
              <a:rPr lang="en-US" sz="1600" dirty="0"/>
            </a:br>
            <a:r>
              <a:rPr lang="en-US" sz="1600" dirty="0"/>
              <a:t>B: The flight that you missed is not with our airline, and we would not have suggested booking the flights so close together. We won't pay for your hotel room.</a:t>
            </a:r>
            <a:br>
              <a:rPr lang="en-US" sz="1600" dirty="0"/>
            </a:br>
            <a:r>
              <a:rPr lang="en-US" sz="1600" dirty="0"/>
              <a:t/>
            </a:r>
            <a:br>
              <a:rPr lang="en-US" sz="1600" dirty="0"/>
            </a:br>
            <a:endParaRPr lang="cs-CZ" sz="1600" dirty="0"/>
          </a:p>
        </p:txBody>
      </p:sp>
    </p:spTree>
    <p:extLst>
      <p:ext uri="{BB962C8B-B14F-4D97-AF65-F5344CB8AC3E}">
        <p14:creationId xmlns:p14="http://schemas.microsoft.com/office/powerpoint/2010/main" val="312905429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0" y="3212977"/>
            <a:ext cx="4697760" cy="3416320"/>
          </a:xfrm>
          <a:prstGeom prst="rect">
            <a:avLst/>
          </a:prstGeom>
          <a:noFill/>
        </p:spPr>
        <p:txBody>
          <a:bodyPr wrap="square" rtlCol="0">
            <a:spAutoFit/>
          </a:bodyPr>
          <a:lstStyle/>
          <a:p>
            <a:r>
              <a:rPr lang="en-US" b="1" dirty="0">
                <a:solidFill>
                  <a:schemeClr val="tx2">
                    <a:lumMod val="75000"/>
                  </a:schemeClr>
                </a:solidFill>
              </a:rPr>
              <a:t>Checking </a:t>
            </a:r>
            <a:r>
              <a:rPr lang="en-US" b="1" dirty="0" smtClean="0">
                <a:solidFill>
                  <a:schemeClr val="tx2">
                    <a:lumMod val="75000"/>
                  </a:schemeClr>
                </a:solidFill>
              </a:rPr>
              <a:t>In</a:t>
            </a:r>
            <a:endParaRPr lang="cs-CZ" b="1" dirty="0" smtClean="0">
              <a:solidFill>
                <a:schemeClr val="tx2">
                  <a:lumMod val="75000"/>
                </a:schemeClr>
              </a:solidFill>
            </a:endParaRPr>
          </a:p>
          <a:p>
            <a:r>
              <a:rPr lang="en-US" dirty="0" smtClean="0"/>
              <a:t>Good </a:t>
            </a:r>
            <a:r>
              <a:rPr lang="en-US" dirty="0"/>
              <a:t>morning. Can I have your ticket, please? </a:t>
            </a:r>
          </a:p>
          <a:p>
            <a:r>
              <a:rPr lang="en-US" dirty="0"/>
              <a:t>Here you are. </a:t>
            </a:r>
          </a:p>
          <a:p>
            <a:r>
              <a:rPr lang="en-US" dirty="0"/>
              <a:t>Thank you. Would you like smoking or non-smoking? </a:t>
            </a:r>
          </a:p>
          <a:p>
            <a:r>
              <a:rPr lang="en-US" dirty="0"/>
              <a:t>Non-smoking, please. </a:t>
            </a:r>
          </a:p>
          <a:p>
            <a:r>
              <a:rPr lang="en-US" dirty="0"/>
              <a:t>Would you like a window or an aisle seat? </a:t>
            </a:r>
          </a:p>
          <a:p>
            <a:r>
              <a:rPr lang="en-US" dirty="0"/>
              <a:t>An aisle seat, please. </a:t>
            </a:r>
          </a:p>
          <a:p>
            <a:r>
              <a:rPr lang="en-US" dirty="0"/>
              <a:t>Do you have any baggage? </a:t>
            </a:r>
          </a:p>
          <a:p>
            <a:r>
              <a:rPr lang="en-US" dirty="0"/>
              <a:t>Yes, this suitcase and this carry-on bag. </a:t>
            </a:r>
          </a:p>
          <a:p>
            <a:r>
              <a:rPr lang="en-US" dirty="0"/>
              <a:t>Here's your boarding pass. Have a nice flight. </a:t>
            </a:r>
          </a:p>
          <a:p>
            <a:r>
              <a:rPr lang="en-US" dirty="0"/>
              <a:t>Thank you. </a:t>
            </a:r>
          </a:p>
        </p:txBody>
      </p:sp>
      <p:sp>
        <p:nvSpPr>
          <p:cNvPr id="2" name="TextovéPole 1"/>
          <p:cNvSpPr txBox="1"/>
          <p:nvPr/>
        </p:nvSpPr>
        <p:spPr>
          <a:xfrm>
            <a:off x="0" y="-99392"/>
            <a:ext cx="9252520" cy="3392601"/>
          </a:xfrm>
          <a:prstGeom prst="rect">
            <a:avLst/>
          </a:prstGeom>
          <a:noFill/>
        </p:spPr>
        <p:txBody>
          <a:bodyPr wrap="square" rtlCol="0">
            <a:spAutoFit/>
          </a:bodyPr>
          <a:lstStyle/>
          <a:p>
            <a:r>
              <a:rPr lang="cs-CZ" sz="1600" dirty="0" smtClean="0"/>
              <a:t>3.  </a:t>
            </a:r>
            <a:r>
              <a:rPr lang="en-US" sz="1600" dirty="0" smtClean="0"/>
              <a:t>A</a:t>
            </a:r>
            <a:r>
              <a:rPr lang="en-US" sz="1600" dirty="0"/>
              <a:t>: I had a connecting flight, but our arriving flight was late.</a:t>
            </a:r>
            <a:br>
              <a:rPr lang="en-US" sz="1600" dirty="0"/>
            </a:br>
            <a:r>
              <a:rPr lang="cs-CZ" sz="1600" dirty="0" smtClean="0"/>
              <a:t>     </a:t>
            </a:r>
            <a:r>
              <a:rPr lang="en-US" sz="1600" dirty="0" smtClean="0"/>
              <a:t>B</a:t>
            </a:r>
            <a:r>
              <a:rPr lang="en-US" sz="1600" dirty="0"/>
              <a:t>: We will help you make alternative plans.</a:t>
            </a:r>
            <a:br>
              <a:rPr lang="en-US" sz="1600" dirty="0"/>
            </a:br>
            <a:r>
              <a:rPr lang="cs-CZ" sz="1600" dirty="0" smtClean="0"/>
              <a:t>     </a:t>
            </a:r>
            <a:r>
              <a:rPr lang="en-US" sz="1600" dirty="0" smtClean="0"/>
              <a:t>A</a:t>
            </a:r>
            <a:r>
              <a:rPr lang="en-US" sz="1600" dirty="0"/>
              <a:t>: Can you give me the number of the airline so that I can call?</a:t>
            </a:r>
            <a:br>
              <a:rPr lang="en-US" sz="1600" dirty="0"/>
            </a:br>
            <a:r>
              <a:rPr lang="cs-CZ" sz="1600" dirty="0" smtClean="0"/>
              <a:t>     </a:t>
            </a:r>
            <a:r>
              <a:rPr lang="en-US" sz="1600" dirty="0" smtClean="0"/>
              <a:t>B</a:t>
            </a:r>
            <a:r>
              <a:rPr lang="en-US" sz="1600" dirty="0"/>
              <a:t>: The airlines always have personnel at the arrival gate to help direct you when a flight is late. We can </a:t>
            </a:r>
            <a:r>
              <a:rPr lang="cs-CZ" sz="1600" dirty="0" smtClean="0"/>
              <a:t>     </a:t>
            </a:r>
            <a:r>
              <a:rPr lang="en-US" sz="1600" dirty="0" smtClean="0"/>
              <a:t>help </a:t>
            </a:r>
            <a:r>
              <a:rPr lang="en-US" sz="1600" dirty="0"/>
              <a:t>you right here.</a:t>
            </a:r>
            <a:br>
              <a:rPr lang="en-US" sz="1600" dirty="0"/>
            </a:br>
            <a:r>
              <a:rPr lang="cs-CZ" sz="1600" dirty="0" smtClean="0"/>
              <a:t>     </a:t>
            </a:r>
            <a:r>
              <a:rPr lang="en-US" sz="1600" dirty="0" smtClean="0"/>
              <a:t>A</a:t>
            </a:r>
            <a:r>
              <a:rPr lang="en-US" sz="1600" dirty="0"/>
              <a:t>: I remember that when we booked this flight, our connecting flight was the only one on this day.</a:t>
            </a:r>
            <a:br>
              <a:rPr lang="en-US" sz="1600" dirty="0"/>
            </a:br>
            <a:r>
              <a:rPr lang="cs-CZ" sz="1600" dirty="0" smtClean="0"/>
              <a:t>     </a:t>
            </a:r>
            <a:r>
              <a:rPr lang="en-US" sz="1600" dirty="0" smtClean="0"/>
              <a:t>B</a:t>
            </a:r>
            <a:r>
              <a:rPr lang="en-US" sz="1600" dirty="0"/>
              <a:t>: Our ticketing is tied in with other airlines. If we cannot accommodate you, perhaps another airline has some open seats to your destination.</a:t>
            </a:r>
            <a:br>
              <a:rPr lang="en-US" sz="1600" dirty="0"/>
            </a:br>
            <a:r>
              <a:rPr lang="cs-CZ" sz="1600" dirty="0" smtClean="0"/>
              <a:t>     </a:t>
            </a:r>
            <a:r>
              <a:rPr lang="en-US" sz="1600" dirty="0" smtClean="0"/>
              <a:t>A</a:t>
            </a:r>
            <a:r>
              <a:rPr lang="en-US" sz="1600" dirty="0"/>
              <a:t>: Where will I stay if I can't get another flight tonight?</a:t>
            </a:r>
            <a:br>
              <a:rPr lang="en-US" sz="1600" dirty="0"/>
            </a:br>
            <a:r>
              <a:rPr lang="cs-CZ" sz="1600" dirty="0" smtClean="0"/>
              <a:t>     </a:t>
            </a:r>
            <a:r>
              <a:rPr lang="en-US" sz="1600" dirty="0" smtClean="0"/>
              <a:t>B</a:t>
            </a:r>
            <a:r>
              <a:rPr lang="en-US" sz="1600" dirty="0"/>
              <a:t>: Since I believe there is a flight out of here at 5:45 in the morning, you may want to consider just staying at the airport.</a:t>
            </a:r>
            <a:br>
              <a:rPr lang="en-US" sz="1600" dirty="0"/>
            </a:br>
            <a:r>
              <a:rPr lang="cs-CZ" sz="1600" dirty="0" smtClean="0"/>
              <a:t>     </a:t>
            </a:r>
            <a:r>
              <a:rPr lang="en-US" sz="1600" dirty="0" smtClean="0"/>
              <a:t>A</a:t>
            </a:r>
            <a:r>
              <a:rPr lang="en-US" sz="1600" dirty="0"/>
              <a:t>: I don't think I should have to pay for a hotel room.</a:t>
            </a:r>
            <a:br>
              <a:rPr lang="en-US" sz="1600" dirty="0"/>
            </a:br>
            <a:r>
              <a:rPr lang="cs-CZ" sz="1600" dirty="0" smtClean="0"/>
              <a:t>     </a:t>
            </a:r>
            <a:r>
              <a:rPr lang="en-US" sz="1600" dirty="0" smtClean="0"/>
              <a:t>B</a:t>
            </a:r>
            <a:r>
              <a:rPr lang="en-US" sz="1600" dirty="0"/>
              <a:t>: We will pay 50 percent of the price of your room</a:t>
            </a:r>
            <a:r>
              <a:rPr lang="en-US" sz="1600" dirty="0" smtClean="0"/>
              <a:t>.</a:t>
            </a:r>
            <a:endParaRPr lang="cs-CZ" sz="1600" dirty="0"/>
          </a:p>
        </p:txBody>
      </p:sp>
      <p:pic>
        <p:nvPicPr>
          <p:cNvPr id="8194" name="Picture 2" descr="http://4.bp.blogspot.com/_JurcYZaFCN4/TTCVb3ckuGI/AAAAAAAAAA4/PACU4HKmV6I/s320/PLA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420888"/>
            <a:ext cx="4258634" cy="2189091"/>
          </a:xfrm>
          <a:prstGeom prst="rect">
            <a:avLst/>
          </a:prstGeom>
          <a:noFill/>
          <a:ln>
            <a:solidFill>
              <a:schemeClr val="tx2">
                <a:lumMod val="75000"/>
              </a:schemeClr>
            </a:solidFill>
          </a:ln>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4860032" y="4609979"/>
            <a:ext cx="4258634" cy="2308324"/>
          </a:xfrm>
          <a:prstGeom prst="rect">
            <a:avLst/>
          </a:prstGeom>
          <a:noFill/>
        </p:spPr>
        <p:txBody>
          <a:bodyPr wrap="square" rtlCol="0">
            <a:spAutoFit/>
          </a:bodyPr>
          <a:lstStyle/>
          <a:p>
            <a:r>
              <a:rPr lang="en-US" b="1" dirty="0">
                <a:solidFill>
                  <a:schemeClr val="tx2">
                    <a:lumMod val="75000"/>
                  </a:schemeClr>
                </a:solidFill>
              </a:rPr>
              <a:t>Passport Control</a:t>
            </a:r>
            <a:endParaRPr lang="cs-CZ" b="1" dirty="0">
              <a:solidFill>
                <a:schemeClr val="tx2">
                  <a:lumMod val="75000"/>
                </a:schemeClr>
              </a:solidFill>
            </a:endParaRPr>
          </a:p>
          <a:p>
            <a:r>
              <a:rPr lang="en-US" dirty="0"/>
              <a:t>Good morning. Can I see your passport? </a:t>
            </a:r>
          </a:p>
          <a:p>
            <a:r>
              <a:rPr lang="en-US" dirty="0"/>
              <a:t>Here you are. </a:t>
            </a:r>
          </a:p>
          <a:p>
            <a:r>
              <a:rPr lang="en-US" dirty="0"/>
              <a:t>Thank you very much. Are you a tourist or on business? </a:t>
            </a:r>
          </a:p>
          <a:p>
            <a:r>
              <a:rPr lang="en-US" dirty="0"/>
              <a:t>I'm a tourist. </a:t>
            </a:r>
          </a:p>
          <a:p>
            <a:r>
              <a:rPr lang="en-US" dirty="0"/>
              <a:t>That's fine. Have a pleasant stay. </a:t>
            </a:r>
          </a:p>
          <a:p>
            <a:r>
              <a:rPr lang="en-US" dirty="0"/>
              <a:t>Thank you. </a:t>
            </a:r>
            <a:endParaRPr lang="cs-CZ" dirty="0"/>
          </a:p>
        </p:txBody>
      </p:sp>
    </p:spTree>
    <p:extLst>
      <p:ext uri="{BB962C8B-B14F-4D97-AF65-F5344CB8AC3E}">
        <p14:creationId xmlns:p14="http://schemas.microsoft.com/office/powerpoint/2010/main" val="401756516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116632"/>
            <a:ext cx="8928992" cy="4862870"/>
          </a:xfrm>
          <a:prstGeom prst="rect">
            <a:avLst/>
          </a:prstGeom>
          <a:noFill/>
        </p:spPr>
        <p:txBody>
          <a:bodyPr wrap="square" rtlCol="0">
            <a:spAutoFit/>
          </a:bodyPr>
          <a:lstStyle/>
          <a:p>
            <a:r>
              <a:rPr lang="cs-CZ" sz="2000" b="1" dirty="0" err="1" smtClean="0">
                <a:solidFill>
                  <a:schemeClr val="tx2">
                    <a:lumMod val="75000"/>
                  </a:schemeClr>
                </a:solidFill>
              </a:rPr>
              <a:t>Complete</a:t>
            </a:r>
            <a:r>
              <a:rPr lang="cs-CZ" sz="2000" b="1" dirty="0" smtClean="0">
                <a:solidFill>
                  <a:schemeClr val="tx2">
                    <a:lumMod val="75000"/>
                  </a:schemeClr>
                </a:solidFill>
              </a:rPr>
              <a:t> </a:t>
            </a:r>
            <a:r>
              <a:rPr lang="cs-CZ" sz="2000" b="1" dirty="0" err="1" smtClean="0">
                <a:solidFill>
                  <a:schemeClr val="tx2">
                    <a:lumMod val="75000"/>
                  </a:schemeClr>
                </a:solidFill>
              </a:rPr>
              <a:t>the</a:t>
            </a:r>
            <a:r>
              <a:rPr lang="cs-CZ" sz="2000" b="1" dirty="0" smtClean="0">
                <a:solidFill>
                  <a:schemeClr val="tx2">
                    <a:lumMod val="75000"/>
                  </a:schemeClr>
                </a:solidFill>
              </a:rPr>
              <a:t> </a:t>
            </a:r>
            <a:r>
              <a:rPr lang="cs-CZ" sz="2000" b="1" dirty="0" err="1" smtClean="0">
                <a:solidFill>
                  <a:schemeClr val="tx2">
                    <a:lumMod val="75000"/>
                  </a:schemeClr>
                </a:solidFill>
              </a:rPr>
              <a:t>dialogue</a:t>
            </a:r>
            <a:r>
              <a:rPr lang="cs-CZ" sz="2000" b="1" dirty="0" smtClean="0">
                <a:solidFill>
                  <a:schemeClr val="tx2">
                    <a:lumMod val="75000"/>
                  </a:schemeClr>
                </a:solidFill>
              </a:rPr>
              <a:t>: </a:t>
            </a:r>
            <a:r>
              <a:rPr lang="cs-CZ" sz="2000" b="1" dirty="0" err="1" smtClean="0">
                <a:solidFill>
                  <a:schemeClr val="tx2">
                    <a:lumMod val="75000"/>
                  </a:schemeClr>
                </a:solidFill>
              </a:rPr>
              <a:t>flight</a:t>
            </a:r>
            <a:r>
              <a:rPr lang="cs-CZ" sz="2000" b="1" dirty="0" smtClean="0">
                <a:solidFill>
                  <a:schemeClr val="tx2">
                    <a:lumMod val="75000"/>
                  </a:schemeClr>
                </a:solidFill>
              </a:rPr>
              <a:t>, </a:t>
            </a:r>
            <a:r>
              <a:rPr lang="cs-CZ" sz="2000" b="1" dirty="0" err="1" smtClean="0">
                <a:solidFill>
                  <a:schemeClr val="tx2">
                    <a:lumMod val="75000"/>
                  </a:schemeClr>
                </a:solidFill>
              </a:rPr>
              <a:t>window</a:t>
            </a:r>
            <a:r>
              <a:rPr lang="cs-CZ" sz="2000" b="1" dirty="0" smtClean="0">
                <a:solidFill>
                  <a:schemeClr val="tx2">
                    <a:lumMod val="75000"/>
                  </a:schemeClr>
                </a:solidFill>
              </a:rPr>
              <a:t>, </a:t>
            </a:r>
            <a:r>
              <a:rPr lang="cs-CZ" sz="2000" b="1" dirty="0" err="1" smtClean="0">
                <a:solidFill>
                  <a:schemeClr val="tx2">
                    <a:lumMod val="75000"/>
                  </a:schemeClr>
                </a:solidFill>
              </a:rPr>
              <a:t>departures</a:t>
            </a:r>
            <a:r>
              <a:rPr lang="cs-CZ" sz="2000" b="1" dirty="0" smtClean="0">
                <a:solidFill>
                  <a:schemeClr val="tx2">
                    <a:lumMod val="75000"/>
                  </a:schemeClr>
                </a:solidFill>
              </a:rPr>
              <a:t>, </a:t>
            </a:r>
            <a:r>
              <a:rPr lang="cs-CZ" sz="2000" b="1" dirty="0" err="1" smtClean="0">
                <a:solidFill>
                  <a:schemeClr val="tx2">
                    <a:lumMod val="75000"/>
                  </a:schemeClr>
                </a:solidFill>
              </a:rPr>
              <a:t>gate</a:t>
            </a:r>
            <a:r>
              <a:rPr lang="cs-CZ" sz="2000" b="1" dirty="0" smtClean="0">
                <a:solidFill>
                  <a:schemeClr val="tx2">
                    <a:lumMod val="75000"/>
                  </a:schemeClr>
                </a:solidFill>
              </a:rPr>
              <a:t>, </a:t>
            </a:r>
            <a:r>
              <a:rPr lang="cs-CZ" sz="2000" b="1" dirty="0" err="1" smtClean="0">
                <a:solidFill>
                  <a:schemeClr val="tx2">
                    <a:lumMod val="75000"/>
                  </a:schemeClr>
                </a:solidFill>
              </a:rPr>
              <a:t>terminal</a:t>
            </a:r>
            <a:r>
              <a:rPr lang="cs-CZ" sz="2000" b="1" dirty="0" smtClean="0">
                <a:solidFill>
                  <a:schemeClr val="tx2">
                    <a:lumMod val="75000"/>
                  </a:schemeClr>
                </a:solidFill>
              </a:rPr>
              <a:t>, </a:t>
            </a:r>
            <a:r>
              <a:rPr lang="cs-CZ" sz="2000" b="1" dirty="0" err="1" smtClean="0">
                <a:solidFill>
                  <a:schemeClr val="tx2">
                    <a:lumMod val="75000"/>
                  </a:schemeClr>
                </a:solidFill>
              </a:rPr>
              <a:t>fly</a:t>
            </a:r>
            <a:r>
              <a:rPr lang="cs-CZ" sz="2000" b="1" dirty="0" smtClean="0">
                <a:solidFill>
                  <a:schemeClr val="tx2">
                    <a:lumMod val="75000"/>
                  </a:schemeClr>
                </a:solidFill>
              </a:rPr>
              <a:t>, </a:t>
            </a:r>
            <a:r>
              <a:rPr lang="cs-CZ" sz="2000" b="1" dirty="0" err="1" smtClean="0">
                <a:solidFill>
                  <a:schemeClr val="tx2">
                    <a:lumMod val="75000"/>
                  </a:schemeClr>
                </a:solidFill>
              </a:rPr>
              <a:t>delayed</a:t>
            </a:r>
            <a:r>
              <a:rPr lang="cs-CZ" sz="2000" b="1" dirty="0" smtClean="0">
                <a:solidFill>
                  <a:schemeClr val="tx2">
                    <a:lumMod val="75000"/>
                  </a:schemeClr>
                </a:solidFill>
              </a:rPr>
              <a:t>,  </a:t>
            </a:r>
            <a:r>
              <a:rPr lang="cs-CZ" sz="2000" b="1" dirty="0" err="1" smtClean="0">
                <a:solidFill>
                  <a:schemeClr val="tx2">
                    <a:lumMod val="75000"/>
                  </a:schemeClr>
                </a:solidFill>
              </a:rPr>
              <a:t>weight</a:t>
            </a:r>
            <a:r>
              <a:rPr lang="cs-CZ" sz="2000" b="1" dirty="0" smtClean="0">
                <a:solidFill>
                  <a:schemeClr val="tx2">
                    <a:lumMod val="75000"/>
                  </a:schemeClr>
                </a:solidFill>
              </a:rPr>
              <a:t>, </a:t>
            </a:r>
            <a:r>
              <a:rPr lang="cs-CZ" sz="2000" b="1" dirty="0" err="1" smtClean="0">
                <a:solidFill>
                  <a:schemeClr val="tx2">
                    <a:lumMod val="75000"/>
                  </a:schemeClr>
                </a:solidFill>
              </a:rPr>
              <a:t>ticket</a:t>
            </a:r>
            <a:endParaRPr lang="cs-CZ" sz="2000" b="1" dirty="0"/>
          </a:p>
          <a:p>
            <a:r>
              <a:rPr lang="en-US" b="1" dirty="0" smtClean="0"/>
              <a:t>Hello </a:t>
            </a:r>
            <a:r>
              <a:rPr lang="en-US" b="1" dirty="0"/>
              <a:t>sir. May I have your </a:t>
            </a:r>
            <a:r>
              <a:rPr lang="cs-CZ" b="1" dirty="0" smtClean="0"/>
              <a:t>…………………….</a:t>
            </a:r>
            <a:r>
              <a:rPr lang="en-US" b="1" dirty="0" smtClean="0"/>
              <a:t>and </a:t>
            </a:r>
            <a:r>
              <a:rPr lang="en-US" b="1" dirty="0"/>
              <a:t>passport, please? </a:t>
            </a:r>
            <a:br>
              <a:rPr lang="en-US" b="1" dirty="0"/>
            </a:br>
            <a:r>
              <a:rPr lang="en-US" b="1" dirty="0"/>
              <a:t>- Sure, here they are. By the way, what is the </a:t>
            </a:r>
            <a:r>
              <a:rPr lang="cs-CZ" b="1" dirty="0" smtClean="0"/>
              <a:t>……………………</a:t>
            </a:r>
            <a:r>
              <a:rPr lang="en-US" b="1" dirty="0" smtClean="0"/>
              <a:t>allowance</a:t>
            </a:r>
            <a:r>
              <a:rPr lang="en-US" b="1" dirty="0"/>
              <a:t>? </a:t>
            </a:r>
            <a:br>
              <a:rPr lang="en-US" b="1" dirty="0"/>
            </a:br>
            <a:r>
              <a:rPr lang="en-US" b="1" dirty="0"/>
              <a:t>- 25 kilograms, sir. Oh, I see you are going to Paris! I'm sorry, but the flight has </a:t>
            </a:r>
            <a:r>
              <a:rPr lang="en-US" b="1" dirty="0" smtClean="0"/>
              <a:t>been</a:t>
            </a:r>
            <a:r>
              <a:rPr lang="cs-CZ" b="1" dirty="0" smtClean="0"/>
              <a:t> …………………………</a:t>
            </a:r>
            <a:r>
              <a:rPr lang="en-US" b="1" dirty="0" smtClean="0"/>
              <a:t> </a:t>
            </a:r>
            <a:r>
              <a:rPr lang="en-US" b="1" dirty="0"/>
              <a:t>. It will depart at 10 p.m. instead of 8 p.m. </a:t>
            </a:r>
            <a:br>
              <a:rPr lang="en-US" b="1" dirty="0"/>
            </a:br>
            <a:r>
              <a:rPr lang="en-US" b="1" dirty="0"/>
              <a:t>- Really? How come? I specifically </a:t>
            </a:r>
            <a:r>
              <a:rPr lang="cs-CZ" b="1" dirty="0" smtClean="0"/>
              <a:t>…………</a:t>
            </a:r>
            <a:r>
              <a:rPr lang="en-US" b="1" dirty="0" smtClean="0"/>
              <a:t>Air </a:t>
            </a:r>
            <a:r>
              <a:rPr lang="en-US" b="1" dirty="0"/>
              <a:t>Special because you're always on time! </a:t>
            </a:r>
            <a:br>
              <a:rPr lang="en-US" b="1" dirty="0"/>
            </a:br>
            <a:r>
              <a:rPr lang="en-US" b="1" dirty="0"/>
              <a:t>- I know, sir, but the problem is with the airport. There is a security issue in </a:t>
            </a:r>
            <a:r>
              <a:rPr lang="cs-CZ" b="1" dirty="0" smtClean="0"/>
              <a:t>…………………………</a:t>
            </a:r>
            <a:r>
              <a:rPr lang="en-US" b="1" dirty="0" smtClean="0"/>
              <a:t>B, </a:t>
            </a:r>
            <a:r>
              <a:rPr lang="en-US" b="1" dirty="0"/>
              <a:t>so we had to move everything here. </a:t>
            </a:r>
            <a:br>
              <a:rPr lang="en-US" b="1" dirty="0"/>
            </a:br>
            <a:r>
              <a:rPr lang="en-US" b="1" dirty="0"/>
              <a:t>- OK, I understand. What </a:t>
            </a:r>
            <a:r>
              <a:rPr lang="cs-CZ" b="1" dirty="0" smtClean="0"/>
              <a:t>………………………..</a:t>
            </a:r>
            <a:r>
              <a:rPr lang="en-US" b="1" dirty="0" smtClean="0"/>
              <a:t>do </a:t>
            </a:r>
            <a:r>
              <a:rPr lang="en-US" b="1" dirty="0"/>
              <a:t>I have to go to now? </a:t>
            </a:r>
            <a:br>
              <a:rPr lang="en-US" b="1" dirty="0"/>
            </a:br>
            <a:r>
              <a:rPr lang="en-US" b="1" dirty="0"/>
              <a:t>- Number 50. It is at the very end on your left, after the security check. You'll see the arrivals and </a:t>
            </a:r>
            <a:r>
              <a:rPr lang="cs-CZ" b="1" dirty="0" smtClean="0"/>
              <a:t>…………………………..</a:t>
            </a:r>
            <a:r>
              <a:rPr lang="en-US" b="1" dirty="0" smtClean="0"/>
              <a:t>screens </a:t>
            </a:r>
            <a:r>
              <a:rPr lang="en-US" b="1" dirty="0"/>
              <a:t>right in front of it. </a:t>
            </a:r>
            <a:br>
              <a:rPr lang="en-US" b="1" dirty="0"/>
            </a:br>
            <a:r>
              <a:rPr lang="en-US" b="1" dirty="0"/>
              <a:t>- All right. By the way, could I please have a </a:t>
            </a:r>
            <a:r>
              <a:rPr lang="cs-CZ" b="1" dirty="0" smtClean="0"/>
              <a:t>…………………………….</a:t>
            </a:r>
            <a:r>
              <a:rPr lang="en-US" b="1" dirty="0" smtClean="0"/>
              <a:t>seat</a:t>
            </a:r>
            <a:r>
              <a:rPr lang="en-US" b="1" dirty="0"/>
              <a:t>? I like looking at the sky and the clouds. </a:t>
            </a:r>
            <a:br>
              <a:rPr lang="en-US" b="1" dirty="0"/>
            </a:br>
            <a:r>
              <a:rPr lang="en-US" b="1" dirty="0"/>
              <a:t>- Sure, here we are. Here is your passport, and here is your . </a:t>
            </a:r>
            <a:br>
              <a:rPr lang="en-US" b="1" dirty="0"/>
            </a:br>
            <a:r>
              <a:rPr lang="en-US" b="1" dirty="0"/>
              <a:t>- Thank you! I hope the </a:t>
            </a:r>
            <a:r>
              <a:rPr lang="cs-CZ" b="1" dirty="0" smtClean="0"/>
              <a:t>……………………………….</a:t>
            </a:r>
            <a:r>
              <a:rPr lang="en-US" b="1" dirty="0" smtClean="0"/>
              <a:t>will </a:t>
            </a:r>
            <a:r>
              <a:rPr lang="en-US" b="1" dirty="0"/>
              <a:t>be as pleasant as you are</a:t>
            </a:r>
            <a:r>
              <a:rPr lang="en-US" b="1" dirty="0" smtClean="0"/>
              <a:t>. </a:t>
            </a:r>
            <a:r>
              <a:rPr lang="en-US" b="1" dirty="0"/>
              <a:t/>
            </a:r>
            <a:br>
              <a:rPr lang="en-US" b="1" dirty="0"/>
            </a:br>
            <a:endParaRPr lang="cs-CZ" dirty="0"/>
          </a:p>
        </p:txBody>
      </p:sp>
      <p:pic>
        <p:nvPicPr>
          <p:cNvPr id="2050" name="Picture 2" descr="http://t2.gstatic.com/images?q=tbn:ANd9GcQNGMA8J98-B4vR7oWdzoQQ3fyJ991ymjeq3DKrCgkY5LdsX4BWS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4704316"/>
            <a:ext cx="3240360" cy="2176097"/>
          </a:xfrm>
          <a:prstGeom prst="rect">
            <a:avLst/>
          </a:prstGeom>
          <a:noFill/>
          <a:ln>
            <a:solidFill>
              <a:schemeClr val="tx2">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5399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332656"/>
            <a:ext cx="8712968" cy="4801314"/>
          </a:xfrm>
          <a:prstGeom prst="rect">
            <a:avLst/>
          </a:prstGeom>
          <a:noFill/>
        </p:spPr>
        <p:txBody>
          <a:bodyPr wrap="square" rtlCol="0">
            <a:spAutoFit/>
          </a:bodyPr>
          <a:lstStyle/>
          <a:p>
            <a:r>
              <a:rPr lang="cs-CZ" b="1" dirty="0" err="1" smtClean="0">
                <a:solidFill>
                  <a:schemeClr val="tx2">
                    <a:lumMod val="75000"/>
                  </a:schemeClr>
                </a:solidFill>
              </a:rPr>
              <a:t>Now</a:t>
            </a:r>
            <a:r>
              <a:rPr lang="cs-CZ" b="1" dirty="0" smtClean="0">
                <a:solidFill>
                  <a:schemeClr val="tx2">
                    <a:lumMod val="75000"/>
                  </a:schemeClr>
                </a:solidFill>
              </a:rPr>
              <a:t> </a:t>
            </a:r>
            <a:r>
              <a:rPr lang="cs-CZ" b="1" dirty="0" err="1" smtClean="0">
                <a:solidFill>
                  <a:schemeClr val="tx2">
                    <a:lumMod val="75000"/>
                  </a:schemeClr>
                </a:solidFill>
              </a:rPr>
              <a:t>you</a:t>
            </a:r>
            <a:r>
              <a:rPr lang="cs-CZ" b="1" dirty="0" smtClean="0">
                <a:solidFill>
                  <a:schemeClr val="tx2">
                    <a:lumMod val="75000"/>
                  </a:schemeClr>
                </a:solidFill>
              </a:rPr>
              <a:t> </a:t>
            </a:r>
            <a:r>
              <a:rPr lang="cs-CZ" b="1" dirty="0" err="1" smtClean="0">
                <a:solidFill>
                  <a:schemeClr val="tx2">
                    <a:lumMod val="75000"/>
                  </a:schemeClr>
                </a:solidFill>
              </a:rPr>
              <a:t>can</a:t>
            </a:r>
            <a:r>
              <a:rPr lang="cs-CZ" b="1" dirty="0" smtClean="0">
                <a:solidFill>
                  <a:schemeClr val="tx2">
                    <a:lumMod val="75000"/>
                  </a:schemeClr>
                </a:solidFill>
              </a:rPr>
              <a:t> </a:t>
            </a:r>
            <a:r>
              <a:rPr lang="cs-CZ" b="1" dirty="0" err="1" smtClean="0">
                <a:solidFill>
                  <a:schemeClr val="tx2">
                    <a:lumMod val="75000"/>
                  </a:schemeClr>
                </a:solidFill>
              </a:rPr>
              <a:t>check</a:t>
            </a:r>
            <a:r>
              <a:rPr lang="cs-CZ" b="1" dirty="0" smtClean="0">
                <a:solidFill>
                  <a:schemeClr val="tx2">
                    <a:lumMod val="75000"/>
                  </a:schemeClr>
                </a:solidFill>
              </a:rPr>
              <a:t> </a:t>
            </a:r>
            <a:r>
              <a:rPr lang="cs-CZ" b="1" dirty="0" err="1" smtClean="0">
                <a:solidFill>
                  <a:schemeClr val="tx2">
                    <a:lumMod val="75000"/>
                  </a:schemeClr>
                </a:solidFill>
              </a:rPr>
              <a:t>the</a:t>
            </a:r>
            <a:r>
              <a:rPr lang="cs-CZ" b="1" dirty="0" smtClean="0">
                <a:solidFill>
                  <a:schemeClr val="tx2">
                    <a:lumMod val="75000"/>
                  </a:schemeClr>
                </a:solidFill>
              </a:rPr>
              <a:t> </a:t>
            </a:r>
            <a:r>
              <a:rPr lang="cs-CZ" b="1" dirty="0" err="1" smtClean="0">
                <a:solidFill>
                  <a:schemeClr val="tx2">
                    <a:lumMod val="75000"/>
                  </a:schemeClr>
                </a:solidFill>
              </a:rPr>
              <a:t>previous</a:t>
            </a:r>
            <a:r>
              <a:rPr lang="cs-CZ" b="1" dirty="0" smtClean="0">
                <a:solidFill>
                  <a:schemeClr val="tx2">
                    <a:lumMod val="75000"/>
                  </a:schemeClr>
                </a:solidFill>
              </a:rPr>
              <a:t> </a:t>
            </a:r>
            <a:r>
              <a:rPr lang="cs-CZ" b="1" dirty="0" err="1" smtClean="0">
                <a:solidFill>
                  <a:schemeClr val="tx2">
                    <a:lumMod val="75000"/>
                  </a:schemeClr>
                </a:solidFill>
              </a:rPr>
              <a:t>exercise</a:t>
            </a:r>
            <a:r>
              <a:rPr lang="cs-CZ" b="1" dirty="0" smtClean="0">
                <a:solidFill>
                  <a:schemeClr val="tx2">
                    <a:lumMod val="75000"/>
                  </a:schemeClr>
                </a:solidFill>
              </a:rPr>
              <a:t>: </a:t>
            </a:r>
          </a:p>
          <a:p>
            <a:endParaRPr lang="cs-CZ" b="1" dirty="0" smtClean="0">
              <a:solidFill>
                <a:schemeClr val="tx2">
                  <a:lumMod val="75000"/>
                </a:schemeClr>
              </a:solidFill>
            </a:endParaRPr>
          </a:p>
          <a:p>
            <a:r>
              <a:rPr lang="en-US" b="1" dirty="0" smtClean="0"/>
              <a:t>Hello </a:t>
            </a:r>
            <a:r>
              <a:rPr lang="en-US" b="1" dirty="0"/>
              <a:t>sir. May I have your </a:t>
            </a:r>
            <a:r>
              <a:rPr lang="en-US" b="1" u="sng" dirty="0" smtClean="0"/>
              <a:t>ticket</a:t>
            </a:r>
            <a:r>
              <a:rPr lang="en-US" b="1" dirty="0" smtClean="0"/>
              <a:t> </a:t>
            </a:r>
            <a:r>
              <a:rPr lang="en-US" b="1" dirty="0"/>
              <a:t>and passport, please?</a:t>
            </a:r>
            <a:br>
              <a:rPr lang="en-US" b="1" dirty="0"/>
            </a:br>
            <a:r>
              <a:rPr lang="en-US" b="1" dirty="0"/>
              <a:t>- Sure, here they are. By the way, what is the </a:t>
            </a:r>
            <a:r>
              <a:rPr lang="en-US" b="1" u="sng" dirty="0" smtClean="0"/>
              <a:t>weight</a:t>
            </a:r>
            <a:r>
              <a:rPr lang="en-US" b="1" dirty="0" smtClean="0"/>
              <a:t> </a:t>
            </a:r>
            <a:r>
              <a:rPr lang="en-US" b="1" dirty="0"/>
              <a:t>allowance?</a:t>
            </a:r>
            <a:br>
              <a:rPr lang="en-US" b="1" dirty="0"/>
            </a:br>
            <a:r>
              <a:rPr lang="en-US" b="1" dirty="0"/>
              <a:t>- 25 kilograms, sir. Oh, I see you are going to Paris! I'm sorry, but the flight has been </a:t>
            </a:r>
            <a:r>
              <a:rPr lang="en-US" b="1" u="sng" dirty="0" smtClean="0"/>
              <a:t>delayed</a:t>
            </a:r>
            <a:r>
              <a:rPr lang="en-US" b="1" dirty="0"/>
              <a:t>. It will depart at 10 p.m. instead of 8 p.m.</a:t>
            </a:r>
            <a:br>
              <a:rPr lang="en-US" b="1" dirty="0"/>
            </a:br>
            <a:r>
              <a:rPr lang="en-US" b="1" dirty="0"/>
              <a:t>- Really? How come? I specifically </a:t>
            </a:r>
            <a:r>
              <a:rPr lang="en-US" b="1" u="sng" dirty="0" smtClean="0"/>
              <a:t>fly</a:t>
            </a:r>
            <a:r>
              <a:rPr lang="en-US" b="1" dirty="0" smtClean="0"/>
              <a:t> </a:t>
            </a:r>
            <a:r>
              <a:rPr lang="en-US" b="1" dirty="0"/>
              <a:t>Air Special because you're always on time!</a:t>
            </a:r>
            <a:br>
              <a:rPr lang="en-US" b="1" dirty="0"/>
            </a:br>
            <a:r>
              <a:rPr lang="en-US" b="1" dirty="0"/>
              <a:t>- I know, sir, but the problem is with the airport. There is a security issue in </a:t>
            </a:r>
            <a:r>
              <a:rPr lang="en-US" b="1" u="sng" dirty="0" smtClean="0"/>
              <a:t>terminal</a:t>
            </a:r>
            <a:r>
              <a:rPr lang="en-US" b="1" dirty="0" smtClean="0"/>
              <a:t> </a:t>
            </a:r>
            <a:r>
              <a:rPr lang="en-US" b="1" dirty="0"/>
              <a:t>B </a:t>
            </a:r>
            <a:r>
              <a:rPr lang="cs-CZ" b="1" dirty="0" smtClean="0"/>
              <a:t>,</a:t>
            </a:r>
            <a:r>
              <a:rPr lang="en-US" b="1" dirty="0" smtClean="0"/>
              <a:t>so </a:t>
            </a:r>
            <a:r>
              <a:rPr lang="en-US" b="1" dirty="0"/>
              <a:t>we had to move everything here.</a:t>
            </a:r>
            <a:br>
              <a:rPr lang="en-US" b="1" dirty="0"/>
            </a:br>
            <a:r>
              <a:rPr lang="en-US" b="1" dirty="0"/>
              <a:t>- OK, I understand. What </a:t>
            </a:r>
            <a:r>
              <a:rPr lang="en-US" b="1" u="sng" dirty="0" smtClean="0"/>
              <a:t>gate</a:t>
            </a:r>
            <a:r>
              <a:rPr lang="en-US" b="1" dirty="0" smtClean="0"/>
              <a:t> </a:t>
            </a:r>
            <a:r>
              <a:rPr lang="en-US" b="1" dirty="0"/>
              <a:t>do I have to go to now?</a:t>
            </a:r>
            <a:br>
              <a:rPr lang="en-US" b="1" dirty="0"/>
            </a:br>
            <a:r>
              <a:rPr lang="en-US" b="1" dirty="0"/>
              <a:t>- Number 50. It is at the very end on your left, after the security check. You'll see the arrivals and </a:t>
            </a:r>
            <a:r>
              <a:rPr lang="en-US" b="1" u="sng" dirty="0" smtClean="0"/>
              <a:t>departures</a:t>
            </a:r>
            <a:r>
              <a:rPr lang="en-US" b="1" dirty="0" smtClean="0"/>
              <a:t> </a:t>
            </a:r>
            <a:r>
              <a:rPr lang="en-US" b="1" dirty="0"/>
              <a:t>screens right in front of it.</a:t>
            </a:r>
            <a:br>
              <a:rPr lang="en-US" b="1" dirty="0"/>
            </a:br>
            <a:r>
              <a:rPr lang="en-US" b="1" dirty="0"/>
              <a:t>- All right. By the way, could I please have a </a:t>
            </a:r>
            <a:r>
              <a:rPr lang="en-US" b="1" u="sng" dirty="0" smtClean="0"/>
              <a:t>window</a:t>
            </a:r>
            <a:r>
              <a:rPr lang="en-US" b="1" dirty="0" smtClean="0"/>
              <a:t> </a:t>
            </a:r>
            <a:r>
              <a:rPr lang="en-US" b="1" dirty="0"/>
              <a:t>seat? I like looking at the sky and the clouds.</a:t>
            </a:r>
            <a:br>
              <a:rPr lang="en-US" b="1" dirty="0"/>
            </a:br>
            <a:r>
              <a:rPr lang="en-US" b="1" dirty="0"/>
              <a:t>- Sure, here we are. Here is your passport, and here is your boarding card .</a:t>
            </a:r>
            <a:br>
              <a:rPr lang="en-US" b="1" dirty="0"/>
            </a:br>
            <a:r>
              <a:rPr lang="en-US" b="1" dirty="0"/>
              <a:t>- Thank you! I hope the </a:t>
            </a:r>
            <a:r>
              <a:rPr lang="en-US" b="1" u="sng" dirty="0" smtClean="0"/>
              <a:t>flight</a:t>
            </a:r>
            <a:r>
              <a:rPr lang="en-US" b="1" dirty="0" smtClean="0"/>
              <a:t> </a:t>
            </a:r>
            <a:r>
              <a:rPr lang="en-US" b="1" dirty="0"/>
              <a:t>will be as pleasant as you are</a:t>
            </a:r>
            <a:r>
              <a:rPr lang="en-US" b="1" dirty="0" smtClean="0"/>
              <a:t>.</a:t>
            </a:r>
            <a:r>
              <a:rPr lang="en-US" b="1" dirty="0"/>
              <a:t/>
            </a:r>
            <a:br>
              <a:rPr lang="en-US" b="1" dirty="0"/>
            </a:br>
            <a:endParaRPr lang="cs-CZ" dirty="0"/>
          </a:p>
        </p:txBody>
      </p:sp>
      <p:pic>
        <p:nvPicPr>
          <p:cNvPr id="1026" name="Picture 2" descr="http://t1.gstatic.com/images?q=tbn:ANd9GcQk3aDK0u_QDAb-KRnAQXGsRWaaum-o9MFrydaTvbwSo_qpeb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4830385"/>
            <a:ext cx="2952328" cy="1964641"/>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892068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ChangeArrowheads="1"/>
          </p:cNvSpPr>
          <p:nvPr/>
        </p:nvSpPr>
        <p:spPr bwMode="auto">
          <a:xfrm>
            <a:off x="251520" y="274110"/>
            <a:ext cx="7056784" cy="76944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6654" tIns="45720" rIns="66654" bIns="45720" numCol="1" anchor="ctr" anchorCtr="0" compatLnSpc="1">
            <a:prstTxWarp prst="textNoShape">
              <a:avLst/>
            </a:prstTxWarp>
            <a:spAutoFit/>
          </a:bodyPr>
          <a:lstStyle/>
          <a:p>
            <a:pPr lvl="0" eaLnBrk="0" fontAlgn="base" hangingPunct="0">
              <a:spcBef>
                <a:spcPct val="0"/>
              </a:spcBef>
              <a:spcAft>
                <a:spcPct val="0"/>
              </a:spcAft>
            </a:pPr>
            <a:r>
              <a:rPr kumimoji="1" lang="en-US" sz="2400" b="1" dirty="0">
                <a:solidFill>
                  <a:schemeClr val="tx2">
                    <a:lumMod val="75000"/>
                  </a:schemeClr>
                </a:solidFill>
              </a:rPr>
              <a:t>Checking in at the airport</a:t>
            </a:r>
            <a:endParaRPr kumimoji="0" lang="cs-CZ" sz="2400" b="1" i="0" u="none" strike="noStrike" cap="none" normalizeH="0" baseline="0" dirty="0" smtClean="0">
              <a:ln>
                <a:noFill/>
              </a:ln>
              <a:solidFill>
                <a:schemeClr val="tx2">
                  <a:lumMod val="75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2000" i="0" u="none" strike="noStrike" cap="none" normalizeH="0" baseline="0" dirty="0" err="1" smtClean="0">
                <a:ln>
                  <a:noFill/>
                </a:ln>
                <a:solidFill>
                  <a:schemeClr val="tx2">
                    <a:lumMod val="75000"/>
                  </a:schemeClr>
                </a:solidFill>
                <a:effectLst/>
                <a:latin typeface="Arial" pitchFamily="34" charset="0"/>
                <a:cs typeface="Arial" pitchFamily="34" charset="0"/>
              </a:rPr>
              <a:t>Mr</a:t>
            </a:r>
            <a:r>
              <a:rPr kumimoji="0" lang="cs-CZ" sz="2000" i="0" u="none" strike="noStrike" cap="none" normalizeH="0" baseline="0" dirty="0" smtClean="0">
                <a:ln>
                  <a:noFill/>
                </a:ln>
                <a:solidFill>
                  <a:schemeClr val="tx2">
                    <a:lumMod val="75000"/>
                  </a:schemeClr>
                </a:solidFill>
                <a:effectLst/>
                <a:latin typeface="Arial" pitchFamily="34" charset="0"/>
                <a:cs typeface="Arial" pitchFamily="34" charset="0"/>
              </a:rPr>
              <a:t> Smith </a:t>
            </a:r>
            <a:r>
              <a:rPr kumimoji="0" lang="cs-CZ" sz="2000" i="0" u="none" strike="noStrike" cap="none" normalizeH="0" baseline="0" dirty="0" err="1" smtClean="0">
                <a:ln>
                  <a:noFill/>
                </a:ln>
                <a:solidFill>
                  <a:schemeClr val="tx2">
                    <a:lumMod val="75000"/>
                  </a:schemeClr>
                </a:solidFill>
                <a:effectLst/>
                <a:latin typeface="Arial" pitchFamily="34" charset="0"/>
                <a:cs typeface="Arial" pitchFamily="34" charset="0"/>
              </a:rPr>
              <a:t>is</a:t>
            </a:r>
            <a:r>
              <a:rPr kumimoji="0" lang="cs-CZ" sz="2000" i="0" u="none" strike="noStrike" cap="none" normalizeH="0" baseline="0" dirty="0" smtClean="0">
                <a:ln>
                  <a:noFill/>
                </a:ln>
                <a:solidFill>
                  <a:schemeClr val="tx2">
                    <a:lumMod val="75000"/>
                  </a:schemeClr>
                </a:solidFill>
                <a:effectLst/>
                <a:latin typeface="Arial" pitchFamily="34" charset="0"/>
                <a:cs typeface="Arial" pitchFamily="34" charset="0"/>
              </a:rPr>
              <a:t> </a:t>
            </a:r>
            <a:r>
              <a:rPr kumimoji="0" lang="cs-CZ" sz="2000" i="0" u="none" strike="noStrike" cap="none" normalizeH="0" baseline="0" dirty="0" err="1" smtClean="0">
                <a:ln>
                  <a:noFill/>
                </a:ln>
                <a:solidFill>
                  <a:schemeClr val="tx2">
                    <a:lumMod val="75000"/>
                  </a:schemeClr>
                </a:solidFill>
                <a:effectLst/>
                <a:latin typeface="Arial" pitchFamily="34" charset="0"/>
                <a:cs typeface="Arial" pitchFamily="34" charset="0"/>
              </a:rPr>
              <a:t>checking</a:t>
            </a:r>
            <a:r>
              <a:rPr kumimoji="0" lang="cs-CZ" sz="2000" i="0" u="none" strike="noStrike" cap="none" normalizeH="0" baseline="0" dirty="0" smtClean="0">
                <a:ln>
                  <a:noFill/>
                </a:ln>
                <a:solidFill>
                  <a:schemeClr val="tx2">
                    <a:lumMod val="75000"/>
                  </a:schemeClr>
                </a:solidFill>
                <a:effectLst/>
                <a:latin typeface="Arial" pitchFamily="34" charset="0"/>
                <a:cs typeface="Arial" pitchFamily="34" charset="0"/>
              </a:rPr>
              <a:t> in </a:t>
            </a:r>
            <a:r>
              <a:rPr kumimoji="0" lang="cs-CZ" sz="2000" i="0" u="none" strike="noStrike" cap="none" normalizeH="0" baseline="0" dirty="0" err="1" smtClean="0">
                <a:ln>
                  <a:noFill/>
                </a:ln>
                <a:solidFill>
                  <a:schemeClr val="tx2">
                    <a:lumMod val="75000"/>
                  </a:schemeClr>
                </a:solidFill>
                <a:effectLst/>
                <a:latin typeface="Arial" pitchFamily="34" charset="0"/>
                <a:cs typeface="Arial" pitchFamily="34" charset="0"/>
              </a:rPr>
              <a:t>at</a:t>
            </a:r>
            <a:r>
              <a:rPr kumimoji="0" lang="cs-CZ" sz="2000" i="0" u="none" strike="noStrike" cap="none" normalizeH="0" baseline="0" dirty="0" smtClean="0">
                <a:ln>
                  <a:noFill/>
                </a:ln>
                <a:solidFill>
                  <a:schemeClr val="tx2">
                    <a:lumMod val="75000"/>
                  </a:schemeClr>
                </a:solidFill>
                <a:effectLst/>
                <a:latin typeface="Arial" pitchFamily="34" charset="0"/>
                <a:cs typeface="Arial" pitchFamily="34" charset="0"/>
              </a:rPr>
              <a:t> </a:t>
            </a:r>
            <a:r>
              <a:rPr kumimoji="0" lang="cs-CZ" sz="2000" i="0" u="none" strike="noStrike" cap="none" normalizeH="0" baseline="0" dirty="0" err="1" smtClean="0">
                <a:ln>
                  <a:noFill/>
                </a:ln>
                <a:solidFill>
                  <a:schemeClr val="tx2">
                    <a:lumMod val="75000"/>
                  </a:schemeClr>
                </a:solidFill>
                <a:effectLst/>
                <a:latin typeface="Arial" pitchFamily="34" charset="0"/>
                <a:cs typeface="Arial" pitchFamily="34" charset="0"/>
              </a:rPr>
              <a:t>the</a:t>
            </a:r>
            <a:r>
              <a:rPr kumimoji="0" lang="cs-CZ" sz="2000" i="0" u="none" strike="noStrike" cap="none" normalizeH="0" baseline="0" dirty="0" smtClean="0">
                <a:ln>
                  <a:noFill/>
                </a:ln>
                <a:solidFill>
                  <a:schemeClr val="tx2">
                    <a:lumMod val="75000"/>
                  </a:schemeClr>
                </a:solidFill>
                <a:effectLst/>
                <a:latin typeface="Arial" pitchFamily="34" charset="0"/>
                <a:cs typeface="Arial" pitchFamily="34" charset="0"/>
              </a:rPr>
              <a:t> </a:t>
            </a:r>
            <a:r>
              <a:rPr kumimoji="0" lang="cs-CZ" sz="2000" i="0" u="none" strike="noStrike" cap="none" normalizeH="0" baseline="0" dirty="0" err="1" smtClean="0">
                <a:ln>
                  <a:noFill/>
                </a:ln>
                <a:solidFill>
                  <a:schemeClr val="tx2">
                    <a:lumMod val="75000"/>
                  </a:schemeClr>
                </a:solidFill>
                <a:effectLst/>
                <a:latin typeface="Arial" pitchFamily="34" charset="0"/>
                <a:cs typeface="Arial" pitchFamily="34" charset="0"/>
              </a:rPr>
              <a:t>airport</a:t>
            </a:r>
            <a:r>
              <a:rPr kumimoji="0" lang="cs-CZ" sz="2000" i="0" u="none" strike="noStrike" cap="none" normalizeH="0" baseline="0" dirty="0" smtClean="0">
                <a:ln>
                  <a:noFill/>
                </a:ln>
                <a:solidFill>
                  <a:schemeClr val="tx2">
                    <a:lumMod val="75000"/>
                  </a:schemeClr>
                </a:solidFill>
                <a:effectLst/>
                <a:latin typeface="Arial" pitchFamily="34" charset="0"/>
                <a:cs typeface="Arial" pitchFamily="34" charset="0"/>
              </a:rPr>
              <a:t>:</a:t>
            </a:r>
            <a:endParaRPr kumimoji="0" lang="cs-CZ" sz="1800" b="0" i="0" u="none" strike="noStrike" cap="none" normalizeH="0" baseline="0" dirty="0" smtClean="0">
              <a:ln>
                <a:noFill/>
              </a:ln>
              <a:solidFill>
                <a:schemeClr val="tx2">
                  <a:lumMod val="75000"/>
                </a:schemeClr>
              </a:solidFill>
              <a:effectLst/>
              <a:latin typeface="Arial" pitchFamily="34" charset="0"/>
              <a:cs typeface="Arial" pitchFamily="34" charset="0"/>
            </a:endParaRPr>
          </a:p>
        </p:txBody>
      </p:sp>
      <p:sp>
        <p:nvSpPr>
          <p:cNvPr id="5" name="TextovéPole 4"/>
          <p:cNvSpPr txBox="1"/>
          <p:nvPr/>
        </p:nvSpPr>
        <p:spPr>
          <a:xfrm>
            <a:off x="179512" y="1340768"/>
            <a:ext cx="8568952" cy="4524315"/>
          </a:xfrm>
          <a:prstGeom prst="rect">
            <a:avLst/>
          </a:prstGeom>
          <a:noFill/>
        </p:spPr>
        <p:txBody>
          <a:bodyPr wrap="square" rtlCol="0">
            <a:spAutoFit/>
          </a:bodyPr>
          <a:lstStyle/>
          <a:p>
            <a:pPr fontAlgn="b"/>
            <a:r>
              <a:rPr kumimoji="1" lang="cs-CZ" dirty="0" err="1" smtClean="0"/>
              <a:t>Clerk</a:t>
            </a:r>
            <a:r>
              <a:rPr kumimoji="1" lang="cs-CZ" dirty="0" smtClean="0"/>
              <a:t>: </a:t>
            </a:r>
            <a:r>
              <a:rPr kumimoji="1" lang="cs-CZ" dirty="0" err="1" smtClean="0"/>
              <a:t>Good</a:t>
            </a:r>
            <a:r>
              <a:rPr kumimoji="1" lang="cs-CZ" dirty="0" smtClean="0"/>
              <a:t> </a:t>
            </a:r>
            <a:r>
              <a:rPr kumimoji="1" lang="cs-CZ" dirty="0" err="1"/>
              <a:t>Morning</a:t>
            </a:r>
            <a:r>
              <a:rPr kumimoji="1" lang="cs-CZ" dirty="0"/>
              <a:t>. </a:t>
            </a:r>
            <a:endParaRPr lang="cs-CZ" dirty="0"/>
          </a:p>
          <a:p>
            <a:pPr fontAlgn="b"/>
            <a:r>
              <a:rPr kumimoji="1" lang="cs-CZ" dirty="0" err="1" smtClean="0"/>
              <a:t>Mr</a:t>
            </a:r>
            <a:r>
              <a:rPr kumimoji="1" lang="cs-CZ" dirty="0" smtClean="0"/>
              <a:t> </a:t>
            </a:r>
            <a:r>
              <a:rPr kumimoji="1" lang="cs-CZ" dirty="0"/>
              <a:t>S </a:t>
            </a:r>
            <a:r>
              <a:rPr kumimoji="1" lang="cs-CZ" dirty="0" smtClean="0"/>
              <a:t>:  </a:t>
            </a:r>
            <a:r>
              <a:rPr kumimoji="1" lang="en-US" dirty="0" smtClean="0"/>
              <a:t>Is </a:t>
            </a:r>
            <a:r>
              <a:rPr kumimoji="1" lang="en-US" dirty="0"/>
              <a:t>this the right desk? My flight is BA123. </a:t>
            </a:r>
            <a:endParaRPr lang="cs-CZ" dirty="0"/>
          </a:p>
          <a:p>
            <a:pPr fontAlgn="b"/>
            <a:r>
              <a:rPr kumimoji="1" lang="cs-CZ" dirty="0" err="1" smtClean="0"/>
              <a:t>Clerk</a:t>
            </a:r>
            <a:r>
              <a:rPr kumimoji="1" lang="cs-CZ" dirty="0" smtClean="0"/>
              <a:t>: </a:t>
            </a:r>
            <a:r>
              <a:rPr kumimoji="1" lang="en-US" dirty="0" smtClean="0"/>
              <a:t>Yes</a:t>
            </a:r>
            <a:r>
              <a:rPr kumimoji="1" lang="en-US" dirty="0"/>
              <a:t>, that's right. I need your passport and your ticket, please.</a:t>
            </a:r>
            <a:endParaRPr lang="cs-CZ" dirty="0"/>
          </a:p>
          <a:p>
            <a:pPr fontAlgn="b"/>
            <a:r>
              <a:rPr kumimoji="1" lang="cs-CZ" dirty="0" err="1" smtClean="0"/>
              <a:t>Mr</a:t>
            </a:r>
            <a:r>
              <a:rPr kumimoji="1" lang="cs-CZ" dirty="0" smtClean="0"/>
              <a:t> S:  </a:t>
            </a:r>
            <a:r>
              <a:rPr kumimoji="1" lang="cs-CZ" dirty="0" err="1" smtClean="0"/>
              <a:t>There</a:t>
            </a:r>
            <a:r>
              <a:rPr kumimoji="1" lang="cs-CZ" dirty="0" smtClean="0"/>
              <a:t> </a:t>
            </a:r>
            <a:r>
              <a:rPr kumimoji="1" lang="cs-CZ" dirty="0" err="1"/>
              <a:t>you</a:t>
            </a:r>
            <a:r>
              <a:rPr kumimoji="1" lang="cs-CZ" dirty="0"/>
              <a:t> go. </a:t>
            </a:r>
            <a:endParaRPr lang="cs-CZ" dirty="0"/>
          </a:p>
          <a:p>
            <a:pPr fontAlgn="b"/>
            <a:r>
              <a:rPr kumimoji="1" lang="cs-CZ" dirty="0" err="1" smtClean="0"/>
              <a:t>Clerk</a:t>
            </a:r>
            <a:r>
              <a:rPr kumimoji="1" lang="cs-CZ" dirty="0"/>
              <a:t>: </a:t>
            </a:r>
            <a:r>
              <a:rPr kumimoji="1" lang="en-US" dirty="0"/>
              <a:t>Thank you. Do you have any luggage to check in </a:t>
            </a:r>
            <a:r>
              <a:rPr kumimoji="1" lang="en-US" dirty="0" err="1"/>
              <a:t>Mr</a:t>
            </a:r>
            <a:r>
              <a:rPr kumimoji="1" lang="en-US" dirty="0"/>
              <a:t> Smith?</a:t>
            </a:r>
            <a:endParaRPr lang="cs-CZ" dirty="0"/>
          </a:p>
          <a:p>
            <a:pPr fontAlgn="b"/>
            <a:r>
              <a:rPr kumimoji="1" lang="cs-CZ" dirty="0" err="1" smtClean="0"/>
              <a:t>Mr</a:t>
            </a:r>
            <a:r>
              <a:rPr kumimoji="1" lang="cs-CZ" dirty="0" smtClean="0"/>
              <a:t> S:  </a:t>
            </a:r>
            <a:r>
              <a:rPr kumimoji="1" lang="cs-CZ" dirty="0" err="1" smtClean="0"/>
              <a:t>Yes</a:t>
            </a:r>
            <a:r>
              <a:rPr kumimoji="1" lang="cs-CZ" dirty="0"/>
              <a:t>, these </a:t>
            </a:r>
            <a:r>
              <a:rPr kumimoji="1" lang="cs-CZ" dirty="0" err="1"/>
              <a:t>two</a:t>
            </a:r>
            <a:r>
              <a:rPr kumimoji="1" lang="cs-CZ" dirty="0"/>
              <a:t> </a:t>
            </a:r>
            <a:r>
              <a:rPr kumimoji="1" lang="cs-CZ" dirty="0" err="1"/>
              <a:t>suitcases</a:t>
            </a:r>
            <a:r>
              <a:rPr kumimoji="1" lang="cs-CZ" dirty="0"/>
              <a:t>.</a:t>
            </a:r>
            <a:endParaRPr lang="cs-CZ" dirty="0"/>
          </a:p>
          <a:p>
            <a:pPr fontAlgn="b"/>
            <a:r>
              <a:rPr kumimoji="1" lang="cs-CZ" dirty="0" err="1" smtClean="0"/>
              <a:t>Clerk</a:t>
            </a:r>
            <a:r>
              <a:rPr kumimoji="1" lang="cs-CZ" dirty="0" smtClean="0"/>
              <a:t>: </a:t>
            </a:r>
            <a:r>
              <a:rPr kumimoji="1" lang="en-US" dirty="0" smtClean="0"/>
              <a:t>Could </a:t>
            </a:r>
            <a:r>
              <a:rPr kumimoji="1" lang="en-US" dirty="0"/>
              <a:t>you put them on the conveyor belt, please. </a:t>
            </a:r>
            <a:endParaRPr lang="cs-CZ" dirty="0"/>
          </a:p>
          <a:p>
            <a:pPr fontAlgn="b"/>
            <a:r>
              <a:rPr kumimoji="1" lang="cs-CZ" dirty="0" err="1" smtClean="0"/>
              <a:t>Mr</a:t>
            </a:r>
            <a:r>
              <a:rPr kumimoji="1" lang="cs-CZ" dirty="0" smtClean="0"/>
              <a:t> S:  </a:t>
            </a:r>
            <a:r>
              <a:rPr kumimoji="1" lang="en-US" dirty="0" smtClean="0"/>
              <a:t>Sure</a:t>
            </a:r>
            <a:r>
              <a:rPr kumimoji="1" lang="en-US" dirty="0"/>
              <a:t>. I don't think they are over. </a:t>
            </a:r>
            <a:endParaRPr lang="cs-CZ" dirty="0"/>
          </a:p>
          <a:p>
            <a:pPr fontAlgn="b"/>
            <a:r>
              <a:rPr kumimoji="1" lang="cs-CZ" dirty="0" err="1" smtClean="0"/>
              <a:t>Clerk</a:t>
            </a:r>
            <a:r>
              <a:rPr kumimoji="1" lang="cs-CZ" dirty="0" smtClean="0"/>
              <a:t>: </a:t>
            </a:r>
            <a:r>
              <a:rPr kumimoji="1" lang="en-US" dirty="0" smtClean="0"/>
              <a:t>No</a:t>
            </a:r>
            <a:r>
              <a:rPr kumimoji="1" lang="en-US" dirty="0"/>
              <a:t>. That's fine. Would you like a window or an aisle seat?</a:t>
            </a:r>
            <a:endParaRPr lang="cs-CZ" dirty="0"/>
          </a:p>
          <a:p>
            <a:pPr fontAlgn="b"/>
            <a:r>
              <a:rPr kumimoji="1" lang="cs-CZ" dirty="0" err="1" smtClean="0"/>
              <a:t>Mr</a:t>
            </a:r>
            <a:r>
              <a:rPr kumimoji="1" lang="cs-CZ" dirty="0" smtClean="0"/>
              <a:t> S:  A </a:t>
            </a:r>
            <a:r>
              <a:rPr kumimoji="1" lang="cs-CZ" dirty="0" err="1"/>
              <a:t>window</a:t>
            </a:r>
            <a:r>
              <a:rPr kumimoji="1" lang="cs-CZ" dirty="0"/>
              <a:t> </a:t>
            </a:r>
            <a:r>
              <a:rPr kumimoji="1" lang="cs-CZ" dirty="0" err="1"/>
              <a:t>seat</a:t>
            </a:r>
            <a:r>
              <a:rPr kumimoji="1" lang="cs-CZ" dirty="0"/>
              <a:t>, </a:t>
            </a:r>
            <a:r>
              <a:rPr kumimoji="1" lang="cs-CZ" dirty="0" err="1"/>
              <a:t>please</a:t>
            </a:r>
            <a:r>
              <a:rPr kumimoji="1" lang="cs-CZ" dirty="0"/>
              <a:t>. </a:t>
            </a:r>
            <a:endParaRPr lang="cs-CZ" dirty="0"/>
          </a:p>
          <a:p>
            <a:pPr fontAlgn="b"/>
            <a:r>
              <a:rPr kumimoji="1" lang="cs-CZ" dirty="0" err="1" smtClean="0"/>
              <a:t>Clerk</a:t>
            </a:r>
            <a:r>
              <a:rPr kumimoji="1" lang="cs-CZ" dirty="0" smtClean="0"/>
              <a:t>:</a:t>
            </a:r>
            <a:r>
              <a:rPr kumimoji="1" lang="en-US" dirty="0" smtClean="0"/>
              <a:t> </a:t>
            </a:r>
            <a:r>
              <a:rPr kumimoji="1" lang="en-US" dirty="0"/>
              <a:t>Here are your luggage tags and your boarding card. Your seat is 36B. </a:t>
            </a:r>
            <a:endParaRPr lang="cs-CZ" dirty="0"/>
          </a:p>
          <a:p>
            <a:pPr fontAlgn="b"/>
            <a:r>
              <a:rPr kumimoji="1" lang="cs-CZ" dirty="0" err="1" smtClean="0"/>
              <a:t>Mr</a:t>
            </a:r>
            <a:r>
              <a:rPr kumimoji="1" lang="cs-CZ" dirty="0" smtClean="0"/>
              <a:t> S:  </a:t>
            </a:r>
            <a:r>
              <a:rPr kumimoji="1" lang="en-US" dirty="0" smtClean="0"/>
              <a:t>Thank </a:t>
            </a:r>
            <a:r>
              <a:rPr kumimoji="1" lang="en-US" dirty="0"/>
              <a:t>you. What is the boarding time?</a:t>
            </a:r>
            <a:endParaRPr lang="cs-CZ" dirty="0"/>
          </a:p>
          <a:p>
            <a:pPr fontAlgn="b"/>
            <a:r>
              <a:rPr kumimoji="1" lang="cs-CZ" dirty="0" err="1" smtClean="0"/>
              <a:t>Clerk</a:t>
            </a:r>
            <a:r>
              <a:rPr kumimoji="1" lang="cs-CZ" dirty="0" smtClean="0"/>
              <a:t>: </a:t>
            </a:r>
            <a:r>
              <a:rPr kumimoji="1" lang="en-US" dirty="0" smtClean="0"/>
              <a:t>The </a:t>
            </a:r>
            <a:r>
              <a:rPr kumimoji="1" lang="en-US" dirty="0"/>
              <a:t>plane is boarding in 30 minutes. You leave from Gate 15. Have a good flight. </a:t>
            </a:r>
            <a:endParaRPr lang="cs-CZ" dirty="0"/>
          </a:p>
          <a:p>
            <a:pPr fontAlgn="b"/>
            <a:r>
              <a:rPr kumimoji="1" lang="cs-CZ" dirty="0" err="1" smtClean="0"/>
              <a:t>Mr</a:t>
            </a:r>
            <a:r>
              <a:rPr kumimoji="1" lang="cs-CZ" dirty="0" smtClean="0"/>
              <a:t> S:  </a:t>
            </a:r>
            <a:r>
              <a:rPr kumimoji="1" lang="cs-CZ" dirty="0" err="1" smtClean="0"/>
              <a:t>Thank</a:t>
            </a:r>
            <a:r>
              <a:rPr kumimoji="1" lang="cs-CZ" dirty="0" smtClean="0"/>
              <a:t> </a:t>
            </a:r>
            <a:r>
              <a:rPr kumimoji="1" lang="cs-CZ" dirty="0" err="1"/>
              <a:t>you</a:t>
            </a:r>
            <a:r>
              <a:rPr kumimoji="1" lang="cs-CZ" dirty="0"/>
              <a:t>. </a:t>
            </a:r>
            <a:r>
              <a:rPr kumimoji="1" lang="cs-CZ" dirty="0" err="1"/>
              <a:t>Goodbye</a:t>
            </a:r>
            <a:r>
              <a:rPr kumimoji="1" lang="cs-CZ" dirty="0"/>
              <a:t>. </a:t>
            </a:r>
            <a:endParaRPr lang="cs-CZ" dirty="0"/>
          </a:p>
          <a:p>
            <a:pPr fontAlgn="b"/>
            <a:endParaRPr lang="cs-CZ" dirty="0"/>
          </a:p>
          <a:p>
            <a:endParaRPr lang="cs-CZ" dirty="0"/>
          </a:p>
        </p:txBody>
      </p:sp>
    </p:spTree>
    <p:extLst>
      <p:ext uri="{BB962C8B-B14F-4D97-AF65-F5344CB8AC3E}">
        <p14:creationId xmlns:p14="http://schemas.microsoft.com/office/powerpoint/2010/main" val="167131201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188640"/>
            <a:ext cx="8352928" cy="3477875"/>
          </a:xfrm>
          <a:prstGeom prst="rect">
            <a:avLst/>
          </a:prstGeom>
          <a:noFill/>
        </p:spPr>
        <p:txBody>
          <a:bodyPr wrap="square" rtlCol="0">
            <a:spAutoFit/>
          </a:bodyPr>
          <a:lstStyle/>
          <a:p>
            <a:endParaRPr lang="en-US" sz="1200" dirty="0" smtClean="0"/>
          </a:p>
          <a:p>
            <a:endParaRPr lang="en-US" sz="1200" dirty="0" smtClean="0"/>
          </a:p>
          <a:p>
            <a:r>
              <a:rPr lang="cs-CZ" sz="1400" dirty="0" smtClean="0"/>
              <a:t>Audio:</a:t>
            </a:r>
          </a:p>
          <a:p>
            <a:r>
              <a:rPr lang="cs-CZ" sz="1400" dirty="0" smtClean="0">
                <a:hlinkClick r:id="rId2"/>
              </a:rPr>
              <a:t>http</a:t>
            </a:r>
            <a:r>
              <a:rPr lang="cs-CZ" sz="1400" dirty="0">
                <a:hlinkClick r:id="rId2"/>
              </a:rPr>
              <a:t>://</a:t>
            </a:r>
            <a:r>
              <a:rPr lang="cs-CZ" sz="1400" dirty="0" smtClean="0">
                <a:hlinkClick r:id="rId2"/>
              </a:rPr>
              <a:t>www.audioenglish.net/english-learning/english_dialogue_air_travel_reservations_airline_2.htm</a:t>
            </a:r>
            <a:endParaRPr lang="cs-CZ" sz="1400" dirty="0" smtClean="0"/>
          </a:p>
          <a:p>
            <a:r>
              <a:rPr lang="cs-CZ" sz="1400" dirty="0">
                <a:hlinkClick r:id="rId3"/>
              </a:rPr>
              <a:t>http://</a:t>
            </a:r>
            <a:r>
              <a:rPr lang="cs-CZ" sz="1400" dirty="0" smtClean="0">
                <a:hlinkClick r:id="rId3"/>
              </a:rPr>
              <a:t>www.audioenglish.net/english-learning/english_dialogue_air_travel_flight_confirmation_1.htm</a:t>
            </a:r>
            <a:endParaRPr lang="cs-CZ" sz="1400" dirty="0" smtClean="0"/>
          </a:p>
          <a:p>
            <a:r>
              <a:rPr lang="cs-CZ" sz="1400" dirty="0" smtClean="0">
                <a:hlinkClick r:id="rId4"/>
              </a:rPr>
              <a:t>http</a:t>
            </a:r>
            <a:r>
              <a:rPr lang="cs-CZ" sz="1400" dirty="0">
                <a:hlinkClick r:id="rId4"/>
              </a:rPr>
              <a:t>://</a:t>
            </a:r>
            <a:r>
              <a:rPr lang="cs-CZ" sz="1400" dirty="0" smtClean="0">
                <a:hlinkClick r:id="rId4"/>
              </a:rPr>
              <a:t>www.audioenglish.net/english-learning/english_dialogue_air_travel_passport_control_2.htm</a:t>
            </a:r>
            <a:endParaRPr lang="cs-CZ" sz="1400" dirty="0" smtClean="0"/>
          </a:p>
          <a:p>
            <a:r>
              <a:rPr lang="cs-CZ" sz="1400" dirty="0">
                <a:hlinkClick r:id="rId5"/>
              </a:rPr>
              <a:t>http://</a:t>
            </a:r>
            <a:r>
              <a:rPr lang="cs-CZ" sz="1400" dirty="0" smtClean="0">
                <a:hlinkClick r:id="rId5"/>
              </a:rPr>
              <a:t>www.eslfast.com/robot/topics/travel/travel02.htm</a:t>
            </a:r>
            <a:endParaRPr lang="cs-CZ" sz="1400" dirty="0" smtClean="0"/>
          </a:p>
          <a:p>
            <a:r>
              <a:rPr lang="cs-CZ" sz="1400" dirty="0">
                <a:hlinkClick r:id="rId6"/>
              </a:rPr>
              <a:t>http://</a:t>
            </a:r>
            <a:r>
              <a:rPr lang="cs-CZ" sz="1400" dirty="0" smtClean="0">
                <a:hlinkClick r:id="rId6"/>
              </a:rPr>
              <a:t>www.eslfast.com/robot/topics/travel/travel04.htm</a:t>
            </a:r>
            <a:endParaRPr lang="cs-CZ" sz="1400" dirty="0" smtClean="0"/>
          </a:p>
          <a:p>
            <a:r>
              <a:rPr lang="cs-CZ" sz="1400" dirty="0">
                <a:hlinkClick r:id="rId7"/>
              </a:rPr>
              <a:t>http://</a:t>
            </a:r>
            <a:r>
              <a:rPr lang="cs-CZ" sz="1400" dirty="0" smtClean="0">
                <a:hlinkClick r:id="rId7"/>
              </a:rPr>
              <a:t>www.eslfast.com/robot/topics/travel/travel13.htm</a:t>
            </a:r>
            <a:endParaRPr lang="cs-CZ" sz="1400" dirty="0" smtClean="0"/>
          </a:p>
          <a:p>
            <a:r>
              <a:rPr lang="cs-CZ" sz="1400" dirty="0">
                <a:hlinkClick r:id="rId8"/>
              </a:rPr>
              <a:t>http://</a:t>
            </a:r>
            <a:r>
              <a:rPr lang="cs-CZ" sz="1400" dirty="0" smtClean="0">
                <a:hlinkClick r:id="rId8"/>
              </a:rPr>
              <a:t>www.eslfast.com/robot/topics/travel/travel14.htm</a:t>
            </a:r>
            <a:endParaRPr lang="cs-CZ" sz="1400" dirty="0" smtClean="0"/>
          </a:p>
          <a:p>
            <a:r>
              <a:rPr lang="cs-CZ" sz="1400" dirty="0">
                <a:hlinkClick r:id="rId9"/>
              </a:rPr>
              <a:t>http://</a:t>
            </a:r>
            <a:r>
              <a:rPr lang="cs-CZ" sz="1400" dirty="0" smtClean="0">
                <a:hlinkClick r:id="rId9"/>
              </a:rPr>
              <a:t>www.eslfast.com/robot/topics/travel/travel16.htm</a:t>
            </a:r>
            <a:endParaRPr lang="cs-CZ" sz="1400" dirty="0" smtClean="0"/>
          </a:p>
          <a:p>
            <a:endParaRPr lang="cs-CZ" sz="1400" dirty="0" smtClean="0"/>
          </a:p>
          <a:p>
            <a:endParaRPr lang="cs-CZ" sz="1400" dirty="0" smtClean="0"/>
          </a:p>
          <a:p>
            <a:endParaRPr lang="cs-CZ" sz="1400" dirty="0" smtClean="0"/>
          </a:p>
          <a:p>
            <a:r>
              <a:rPr lang="cs-CZ" sz="1400" dirty="0" smtClean="0"/>
              <a:t>Transport </a:t>
            </a:r>
            <a:r>
              <a:rPr lang="cs-CZ" sz="1400" dirty="0" err="1" smtClean="0"/>
              <a:t>crossword</a:t>
            </a:r>
            <a:r>
              <a:rPr lang="cs-CZ" sz="1400" dirty="0" smtClean="0"/>
              <a:t>:</a:t>
            </a:r>
          </a:p>
          <a:p>
            <a:r>
              <a:rPr lang="cs-CZ" sz="1400" dirty="0">
                <a:hlinkClick r:id="rId10"/>
              </a:rPr>
              <a:t>http://</a:t>
            </a:r>
            <a:r>
              <a:rPr lang="cs-CZ" sz="1400" dirty="0" smtClean="0">
                <a:hlinkClick r:id="rId10"/>
              </a:rPr>
              <a:t>www.learnenglish.de/Games/Crossword10/transport.htm</a:t>
            </a:r>
            <a:endParaRPr lang="cs-CZ" sz="1400" dirty="0"/>
          </a:p>
        </p:txBody>
      </p:sp>
    </p:spTree>
    <p:extLst>
      <p:ext uri="{BB962C8B-B14F-4D97-AF65-F5344CB8AC3E}">
        <p14:creationId xmlns:p14="http://schemas.microsoft.com/office/powerpoint/2010/main" val="368115357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188640"/>
            <a:ext cx="8352928" cy="6247864"/>
          </a:xfrm>
          <a:prstGeom prst="rect">
            <a:avLst/>
          </a:prstGeom>
          <a:noFill/>
        </p:spPr>
        <p:txBody>
          <a:bodyPr wrap="square" rtlCol="0">
            <a:spAutoFit/>
          </a:bodyPr>
          <a:lstStyle/>
          <a:p>
            <a:r>
              <a:rPr lang="cs-CZ" sz="1000" u="sng" dirty="0" smtClean="0"/>
              <a:t>ZDROJE:</a:t>
            </a:r>
          </a:p>
          <a:p>
            <a:endParaRPr lang="cs-CZ" sz="1000" u="sng" dirty="0" smtClean="0"/>
          </a:p>
          <a:p>
            <a:r>
              <a:rPr lang="en-US" sz="1000" dirty="0" smtClean="0"/>
              <a:t>Airport terminology. </a:t>
            </a:r>
            <a:r>
              <a:rPr lang="en-US" sz="1000" i="1" dirty="0" smtClean="0"/>
              <a:t>Tolearnenglish.com</a:t>
            </a:r>
            <a:r>
              <a:rPr lang="en-US" sz="1000" dirty="0" smtClean="0"/>
              <a:t> [online]. 2012 [cit. 2012-06-24]. </a:t>
            </a:r>
            <a:r>
              <a:rPr lang="en-US" sz="1000" dirty="0" err="1" smtClean="0"/>
              <a:t>Dostupné</a:t>
            </a:r>
            <a:r>
              <a:rPr lang="en-US" sz="1000" dirty="0" smtClean="0"/>
              <a:t> z: http://www.tolearnenglish.com/exercises/exercise-english-2/exercise-english-85519.php </a:t>
            </a:r>
            <a:endParaRPr lang="cs-CZ" sz="1000" dirty="0" smtClean="0"/>
          </a:p>
          <a:p>
            <a:r>
              <a:rPr lang="en-US" sz="1000" dirty="0" smtClean="0"/>
              <a:t>Airport terminology. </a:t>
            </a:r>
            <a:r>
              <a:rPr lang="en-US" sz="1000" i="1" dirty="0" smtClean="0"/>
              <a:t>Tolearnenglish.com</a:t>
            </a:r>
            <a:r>
              <a:rPr lang="en-US" sz="1000" dirty="0" smtClean="0"/>
              <a:t> [online]. 2012 [cit. 2012-06-24]. </a:t>
            </a:r>
            <a:r>
              <a:rPr lang="en-US" sz="1000" dirty="0" err="1" smtClean="0"/>
              <a:t>Dostupné</a:t>
            </a:r>
            <a:r>
              <a:rPr lang="en-US" sz="1000" dirty="0" smtClean="0"/>
              <a:t> z: http://www.tolearnenglish.com/exercises/exercise-english-2/exercise-english-85515.php </a:t>
            </a:r>
            <a:endParaRPr lang="cs-CZ" sz="1000" dirty="0" smtClean="0"/>
          </a:p>
          <a:p>
            <a:r>
              <a:rPr lang="en-US" sz="1000" dirty="0" smtClean="0"/>
              <a:t>At the airport. </a:t>
            </a:r>
            <a:r>
              <a:rPr lang="en-US" sz="1000" i="1" dirty="0" smtClean="0"/>
              <a:t>Tolearnenglish.com</a:t>
            </a:r>
            <a:r>
              <a:rPr lang="en-US" sz="1000" dirty="0" smtClean="0"/>
              <a:t> [online]. 2012 [cit. 2012-06-24]. </a:t>
            </a:r>
            <a:r>
              <a:rPr lang="en-US" sz="1000" dirty="0" err="1" smtClean="0"/>
              <a:t>Dostupné</a:t>
            </a:r>
            <a:r>
              <a:rPr lang="en-US" sz="1000" dirty="0" smtClean="0"/>
              <a:t> z: http://www.tolearnenglish.com/exercises/exercise-english-2/exercise-english-48421.php </a:t>
            </a:r>
            <a:endParaRPr lang="cs-CZ" sz="1000" dirty="0" smtClean="0"/>
          </a:p>
          <a:p>
            <a:r>
              <a:rPr lang="en-US" sz="1000" dirty="0" smtClean="0"/>
              <a:t>Lesson Plan: At the Airport. </a:t>
            </a:r>
            <a:r>
              <a:rPr lang="en-US" sz="1000" i="1" dirty="0" err="1" smtClean="0"/>
              <a:t>Yada</a:t>
            </a:r>
            <a:r>
              <a:rPr lang="en-US" sz="1000" i="1" dirty="0" smtClean="0"/>
              <a:t> </a:t>
            </a:r>
            <a:r>
              <a:rPr lang="en-US" sz="1000" i="1" dirty="0" err="1" smtClean="0"/>
              <a:t>Yada</a:t>
            </a:r>
            <a:r>
              <a:rPr lang="en-US" sz="1000" i="1" dirty="0" smtClean="0"/>
              <a:t> English</a:t>
            </a:r>
            <a:r>
              <a:rPr lang="en-US" sz="1000" dirty="0" smtClean="0"/>
              <a:t> [online]. 2012 [cit. 2012-06-24]. </a:t>
            </a:r>
            <a:r>
              <a:rPr lang="en-US" sz="1000" dirty="0" err="1" smtClean="0"/>
              <a:t>Dostupné</a:t>
            </a:r>
            <a:r>
              <a:rPr lang="en-US" sz="1000" dirty="0" smtClean="0"/>
              <a:t> z: http://www.yadayadaenglish.com/airport.htm </a:t>
            </a:r>
            <a:endParaRPr lang="cs-CZ" sz="1000" dirty="0" smtClean="0"/>
          </a:p>
          <a:p>
            <a:r>
              <a:rPr lang="cs-CZ" sz="1000" dirty="0" err="1" smtClean="0"/>
              <a:t>Airplane</a:t>
            </a:r>
            <a:r>
              <a:rPr lang="cs-CZ" sz="1000" dirty="0" smtClean="0"/>
              <a:t> </a:t>
            </a:r>
            <a:r>
              <a:rPr lang="cs-CZ" sz="1000" dirty="0" err="1" smtClean="0"/>
              <a:t>Travel</a:t>
            </a:r>
            <a:r>
              <a:rPr lang="cs-CZ" sz="1000" dirty="0" smtClean="0"/>
              <a:t>. </a:t>
            </a:r>
            <a:r>
              <a:rPr lang="cs-CZ" sz="1000" i="1" dirty="0" err="1" smtClean="0"/>
              <a:t>Esl</a:t>
            </a:r>
            <a:r>
              <a:rPr lang="cs-CZ" sz="1000" i="1" dirty="0" smtClean="0"/>
              <a:t>-</a:t>
            </a:r>
            <a:r>
              <a:rPr lang="cs-CZ" sz="1000" i="1" dirty="0" err="1" smtClean="0"/>
              <a:t>lab.com</a:t>
            </a:r>
            <a:r>
              <a:rPr lang="cs-CZ" sz="1000" dirty="0" smtClean="0"/>
              <a:t> [online]. 2012 [cit. 2012-06-24]. Dostupné z: http://www.</a:t>
            </a:r>
            <a:r>
              <a:rPr lang="cs-CZ" sz="1000" dirty="0" err="1" smtClean="0"/>
              <a:t>esl</a:t>
            </a:r>
            <a:r>
              <a:rPr lang="cs-CZ" sz="1000" dirty="0" smtClean="0"/>
              <a:t>-</a:t>
            </a:r>
            <a:r>
              <a:rPr lang="cs-CZ" sz="1000" dirty="0" err="1" smtClean="0"/>
              <a:t>lab.com</a:t>
            </a:r>
            <a:r>
              <a:rPr lang="cs-CZ" sz="1000" dirty="0" smtClean="0"/>
              <a:t>/</a:t>
            </a:r>
            <a:r>
              <a:rPr lang="cs-CZ" sz="1000" dirty="0" err="1" smtClean="0"/>
              <a:t>vocab</a:t>
            </a:r>
            <a:r>
              <a:rPr lang="cs-CZ" sz="1000" dirty="0" smtClean="0"/>
              <a:t>/v-</a:t>
            </a:r>
            <a:r>
              <a:rPr lang="cs-CZ" sz="1000" dirty="0" err="1" smtClean="0"/>
              <a:t>airplane</a:t>
            </a:r>
            <a:r>
              <a:rPr lang="cs-CZ" sz="1000" dirty="0" smtClean="0"/>
              <a:t>-</a:t>
            </a:r>
            <a:r>
              <a:rPr lang="cs-CZ" sz="1000" dirty="0" err="1" smtClean="0"/>
              <a:t>travel.htm</a:t>
            </a:r>
            <a:r>
              <a:rPr lang="cs-CZ" sz="1000" dirty="0" smtClean="0"/>
              <a:t> </a:t>
            </a:r>
          </a:p>
          <a:p>
            <a:r>
              <a:rPr lang="en-US" sz="1000" dirty="0" smtClean="0"/>
              <a:t>Beginner Dialogues - At the Airport. </a:t>
            </a:r>
            <a:r>
              <a:rPr lang="en-US" sz="1000" i="1" dirty="0" smtClean="0"/>
              <a:t>About.com</a:t>
            </a:r>
            <a:r>
              <a:rPr lang="en-US" sz="1000" dirty="0" smtClean="0"/>
              <a:t> [online]. 2012 [cit. 2012-06-24]. </a:t>
            </a:r>
            <a:r>
              <a:rPr lang="en-US" sz="1000" dirty="0" err="1" smtClean="0"/>
              <a:t>Dostupné</a:t>
            </a:r>
            <a:r>
              <a:rPr lang="en-US" sz="1000" dirty="0" smtClean="0"/>
              <a:t> z: http://esl.about.com/od/beginnerpronunciation/a/bd_airport.htm </a:t>
            </a:r>
            <a:endParaRPr lang="cs-CZ" sz="1000" dirty="0" smtClean="0"/>
          </a:p>
          <a:p>
            <a:r>
              <a:rPr lang="cs-CZ" sz="1000" dirty="0" smtClean="0"/>
              <a:t>Transport </a:t>
            </a:r>
            <a:r>
              <a:rPr lang="cs-CZ" sz="1000" dirty="0" err="1" smtClean="0"/>
              <a:t>Crossword</a:t>
            </a:r>
            <a:r>
              <a:rPr lang="cs-CZ" sz="1000" dirty="0" smtClean="0"/>
              <a:t>. </a:t>
            </a:r>
            <a:r>
              <a:rPr lang="cs-CZ" sz="1000" i="1" dirty="0" err="1" smtClean="0"/>
              <a:t>Learnenglish.de</a:t>
            </a:r>
            <a:r>
              <a:rPr lang="cs-CZ" sz="1000" dirty="0" smtClean="0"/>
              <a:t> [online]. 2012 [cit. 2012-06-24]. Dostupné z: http://www.</a:t>
            </a:r>
            <a:r>
              <a:rPr lang="cs-CZ" sz="1000" dirty="0" err="1" smtClean="0"/>
              <a:t>learnenglish.de</a:t>
            </a:r>
            <a:r>
              <a:rPr lang="cs-CZ" sz="1000" dirty="0" smtClean="0"/>
              <a:t>/</a:t>
            </a:r>
            <a:r>
              <a:rPr lang="cs-CZ" sz="1000" dirty="0" err="1" smtClean="0"/>
              <a:t>Games</a:t>
            </a:r>
            <a:r>
              <a:rPr lang="cs-CZ" sz="1000" dirty="0" smtClean="0"/>
              <a:t>/Crossword10/transport.</a:t>
            </a:r>
            <a:r>
              <a:rPr lang="cs-CZ" sz="1000" dirty="0" err="1" smtClean="0"/>
              <a:t>htm</a:t>
            </a:r>
            <a:r>
              <a:rPr lang="cs-CZ" sz="1000" dirty="0" smtClean="0"/>
              <a:t> </a:t>
            </a:r>
          </a:p>
          <a:p>
            <a:endParaRPr lang="cs-CZ" sz="1000" dirty="0" smtClean="0"/>
          </a:p>
          <a:p>
            <a:r>
              <a:rPr lang="cs-CZ" sz="1000" dirty="0" smtClean="0"/>
              <a:t>Letiště Praha Ruzyně. </a:t>
            </a:r>
            <a:r>
              <a:rPr lang="cs-CZ" sz="1000" i="1" dirty="0" smtClean="0"/>
              <a:t>Transport </a:t>
            </a:r>
            <a:r>
              <a:rPr lang="cs-CZ" sz="1000" i="1" dirty="0" err="1" smtClean="0"/>
              <a:t>Chief</a:t>
            </a:r>
            <a:r>
              <a:rPr lang="cs-CZ" sz="1000" dirty="0" smtClean="0"/>
              <a:t> [online]. 2012 [cit. 2012-06-24]. Dostupné z: http://www.</a:t>
            </a:r>
            <a:r>
              <a:rPr lang="cs-CZ" sz="1000" dirty="0" err="1" smtClean="0"/>
              <a:t>transportchief.cz</a:t>
            </a:r>
            <a:r>
              <a:rPr lang="cs-CZ" sz="1000" dirty="0" smtClean="0"/>
              <a:t>/</a:t>
            </a:r>
            <a:r>
              <a:rPr lang="cs-CZ" sz="1000" dirty="0" err="1" smtClean="0"/>
              <a:t>letiste</a:t>
            </a:r>
            <a:r>
              <a:rPr lang="cs-CZ" sz="1000" dirty="0" smtClean="0"/>
              <a:t>-</a:t>
            </a:r>
            <a:r>
              <a:rPr lang="cs-CZ" sz="1000" dirty="0" err="1" smtClean="0"/>
              <a:t>ruzyne</a:t>
            </a:r>
            <a:r>
              <a:rPr lang="cs-CZ" sz="1000" dirty="0" smtClean="0"/>
              <a:t>/</a:t>
            </a:r>
            <a:r>
              <a:rPr lang="cs-CZ" sz="1000" dirty="0" err="1" smtClean="0"/>
              <a:t>letiste</a:t>
            </a:r>
            <a:r>
              <a:rPr lang="cs-CZ" sz="1000" dirty="0" smtClean="0"/>
              <a:t>-</a:t>
            </a:r>
            <a:r>
              <a:rPr lang="cs-CZ" sz="1000" dirty="0" err="1" smtClean="0"/>
              <a:t>praha</a:t>
            </a:r>
            <a:r>
              <a:rPr lang="cs-CZ" sz="1000" dirty="0" smtClean="0"/>
              <a:t>-</a:t>
            </a:r>
            <a:r>
              <a:rPr lang="cs-CZ" sz="1000" dirty="0" err="1" smtClean="0"/>
              <a:t>ruzyne</a:t>
            </a:r>
            <a:r>
              <a:rPr lang="cs-CZ" sz="1000" dirty="0" smtClean="0"/>
              <a:t> </a:t>
            </a:r>
          </a:p>
          <a:p>
            <a:r>
              <a:rPr lang="en-US" sz="1000" dirty="0" smtClean="0"/>
              <a:t>Planes. </a:t>
            </a:r>
            <a:r>
              <a:rPr lang="en-US" sz="1000" i="1" dirty="0" smtClean="0"/>
              <a:t>Zack´s planes</a:t>
            </a:r>
            <a:r>
              <a:rPr lang="en-US" sz="1000" dirty="0" smtClean="0"/>
              <a:t> [online]. 2012 [cit. 2012-06-24]. </a:t>
            </a:r>
            <a:r>
              <a:rPr lang="en-US" sz="1000" dirty="0" err="1" smtClean="0"/>
              <a:t>Dostupné</a:t>
            </a:r>
            <a:r>
              <a:rPr lang="en-US" sz="1000" dirty="0" smtClean="0"/>
              <a:t> z: http://zacksplanes.wordpress.com/planes/ </a:t>
            </a:r>
          </a:p>
          <a:p>
            <a:r>
              <a:rPr lang="cs-CZ" sz="1000" dirty="0" smtClean="0"/>
              <a:t>B737-700ER bude mít dolet 10 200 kilometrů. </a:t>
            </a:r>
            <a:r>
              <a:rPr lang="cs-CZ" sz="1000" i="1" dirty="0" err="1" smtClean="0"/>
              <a:t>Airways.cz</a:t>
            </a:r>
            <a:r>
              <a:rPr lang="cs-CZ" sz="1000" dirty="0" smtClean="0"/>
              <a:t> [online]. 2006 [cit. 2012-06-24]. Dostupné z: http://www.</a:t>
            </a:r>
            <a:r>
              <a:rPr lang="cs-CZ" sz="1000" dirty="0" err="1" smtClean="0"/>
              <a:t>airways.cz</a:t>
            </a:r>
            <a:r>
              <a:rPr lang="cs-CZ" sz="1000" dirty="0" smtClean="0"/>
              <a:t>/</a:t>
            </a:r>
            <a:r>
              <a:rPr lang="cs-CZ" sz="1000" dirty="0" err="1" smtClean="0"/>
              <a:t>clanek</a:t>
            </a:r>
            <a:r>
              <a:rPr lang="cs-CZ" sz="1000" dirty="0" smtClean="0"/>
              <a:t>/2006-02-02/b737-700er-bude-</a:t>
            </a:r>
            <a:r>
              <a:rPr lang="cs-CZ" sz="1000" dirty="0" err="1" smtClean="0"/>
              <a:t>mit</a:t>
            </a:r>
            <a:r>
              <a:rPr lang="cs-CZ" sz="1000" dirty="0" smtClean="0"/>
              <a:t>-dolet-10-200-kilometru </a:t>
            </a:r>
          </a:p>
          <a:p>
            <a:r>
              <a:rPr lang="cs-CZ" sz="1000" dirty="0" err="1" smtClean="0"/>
              <a:t>Antonov</a:t>
            </a:r>
            <a:r>
              <a:rPr lang="cs-CZ" sz="1000" dirty="0" smtClean="0"/>
              <a:t> chce s </a:t>
            </a:r>
            <a:r>
              <a:rPr lang="cs-CZ" sz="1000" dirty="0" err="1" smtClean="0"/>
              <a:t>An</a:t>
            </a:r>
            <a:r>
              <a:rPr lang="cs-CZ" sz="1000" dirty="0" smtClean="0"/>
              <a:t>-148 i na evropské trhy. </a:t>
            </a:r>
            <a:r>
              <a:rPr lang="cs-CZ" sz="1000" i="1" dirty="0" err="1" smtClean="0"/>
              <a:t>Letectvi.cz</a:t>
            </a:r>
            <a:r>
              <a:rPr lang="cs-CZ" sz="1000" dirty="0" smtClean="0"/>
              <a:t> [online]. 2002 [cit. 2012-06-24]. Dostupné z: http://www.</a:t>
            </a:r>
            <a:r>
              <a:rPr lang="cs-CZ" sz="1000" dirty="0" err="1" smtClean="0"/>
              <a:t>letectvi.cz</a:t>
            </a:r>
            <a:r>
              <a:rPr lang="cs-CZ" sz="1000" dirty="0" smtClean="0"/>
              <a:t>/</a:t>
            </a:r>
            <a:r>
              <a:rPr lang="cs-CZ" sz="1000" dirty="0" err="1" smtClean="0"/>
              <a:t>letectvi</a:t>
            </a:r>
            <a:r>
              <a:rPr lang="cs-CZ" sz="1000" dirty="0" smtClean="0"/>
              <a:t>/Article61454.html </a:t>
            </a:r>
          </a:p>
          <a:p>
            <a:r>
              <a:rPr lang="cs-CZ" sz="1000" dirty="0" err="1" smtClean="0"/>
              <a:t>StarCraft</a:t>
            </a:r>
            <a:r>
              <a:rPr lang="cs-CZ" sz="1000" dirty="0" smtClean="0"/>
              <a:t> II </a:t>
            </a:r>
            <a:r>
              <a:rPr lang="cs-CZ" sz="1000" dirty="0" err="1" smtClean="0"/>
              <a:t>makes</a:t>
            </a:r>
            <a:r>
              <a:rPr lang="cs-CZ" sz="1000" dirty="0" smtClean="0"/>
              <a:t> </a:t>
            </a:r>
            <a:r>
              <a:rPr lang="cs-CZ" sz="1000" dirty="0" err="1" smtClean="0"/>
              <a:t>it</a:t>
            </a:r>
            <a:r>
              <a:rPr lang="cs-CZ" sz="1000" dirty="0" smtClean="0"/>
              <a:t> to </a:t>
            </a:r>
            <a:r>
              <a:rPr lang="cs-CZ" sz="1000" dirty="0" err="1" smtClean="0"/>
              <a:t>Korean</a:t>
            </a:r>
            <a:r>
              <a:rPr lang="cs-CZ" sz="1000" dirty="0" smtClean="0"/>
              <a:t> </a:t>
            </a:r>
            <a:r>
              <a:rPr lang="cs-CZ" sz="1000" dirty="0" err="1" smtClean="0"/>
              <a:t>planes</a:t>
            </a:r>
            <a:r>
              <a:rPr lang="cs-CZ" sz="1000" dirty="0" smtClean="0"/>
              <a:t>. </a:t>
            </a:r>
            <a:r>
              <a:rPr lang="cs-CZ" sz="1000" i="1" dirty="0" err="1" smtClean="0"/>
              <a:t>Newlaunches.com</a:t>
            </a:r>
            <a:r>
              <a:rPr lang="cs-CZ" sz="1000" dirty="0" smtClean="0"/>
              <a:t> [online]. 2010 [cit. 2012-06-24]. Dostupné z: http://www.</a:t>
            </a:r>
            <a:r>
              <a:rPr lang="cs-CZ" sz="1000" dirty="0" err="1" smtClean="0"/>
              <a:t>newlaunches.com</a:t>
            </a:r>
            <a:r>
              <a:rPr lang="cs-CZ" sz="1000" dirty="0" smtClean="0"/>
              <a:t>/</a:t>
            </a:r>
            <a:r>
              <a:rPr lang="cs-CZ" sz="1000" dirty="0" err="1" smtClean="0"/>
              <a:t>archives</a:t>
            </a:r>
            <a:r>
              <a:rPr lang="cs-CZ" sz="1000" dirty="0" smtClean="0"/>
              <a:t>/</a:t>
            </a:r>
            <a:r>
              <a:rPr lang="cs-CZ" sz="1000" dirty="0" err="1" smtClean="0"/>
              <a:t>starcraft</a:t>
            </a:r>
            <a:r>
              <a:rPr lang="cs-CZ" sz="1000" dirty="0" smtClean="0"/>
              <a:t>_</a:t>
            </a:r>
            <a:r>
              <a:rPr lang="cs-CZ" sz="1000" dirty="0" err="1" smtClean="0"/>
              <a:t>ii</a:t>
            </a:r>
            <a:r>
              <a:rPr lang="cs-CZ" sz="1000" dirty="0" smtClean="0"/>
              <a:t>_</a:t>
            </a:r>
            <a:r>
              <a:rPr lang="cs-CZ" sz="1000" dirty="0" err="1" smtClean="0"/>
              <a:t>makes</a:t>
            </a:r>
            <a:r>
              <a:rPr lang="cs-CZ" sz="1000" dirty="0" smtClean="0"/>
              <a:t>_</a:t>
            </a:r>
            <a:r>
              <a:rPr lang="cs-CZ" sz="1000" dirty="0" err="1" smtClean="0"/>
              <a:t>it</a:t>
            </a:r>
            <a:r>
              <a:rPr lang="cs-CZ" sz="1000" dirty="0" smtClean="0"/>
              <a:t>_to_</a:t>
            </a:r>
            <a:r>
              <a:rPr lang="cs-CZ" sz="1000" dirty="0" err="1" smtClean="0"/>
              <a:t>korean</a:t>
            </a:r>
            <a:r>
              <a:rPr lang="cs-CZ" sz="1000" dirty="0" smtClean="0"/>
              <a:t>_</a:t>
            </a:r>
            <a:r>
              <a:rPr lang="cs-CZ" sz="1000" dirty="0" err="1" smtClean="0"/>
              <a:t>planes.php</a:t>
            </a:r>
            <a:r>
              <a:rPr lang="cs-CZ" sz="1000" dirty="0" smtClean="0"/>
              <a:t> </a:t>
            </a:r>
          </a:p>
          <a:p>
            <a:r>
              <a:rPr lang="fr-FR" sz="1000" dirty="0" smtClean="0"/>
              <a:t>Jet airplanes. </a:t>
            </a:r>
            <a:r>
              <a:rPr lang="fr-FR" sz="1000" i="1" dirty="0" smtClean="0"/>
              <a:t>Graphics hunt</a:t>
            </a:r>
            <a:r>
              <a:rPr lang="fr-FR" sz="1000" dirty="0" smtClean="0"/>
              <a:t> [online]. 2009 [cit. 2012-06-24]. Dostupné z: http://www.graphicshunt.com/tags/1/jet+airplanes.htm </a:t>
            </a:r>
            <a:endParaRPr lang="cs-CZ" sz="1000" dirty="0" smtClean="0"/>
          </a:p>
          <a:p>
            <a:r>
              <a:rPr lang="cs-CZ" sz="1000" dirty="0" smtClean="0"/>
              <a:t>Airbus A320-200 </a:t>
            </a:r>
            <a:r>
              <a:rPr lang="cs-CZ" sz="1000" dirty="0" err="1" smtClean="0"/>
              <a:t>Air</a:t>
            </a:r>
            <a:r>
              <a:rPr lang="cs-CZ" sz="1000" dirty="0" smtClean="0"/>
              <a:t> Malta. </a:t>
            </a:r>
            <a:r>
              <a:rPr lang="cs-CZ" sz="1000" i="1" dirty="0" smtClean="0"/>
              <a:t>My-</a:t>
            </a:r>
            <a:r>
              <a:rPr lang="cs-CZ" sz="1000" i="1" dirty="0" err="1" smtClean="0"/>
              <a:t>planes.com</a:t>
            </a:r>
            <a:r>
              <a:rPr lang="cs-CZ" sz="1000" dirty="0" smtClean="0"/>
              <a:t> [online]. 2007 [cit. 2012-06-24]. Dostupné z: http://my-</a:t>
            </a:r>
            <a:r>
              <a:rPr lang="cs-CZ" sz="1000" dirty="0" err="1" smtClean="0"/>
              <a:t>planes.com</a:t>
            </a:r>
            <a:r>
              <a:rPr lang="cs-CZ" sz="1000" dirty="0" smtClean="0"/>
              <a:t>/freeware/A320_</a:t>
            </a:r>
            <a:r>
              <a:rPr lang="cs-CZ" sz="1000" dirty="0" err="1" smtClean="0"/>
              <a:t>Air</a:t>
            </a:r>
            <a:r>
              <a:rPr lang="cs-CZ" sz="1000" dirty="0" smtClean="0"/>
              <a:t>_Malta/</a:t>
            </a:r>
            <a:r>
              <a:rPr lang="cs-CZ" sz="1000" dirty="0" err="1" smtClean="0"/>
              <a:t>Air</a:t>
            </a:r>
            <a:r>
              <a:rPr lang="cs-CZ" sz="1000" dirty="0" smtClean="0"/>
              <a:t>_Malta.</a:t>
            </a:r>
            <a:r>
              <a:rPr lang="cs-CZ" sz="1000" dirty="0" err="1" smtClean="0"/>
              <a:t>html</a:t>
            </a:r>
            <a:r>
              <a:rPr lang="cs-CZ" sz="1000" dirty="0" smtClean="0"/>
              <a:t> </a:t>
            </a:r>
          </a:p>
          <a:p>
            <a:endParaRPr lang="cs-CZ" sz="1000" dirty="0" smtClean="0"/>
          </a:p>
          <a:p>
            <a:r>
              <a:rPr lang="cs-CZ" sz="1000" dirty="0" smtClean="0"/>
              <a:t>AUDIO:</a:t>
            </a:r>
          </a:p>
          <a:p>
            <a:r>
              <a:rPr lang="cs-CZ" sz="1000" dirty="0" err="1" smtClean="0"/>
              <a:t>Reservations</a:t>
            </a:r>
            <a:r>
              <a:rPr lang="cs-CZ" sz="1000" dirty="0" smtClean="0"/>
              <a:t> (</a:t>
            </a:r>
            <a:r>
              <a:rPr lang="cs-CZ" sz="1000" dirty="0" err="1" smtClean="0"/>
              <a:t>airline</a:t>
            </a:r>
            <a:r>
              <a:rPr lang="cs-CZ" sz="1000" dirty="0" smtClean="0"/>
              <a:t>). </a:t>
            </a:r>
            <a:r>
              <a:rPr lang="cs-CZ" sz="1000" i="1" dirty="0" err="1" smtClean="0"/>
              <a:t>Audioenglish.net</a:t>
            </a:r>
            <a:r>
              <a:rPr lang="cs-CZ" sz="1000" dirty="0" smtClean="0"/>
              <a:t> [online]. 2012 [cit. 2012-06-24]. Dostupné z: http://www.</a:t>
            </a:r>
            <a:r>
              <a:rPr lang="cs-CZ" sz="1000" dirty="0" err="1" smtClean="0"/>
              <a:t>audioenglish.net</a:t>
            </a:r>
            <a:r>
              <a:rPr lang="cs-CZ" sz="1000" dirty="0" smtClean="0"/>
              <a:t>/</a:t>
            </a:r>
            <a:r>
              <a:rPr lang="cs-CZ" sz="1000" dirty="0" err="1" smtClean="0"/>
              <a:t>english</a:t>
            </a:r>
            <a:r>
              <a:rPr lang="cs-CZ" sz="1000" dirty="0" smtClean="0"/>
              <a:t>-</a:t>
            </a:r>
            <a:r>
              <a:rPr lang="cs-CZ" sz="1000" dirty="0" err="1" smtClean="0"/>
              <a:t>learning</a:t>
            </a:r>
            <a:r>
              <a:rPr lang="cs-CZ" sz="1000" dirty="0" smtClean="0"/>
              <a:t>/</a:t>
            </a:r>
            <a:r>
              <a:rPr lang="cs-CZ" sz="1000" dirty="0" err="1" smtClean="0"/>
              <a:t>english</a:t>
            </a:r>
            <a:r>
              <a:rPr lang="cs-CZ" sz="1000" dirty="0" smtClean="0"/>
              <a:t>_</a:t>
            </a:r>
            <a:r>
              <a:rPr lang="cs-CZ" sz="1000" dirty="0" err="1" smtClean="0"/>
              <a:t>dialogue</a:t>
            </a:r>
            <a:r>
              <a:rPr lang="cs-CZ" sz="1000" dirty="0" smtClean="0"/>
              <a:t>_</a:t>
            </a:r>
            <a:r>
              <a:rPr lang="cs-CZ" sz="1000" dirty="0" err="1" smtClean="0"/>
              <a:t>air</a:t>
            </a:r>
            <a:r>
              <a:rPr lang="cs-CZ" sz="1000" dirty="0" smtClean="0"/>
              <a:t>_</a:t>
            </a:r>
            <a:r>
              <a:rPr lang="cs-CZ" sz="1000" dirty="0" err="1" smtClean="0"/>
              <a:t>travel</a:t>
            </a:r>
            <a:r>
              <a:rPr lang="cs-CZ" sz="1000" dirty="0" smtClean="0"/>
              <a:t>_</a:t>
            </a:r>
            <a:r>
              <a:rPr lang="cs-CZ" sz="1000" dirty="0" err="1" smtClean="0"/>
              <a:t>reservations</a:t>
            </a:r>
            <a:r>
              <a:rPr lang="cs-CZ" sz="1000" dirty="0" smtClean="0"/>
              <a:t>_</a:t>
            </a:r>
            <a:r>
              <a:rPr lang="cs-CZ" sz="1000" dirty="0" err="1" smtClean="0"/>
              <a:t>airline</a:t>
            </a:r>
            <a:r>
              <a:rPr lang="cs-CZ" sz="1000" dirty="0" smtClean="0"/>
              <a:t>_2.htm </a:t>
            </a:r>
            <a:endParaRPr lang="en-US" sz="1000" dirty="0" smtClean="0"/>
          </a:p>
          <a:p>
            <a:r>
              <a:rPr lang="en-US" sz="1000" dirty="0" smtClean="0"/>
              <a:t>Confirmation of flight reservation. </a:t>
            </a:r>
            <a:r>
              <a:rPr lang="en-US" sz="1000" i="1" dirty="0" smtClean="0"/>
              <a:t>Audioenglish.net</a:t>
            </a:r>
            <a:r>
              <a:rPr lang="en-US" sz="1000" dirty="0" smtClean="0"/>
              <a:t> [online]. 2012 [cit. 2012-06-24]. </a:t>
            </a:r>
            <a:r>
              <a:rPr lang="en-US" sz="1000" dirty="0" err="1" smtClean="0"/>
              <a:t>Dostupné</a:t>
            </a:r>
            <a:r>
              <a:rPr lang="en-US" sz="1000" dirty="0" smtClean="0"/>
              <a:t> z: http://www.audioenglish.net/english-learning/english_dialogue_air_travel_flight_confirmation_1.htm </a:t>
            </a:r>
            <a:endParaRPr lang="cs-CZ" sz="1000" dirty="0" smtClean="0"/>
          </a:p>
          <a:p>
            <a:r>
              <a:rPr lang="cs-CZ" sz="1000" dirty="0" err="1" smtClean="0"/>
              <a:t>At</a:t>
            </a:r>
            <a:r>
              <a:rPr lang="cs-CZ" sz="1000" dirty="0" smtClean="0"/>
              <a:t> </a:t>
            </a:r>
            <a:r>
              <a:rPr lang="cs-CZ" sz="1000" dirty="0" err="1" smtClean="0"/>
              <a:t>passport</a:t>
            </a:r>
            <a:r>
              <a:rPr lang="cs-CZ" sz="1000" dirty="0" smtClean="0"/>
              <a:t> </a:t>
            </a:r>
            <a:r>
              <a:rPr lang="cs-CZ" sz="1000" dirty="0" err="1" smtClean="0"/>
              <a:t>control</a:t>
            </a:r>
            <a:r>
              <a:rPr lang="cs-CZ" sz="1000" dirty="0" smtClean="0"/>
              <a:t>. </a:t>
            </a:r>
            <a:r>
              <a:rPr lang="cs-CZ" sz="1000" i="1" dirty="0" err="1" smtClean="0"/>
              <a:t>Audioenglish.net</a:t>
            </a:r>
            <a:r>
              <a:rPr lang="cs-CZ" sz="1000" dirty="0" smtClean="0"/>
              <a:t> [online]. 2012 [cit. 2012-06-24]. Dostupné z: http://www.</a:t>
            </a:r>
            <a:r>
              <a:rPr lang="cs-CZ" sz="1000" dirty="0" err="1" smtClean="0"/>
              <a:t>audioenglish.net</a:t>
            </a:r>
            <a:r>
              <a:rPr lang="cs-CZ" sz="1000" dirty="0" smtClean="0"/>
              <a:t>/</a:t>
            </a:r>
            <a:r>
              <a:rPr lang="cs-CZ" sz="1000" dirty="0" err="1" smtClean="0"/>
              <a:t>english</a:t>
            </a:r>
            <a:r>
              <a:rPr lang="cs-CZ" sz="1000" dirty="0" smtClean="0"/>
              <a:t>-</a:t>
            </a:r>
            <a:r>
              <a:rPr lang="cs-CZ" sz="1000" dirty="0" err="1" smtClean="0"/>
              <a:t>learning</a:t>
            </a:r>
            <a:r>
              <a:rPr lang="cs-CZ" sz="1000" dirty="0" smtClean="0"/>
              <a:t>/</a:t>
            </a:r>
            <a:r>
              <a:rPr lang="cs-CZ" sz="1000" dirty="0" err="1" smtClean="0"/>
              <a:t>english</a:t>
            </a:r>
            <a:r>
              <a:rPr lang="cs-CZ" sz="1000" dirty="0" smtClean="0"/>
              <a:t>_</a:t>
            </a:r>
            <a:r>
              <a:rPr lang="cs-CZ" sz="1000" dirty="0" err="1" smtClean="0"/>
              <a:t>dialogue</a:t>
            </a:r>
            <a:r>
              <a:rPr lang="cs-CZ" sz="1000" dirty="0" smtClean="0"/>
              <a:t>_</a:t>
            </a:r>
            <a:r>
              <a:rPr lang="cs-CZ" sz="1000" dirty="0" err="1" smtClean="0"/>
              <a:t>air</a:t>
            </a:r>
            <a:r>
              <a:rPr lang="cs-CZ" sz="1000" dirty="0" smtClean="0"/>
              <a:t>_</a:t>
            </a:r>
            <a:r>
              <a:rPr lang="cs-CZ" sz="1000" dirty="0" err="1" smtClean="0"/>
              <a:t>travel</a:t>
            </a:r>
            <a:r>
              <a:rPr lang="cs-CZ" sz="1000" dirty="0" smtClean="0"/>
              <a:t>_</a:t>
            </a:r>
            <a:r>
              <a:rPr lang="cs-CZ" sz="1000" dirty="0" err="1" smtClean="0"/>
              <a:t>passport</a:t>
            </a:r>
            <a:r>
              <a:rPr lang="cs-CZ" sz="1000" dirty="0" smtClean="0"/>
              <a:t>_</a:t>
            </a:r>
            <a:r>
              <a:rPr lang="cs-CZ" sz="1000" dirty="0" err="1" smtClean="0"/>
              <a:t>control</a:t>
            </a:r>
            <a:r>
              <a:rPr lang="cs-CZ" sz="1000" dirty="0" smtClean="0"/>
              <a:t>_2.htm </a:t>
            </a:r>
          </a:p>
          <a:p>
            <a:r>
              <a:rPr lang="en-US" sz="1000" dirty="0" smtClean="0"/>
              <a:t>Making a Plane Reservation. </a:t>
            </a:r>
            <a:r>
              <a:rPr lang="en-US" sz="1000" i="1" dirty="0" smtClean="0"/>
              <a:t>Eslfast.com</a:t>
            </a:r>
            <a:r>
              <a:rPr lang="en-US" sz="1000" dirty="0" smtClean="0"/>
              <a:t> [online]. 2012 [cit. 2012-06-24]. </a:t>
            </a:r>
            <a:r>
              <a:rPr lang="en-US" sz="1000" dirty="0" err="1" smtClean="0"/>
              <a:t>Dostupné</a:t>
            </a:r>
            <a:r>
              <a:rPr lang="en-US" sz="1000" dirty="0" smtClean="0"/>
              <a:t> z: http://www.eslfast.com/robot/topics/travel/travel02.htm </a:t>
            </a:r>
            <a:endParaRPr lang="cs-CZ" sz="1000" dirty="0" smtClean="0"/>
          </a:p>
          <a:p>
            <a:r>
              <a:rPr lang="cs-CZ" sz="1000" dirty="0" err="1" smtClean="0"/>
              <a:t>Buying</a:t>
            </a:r>
            <a:r>
              <a:rPr lang="cs-CZ" sz="1000" dirty="0" smtClean="0"/>
              <a:t> a Plane </a:t>
            </a:r>
            <a:r>
              <a:rPr lang="cs-CZ" sz="1000" dirty="0" err="1" smtClean="0"/>
              <a:t>Ticket</a:t>
            </a:r>
            <a:r>
              <a:rPr lang="cs-CZ" sz="1000" dirty="0" smtClean="0"/>
              <a:t>. </a:t>
            </a:r>
            <a:r>
              <a:rPr lang="cs-CZ" sz="1000" i="1" dirty="0" err="1" smtClean="0"/>
              <a:t>Eslfast.com</a:t>
            </a:r>
            <a:r>
              <a:rPr lang="cs-CZ" sz="1000" dirty="0" smtClean="0"/>
              <a:t> [online]. 2012 [cit. 2012-06-24]. Dostupné z: http://www.</a:t>
            </a:r>
            <a:r>
              <a:rPr lang="cs-CZ" sz="1000" dirty="0" err="1" smtClean="0"/>
              <a:t>eslfast.com</a:t>
            </a:r>
            <a:r>
              <a:rPr lang="cs-CZ" sz="1000" dirty="0" smtClean="0"/>
              <a:t>/robot/</a:t>
            </a:r>
            <a:r>
              <a:rPr lang="cs-CZ" sz="1000" dirty="0" err="1" smtClean="0"/>
              <a:t>topics</a:t>
            </a:r>
            <a:r>
              <a:rPr lang="cs-CZ" sz="1000" dirty="0" smtClean="0"/>
              <a:t>/</a:t>
            </a:r>
            <a:r>
              <a:rPr lang="cs-CZ" sz="1000" dirty="0" err="1" smtClean="0"/>
              <a:t>travel</a:t>
            </a:r>
            <a:r>
              <a:rPr lang="cs-CZ" sz="1000" dirty="0" smtClean="0"/>
              <a:t>/travel04.htm </a:t>
            </a:r>
          </a:p>
          <a:p>
            <a:r>
              <a:rPr lang="en-US" sz="1000" dirty="0" smtClean="0"/>
              <a:t>Talking to a Flight Attendant. </a:t>
            </a:r>
            <a:r>
              <a:rPr lang="en-US" sz="1000" i="1" dirty="0" smtClean="0"/>
              <a:t>Eslfast.com</a:t>
            </a:r>
            <a:r>
              <a:rPr lang="en-US" sz="1000" dirty="0" smtClean="0"/>
              <a:t> [online]. 2012 [cit. 2012-06-24]. </a:t>
            </a:r>
            <a:r>
              <a:rPr lang="en-US" sz="1000" dirty="0" err="1" smtClean="0"/>
              <a:t>Dostupné</a:t>
            </a:r>
            <a:r>
              <a:rPr lang="en-US" sz="1000" dirty="0" smtClean="0"/>
              <a:t> z: http://www.eslfast.com/robot/topics/travel/travel13.htm </a:t>
            </a:r>
            <a:endParaRPr lang="cs-CZ" sz="1000" dirty="0" smtClean="0"/>
          </a:p>
          <a:p>
            <a:r>
              <a:rPr lang="en-US" sz="1000" dirty="0" smtClean="0"/>
              <a:t>Talking to a Seatmate. </a:t>
            </a:r>
            <a:r>
              <a:rPr lang="en-US" sz="1000" i="1" dirty="0" smtClean="0"/>
              <a:t>Eslfast.com</a:t>
            </a:r>
            <a:r>
              <a:rPr lang="en-US" sz="1000" dirty="0" smtClean="0"/>
              <a:t> [online]. 2012 [cit. 2012-06-24]. </a:t>
            </a:r>
            <a:r>
              <a:rPr lang="en-US" sz="1000" dirty="0" err="1" smtClean="0"/>
              <a:t>Dostupné</a:t>
            </a:r>
            <a:r>
              <a:rPr lang="en-US" sz="1000" dirty="0" smtClean="0"/>
              <a:t> z: http://www.eslfast.com/robot/topics/travel/travel14.htm </a:t>
            </a:r>
          </a:p>
          <a:p>
            <a:r>
              <a:rPr lang="en-US" sz="1000" dirty="0" smtClean="0"/>
              <a:t>Missing Connecting Flight. </a:t>
            </a:r>
            <a:r>
              <a:rPr lang="en-US" sz="1000" i="1" dirty="0" smtClean="0"/>
              <a:t>Eslfast.com</a:t>
            </a:r>
            <a:r>
              <a:rPr lang="en-US" sz="1000" dirty="0" smtClean="0"/>
              <a:t> [online]. 2012 [cit. 2012-06-24]. </a:t>
            </a:r>
            <a:r>
              <a:rPr lang="en-US" sz="1000" dirty="0" err="1" smtClean="0"/>
              <a:t>Dostupné</a:t>
            </a:r>
            <a:r>
              <a:rPr lang="en-US" sz="1000" dirty="0" smtClean="0"/>
              <a:t> z: http://www.eslfast.com/robot/topics/travel/travel16.htm </a:t>
            </a:r>
          </a:p>
          <a:p>
            <a:endParaRPr lang="en-US" sz="1000" dirty="0" smtClean="0"/>
          </a:p>
          <a:p>
            <a:endParaRPr lang="en-US" sz="1000" dirty="0" smtClean="0"/>
          </a:p>
          <a:p>
            <a:endParaRPr lang="cs-CZ" sz="1000" dirty="0" smtClean="0"/>
          </a:p>
        </p:txBody>
      </p:sp>
    </p:spTree>
    <p:extLst>
      <p:ext uri="{BB962C8B-B14F-4D97-AF65-F5344CB8AC3E}">
        <p14:creationId xmlns:p14="http://schemas.microsoft.com/office/powerpoint/2010/main" val="157449898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ooklet">
  <a:themeElements>
    <a:clrScheme name="Brooklet">
      <a:dk1>
        <a:sysClr val="windowText" lastClr="000000"/>
      </a:dk1>
      <a:lt1>
        <a:sysClr val="window" lastClr="FFFFFF"/>
      </a:lt1>
      <a:dk2>
        <a:srgbClr val="4062E3"/>
      </a:dk2>
      <a:lt2>
        <a:srgbClr val="C7E4F8"/>
      </a:lt2>
      <a:accent1>
        <a:srgbClr val="79498D"/>
      </a:accent1>
      <a:accent2>
        <a:srgbClr val="AE236A"/>
      </a:accent2>
      <a:accent3>
        <a:srgbClr val="F88941"/>
      </a:accent3>
      <a:accent4>
        <a:srgbClr val="DEC441"/>
      </a:accent4>
      <a:accent5>
        <a:srgbClr val="9FA500"/>
      </a:accent5>
      <a:accent6>
        <a:srgbClr val="707070"/>
      </a:accent6>
      <a:hlink>
        <a:srgbClr val="0000E1"/>
      </a:hlink>
      <a:folHlink>
        <a:srgbClr val="800080"/>
      </a:folHlink>
    </a:clrScheme>
    <a:fontScheme name="Brooklet">
      <a:majorFont>
        <a:latin typeface="Constantia"/>
        <a:ea typeface=""/>
        <a:cs typeface=""/>
        <a:font script="Jpan" typeface="HG明朝E"/>
        <a:font script="Hang" typeface="궁서"/>
        <a:font script="Hans" typeface="华文中宋"/>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mbria"/>
        <a:ea typeface=""/>
        <a:cs typeface=""/>
        <a:font script="Jpan" typeface="ＭＳ 明朝"/>
        <a:font script="Hang" typeface="맑은 고딕"/>
        <a:font script="Hans" typeface="华文楷体"/>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Brooklet">
      <a:fillStyleLst>
        <a:solidFill>
          <a:schemeClr val="phClr">
            <a:tint val="100000"/>
          </a:scheme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6175" cap="flat" cmpd="sng" algn="ctr">
          <a:solidFill>
            <a:schemeClr val="phClr">
              <a:alpha val="100000"/>
            </a:schemeClr>
          </a:solidFill>
          <a:prstDash val="solid"/>
        </a:ln>
        <a:ln w="16350" cap="flat" cmpd="sng" algn="ctr">
          <a:solidFill>
            <a:schemeClr val="phClr">
              <a:alpha val="100000"/>
            </a:schemeClr>
          </a:solidFill>
          <a:prstDash val="solid"/>
        </a:ln>
        <a:ln w="29525" cap="flat" cmpd="sng" algn="ctr">
          <a:solidFill>
            <a:schemeClr val="phClr">
              <a:alpha val="100000"/>
            </a:schemeClr>
          </a:solidFill>
          <a:prstDash val="solid"/>
        </a:ln>
      </a:lnStyleLst>
      <a:effectStyleLst>
        <a:effectStyle>
          <a:effectLst>
            <a:outerShdw blurRad="63000" dist="25400" dir="16000000" rotWithShape="0">
              <a:srgbClr val="000000">
                <a:alpha val="10000"/>
              </a:srgbClr>
            </a:outerShdw>
          </a:effectLst>
          <a:scene3d>
            <a:camera prst="orthographicFront"/>
            <a:lightRig rig="soft" dir="t">
              <a:rot lat="0" lon="0" rev="0"/>
            </a:lightRig>
          </a:scene3d>
        </a:effectStyle>
        <a:effectStyle>
          <a:effectLst>
            <a:outerShdw blurRad="63000" dist="25400" dir="16000000" rotWithShape="0">
              <a:srgbClr val="000000">
                <a:alpha val="10000"/>
              </a:srgbClr>
            </a:outerShdw>
          </a:effectLst>
          <a:scene3d>
            <a:camera prst="perspectiveFront" fov="7200000"/>
            <a:lightRig rig="glow" dir="t">
              <a:rot lat="0" lon="0" rev="21000000"/>
            </a:lightRig>
          </a:scene3d>
          <a:sp3d>
            <a:bevelT w="304800" h="44450"/>
            <a:bevelB w="304800" h="44450"/>
            <a:contourClr>
              <a:schemeClr val="phClr">
                <a:shade val="60000"/>
                <a:satMod val="110000"/>
              </a:schemeClr>
            </a:contourClr>
          </a:sp3d>
        </a:effectStyle>
        <a:effectStyle>
          <a:effectLst>
            <a:outerShdw blurRad="63000" dist="25400" dir="16000000" rotWithShape="0">
              <a:srgbClr val="000000">
                <a:alpha val="10000"/>
              </a:srgbClr>
            </a:outerShdw>
          </a:effectLst>
          <a:scene3d>
            <a:camera prst="perspectiveFront" fov="0"/>
            <a:lightRig rig="glow" dir="t">
              <a:rot lat="0" lon="0" rev="21000000"/>
            </a:lightRig>
          </a:scene3d>
          <a:sp3d>
            <a:bevelT w="342900" h="38100" prst="softRound"/>
            <a:bevelB w="342900" h="38100" prst="softRound"/>
            <a:contourClr>
              <a:schemeClr val="phClr">
                <a:shade val="60000"/>
                <a:satMod val="110000"/>
              </a:schemeClr>
            </a:contourClr>
          </a:sp3d>
        </a:effectStyle>
      </a:effectStyleLst>
      <a:bgFillStyleLst>
        <a:solidFill>
          <a:schemeClr val="phClr"/>
        </a:solidFill>
        <a:gradFill>
          <a:gsLst>
            <a:gs pos="0">
              <a:schemeClr val="phClr">
                <a:tint val="75000"/>
              </a:schemeClr>
            </a:gs>
            <a:gs pos="65000">
              <a:schemeClr val="phClr">
                <a:shade val="75000"/>
              </a:schemeClr>
            </a:gs>
            <a:gs pos="100000">
              <a:schemeClr val="phClr">
                <a:shade val="75000"/>
              </a:schemeClr>
            </a:gs>
          </a:gsLst>
          <a:lin ang="16200000" scaled="1"/>
        </a:gradFill>
        <a:blipFill rotWithShape="0">
          <a:blip xmlns:r="http://schemas.openxmlformats.org/officeDocument/2006/relationships" r:embed="rId1">
            <a:duotone>
              <a:schemeClr val="phClr">
                <a:shade val="50000"/>
              </a:schemeClr>
              <a:schemeClr val="phClr">
                <a:tint val="75000"/>
              </a:schemeClr>
            </a:duotone>
          </a:blip>
          <a:srcRect/>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Motiv potůčku</Template>
  <TotalTime>502</TotalTime>
  <Words>2992</Words>
  <Application>Microsoft Office PowerPoint</Application>
  <PresentationFormat>Předvádění na obrazovce (4:3)</PresentationFormat>
  <Paragraphs>362</Paragraphs>
  <Slides>37</Slides>
  <Notes>0</Notes>
  <HiddenSlides>0</HiddenSlides>
  <MMClips>0</MMClips>
  <ScaleCrop>false</ScaleCrop>
  <HeadingPairs>
    <vt:vector size="4" baseType="variant">
      <vt:variant>
        <vt:lpstr>Motiv</vt:lpstr>
      </vt:variant>
      <vt:variant>
        <vt:i4>1</vt:i4>
      </vt:variant>
      <vt:variant>
        <vt:lpstr>Nadpisy snímků</vt:lpstr>
      </vt:variant>
      <vt:variant>
        <vt:i4>37</vt:i4>
      </vt:variant>
    </vt:vector>
  </HeadingPairs>
  <TitlesOfParts>
    <vt:vector size="38" baseType="lpstr">
      <vt:lpstr>Brooklet</vt:lpstr>
      <vt:lpstr>Prezentace aplikace PowerPoint</vt:lpstr>
      <vt:lpstr>Prezentace aplikace PowerPoint</vt:lpstr>
      <vt:lpstr>AT THE AIRPORT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 THE AIRPORT</dc:title>
  <dc:creator>Lenka</dc:creator>
  <cp:lastModifiedBy>Lenka</cp:lastModifiedBy>
  <cp:revision>54</cp:revision>
  <dcterms:created xsi:type="dcterms:W3CDTF">2012-05-12T12:15:00Z</dcterms:created>
  <dcterms:modified xsi:type="dcterms:W3CDTF">2012-06-26T17:42:21Z</dcterms:modified>
</cp:coreProperties>
</file>