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NÁZEV:VY_32_INOVACE_3.2.2.1.P06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Vyjmenovaná </a:t>
          </a:r>
          <a:r>
            <a:rPr lang="cs-CZ" sz="2000" dirty="0" smtClean="0"/>
            <a:t>slova a sl. odvozená-V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NÁZEV:VY_32_INOVACE_3.2.2.1.P06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Vyjmenovaná </a:t>
          </a:r>
          <a:r>
            <a:rPr lang="cs-CZ" sz="2000" kern="1200" dirty="0" smtClean="0"/>
            <a:t>slova a sl. odvozená-V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432102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7960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4744"/>
            <a:ext cx="749320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                           A n o t a c 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3200" dirty="0" smtClean="0"/>
              <a:t>          Žáci </a:t>
            </a:r>
            <a:r>
              <a:rPr lang="cs-CZ" sz="3200" dirty="0"/>
              <a:t>se seznamují se slovy příbuznými </a:t>
            </a:r>
            <a:endParaRPr lang="cs-CZ" sz="3200" dirty="0" smtClean="0"/>
          </a:p>
          <a:p>
            <a:r>
              <a:rPr lang="cs-CZ" sz="3200" dirty="0" smtClean="0"/>
              <a:t>          k </a:t>
            </a:r>
            <a:r>
              <a:rPr lang="cs-CZ" sz="3200" dirty="0"/>
              <a:t>jednotlivým vyjmenovaným slovům.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42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7706" y="177489"/>
            <a:ext cx="593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V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2" y="1340768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1730" y="909160"/>
            <a:ext cx="8146141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Vy          </a:t>
            </a:r>
            <a:r>
              <a:rPr lang="cs-CZ" sz="2400" dirty="0" smtClean="0"/>
              <a:t>zájmeno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/>
              <a:t>2. soba čísla množného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Vysoký  </a:t>
            </a:r>
            <a:r>
              <a:rPr lang="cs-CZ" sz="2400" dirty="0" smtClean="0"/>
              <a:t>výška, vysočina, zvýšit, povýšit, vyvýšenina, vyšší, výše..,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Výt         </a:t>
            </a:r>
            <a:r>
              <a:rPr lang="cs-CZ" sz="2400" dirty="0" smtClean="0"/>
              <a:t>zavyl, vytí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Výskat    </a:t>
            </a:r>
            <a:r>
              <a:rPr lang="cs-CZ" sz="2400" dirty="0" smtClean="0"/>
              <a:t>zavýsknout, výskot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Zvykat    </a:t>
            </a:r>
            <a:r>
              <a:rPr lang="cs-CZ" sz="2400" dirty="0" smtClean="0"/>
              <a:t>zvyk, zlozvyk, zvyklost, návyk, zvyknout, obvykle..,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Žvýkat    </a:t>
            </a:r>
            <a:r>
              <a:rPr lang="cs-CZ" sz="2400" dirty="0" smtClean="0"/>
              <a:t>žvýkačka, přežvýkavec, přežvykovat, žvýkací..,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Vydra     </a:t>
            </a:r>
            <a:r>
              <a:rPr lang="cs-CZ" sz="2400" dirty="0" smtClean="0"/>
              <a:t>vydrovka, vydří..,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Povyk     </a:t>
            </a:r>
            <a:r>
              <a:rPr lang="cs-CZ" sz="2400" dirty="0" smtClean="0"/>
              <a:t>povykovat..,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2655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5386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Slova s předponou vy- ,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vý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-   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</a:t>
            </a:r>
            <a:r>
              <a:rPr lang="cs-CZ" sz="2400" dirty="0" smtClean="0"/>
              <a:t>1)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/>
              <a:t>po jejím odtržení zbyde slovo: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vy</a:t>
            </a:r>
            <a:r>
              <a:rPr lang="cs-CZ" sz="2400" dirty="0" smtClean="0"/>
              <a:t>jel - jel,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vy</a:t>
            </a:r>
            <a:r>
              <a:rPr lang="cs-CZ" sz="2400" dirty="0" smtClean="0"/>
              <a:t>šel - šel ..,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</a:t>
            </a:r>
            <a:r>
              <a:rPr lang="cs-CZ" sz="2400" dirty="0" smtClean="0"/>
              <a:t>2) můžeme ji nahradit jinou předponou a vznikne jiné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     </a:t>
            </a:r>
            <a:r>
              <a:rPr lang="cs-CZ" sz="2400" dirty="0" smtClean="0"/>
              <a:t>slovo: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</a:t>
            </a:r>
            <a:r>
              <a:rPr lang="cs-CZ" sz="2400" dirty="0" smtClean="0"/>
              <a:t>raz – úraz,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</a:t>
            </a:r>
            <a:r>
              <a:rPr lang="cs-CZ" sz="2400" dirty="0" smtClean="0"/>
              <a:t>chod – podchod,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</a:t>
            </a:r>
            <a:r>
              <a:rPr lang="cs-CZ" sz="2400" dirty="0" smtClean="0"/>
              <a:t>let – odlet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POZOR: </a:t>
            </a:r>
            <a:r>
              <a:rPr lang="cs-CZ" sz="2400" dirty="0" smtClean="0"/>
              <a:t>ve slovech </a:t>
            </a:r>
            <a:r>
              <a:rPr lang="cs-CZ" sz="2400" i="1" dirty="0" smtClean="0">
                <a:solidFill>
                  <a:srgbClr val="FF0000"/>
                </a:solidFill>
              </a:rPr>
              <a:t>vidět, viset, vinout, viklat, vidle, vikýř, vítěz,</a:t>
            </a:r>
          </a:p>
          <a:p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              vichr, vítr, vichřice, vila, víla, víno, víra, vítat, vinit </a:t>
            </a:r>
            <a:r>
              <a:rPr lang="cs-CZ" sz="2400" dirty="0" smtClean="0"/>
              <a:t>píšeme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</a:t>
            </a:r>
            <a:r>
              <a:rPr lang="cs-CZ" sz="2400" dirty="0" smtClean="0"/>
              <a:t>měkké </a:t>
            </a:r>
            <a:r>
              <a:rPr lang="cs-CZ" sz="2400" b="1" i="1" dirty="0" smtClean="0"/>
              <a:t>i</a:t>
            </a:r>
            <a:r>
              <a:rPr lang="cs-CZ" sz="2400" dirty="0" smtClean="0"/>
              <a:t>, toto </a:t>
            </a:r>
            <a:r>
              <a:rPr lang="cs-CZ" sz="2400" b="1" i="1" dirty="0" err="1" smtClean="0"/>
              <a:t>vi</a:t>
            </a:r>
            <a:r>
              <a:rPr lang="cs-CZ" sz="2400" b="1" i="1" dirty="0" smtClean="0"/>
              <a:t>/ví</a:t>
            </a:r>
            <a:r>
              <a:rPr lang="cs-CZ" sz="2400" dirty="0" smtClean="0"/>
              <a:t> není předpona, nýbrž součást kořene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lastní jména </a:t>
            </a:r>
            <a:r>
              <a:rPr lang="cs-CZ" sz="2400" dirty="0" smtClean="0"/>
              <a:t>Vyšehrad, Vyškov, Výtoň, Vysočany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59288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216</Words>
  <Application>Microsoft Office PowerPoint</Application>
  <PresentationFormat>Předvádění na obrazovce (4:3)</PresentationFormat>
  <Paragraphs>38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Postupova Alena</dc:creator>
  <cp:lastModifiedBy>Dum</cp:lastModifiedBy>
  <cp:revision>18</cp:revision>
  <cp:lastPrinted>2011-11-07T13:07:31Z</cp:lastPrinted>
  <dcterms:created xsi:type="dcterms:W3CDTF">2011-11-02T10:29:00Z</dcterms:created>
  <dcterms:modified xsi:type="dcterms:W3CDTF">2012-06-26T18:48:25Z</dcterms:modified>
</cp:coreProperties>
</file>