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16"/>
  </p:notesMasterIdLst>
  <p:sldIdLst>
    <p:sldId id="270" r:id="rId2"/>
    <p:sldId id="268" r:id="rId3"/>
    <p:sldId id="256" r:id="rId4"/>
    <p:sldId id="259" r:id="rId5"/>
    <p:sldId id="260" r:id="rId6"/>
    <p:sldId id="261" r:id="rId7"/>
    <p:sldId id="263" r:id="rId8"/>
    <p:sldId id="264" r:id="rId9"/>
    <p:sldId id="266" r:id="rId10"/>
    <p:sldId id="262" r:id="rId11"/>
    <p:sldId id="265" r:id="rId12"/>
    <p:sldId id="258" r:id="rId13"/>
    <p:sldId id="267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 VY_32_INOVACE_3.2.6.2. O 17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Základní škola Strančice, okres Praha - východ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Lenka Kulhavá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err="1" smtClean="0"/>
            <a:t>TEMA</a:t>
          </a:r>
          <a:r>
            <a:rPr lang="cs-CZ" sz="1600" dirty="0" smtClean="0"/>
            <a:t>: Angličtina</a:t>
          </a:r>
          <a:endParaRPr lang="cs-CZ" sz="16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endParaRPr lang="cs-CZ" sz="16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49DC8C0-84D5-45E1-A460-D2B72406F916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08FA9F3-3F5B-41F1-A1FE-69E06FB742EE}" type="presOf" srcId="{B651F6E3-6281-48DB-9319-2AEAFDAE7572}" destId="{6BB5E863-4638-4E1D-BFDE-399D028AC4ED}" srcOrd="1" destOrd="0" presId="urn:microsoft.com/office/officeart/2005/8/layout/target3"/>
    <dgm:cxn modelId="{D472E575-5CAF-4D8F-8568-BD44E90A5996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3301189-0B0F-41A1-A3E6-4C134383DAA3}" type="presOf" srcId="{B651F6E3-6281-48DB-9319-2AEAFDAE7572}" destId="{619D679B-A015-4ECF-8348-D1034C574F40}" srcOrd="0" destOrd="0" presId="urn:microsoft.com/office/officeart/2005/8/layout/target3"/>
    <dgm:cxn modelId="{4B507DCA-B355-4FF5-9940-6D6ABBD12493}" type="presOf" srcId="{D1B46980-6531-4606-95E6-44980827E919}" destId="{2BE915AB-18AA-4053-B92C-3BFC9ED204BB}" srcOrd="1" destOrd="0" presId="urn:microsoft.com/office/officeart/2005/8/layout/target3"/>
    <dgm:cxn modelId="{91735D2A-20A8-4C4C-8F25-5770F6454D90}" type="presOf" srcId="{D1D4F407-5343-4D3F-B5B9-D407B03CAEB4}" destId="{AED2198E-93D5-4001-81B4-73124B309672}" srcOrd="1" destOrd="0" presId="urn:microsoft.com/office/officeart/2005/8/layout/target3"/>
    <dgm:cxn modelId="{93AC55CD-0DB2-4594-B539-A0A54BF4D381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9CB8E19-92AF-442C-A34C-3DFCC6FD5CD2}" type="presOf" srcId="{D1D4F407-5343-4D3F-B5B9-D407B03CAEB4}" destId="{D005CE8C-CC26-4C3E-AC11-E15060ECD759}" srcOrd="0" destOrd="0" presId="urn:microsoft.com/office/officeart/2005/8/layout/target3"/>
    <dgm:cxn modelId="{86861E94-55A4-4883-B383-13B9812975FC}" type="presOf" srcId="{D8197B8C-B260-4A16-BDF4-0947B075E274}" destId="{25B08C86-7E15-44DC-BE7F-FFB55DD49D12}" srcOrd="0" destOrd="0" presId="urn:microsoft.com/office/officeart/2005/8/layout/target3"/>
    <dgm:cxn modelId="{AE7EC3C1-26E4-4E66-B152-6709BBEC3B17}" type="presOf" srcId="{757F3AB3-0718-4624-B441-E567A8F0AB56}" destId="{333A1088-737F-45CB-B68E-254E46348037}" srcOrd="0" destOrd="0" presId="urn:microsoft.com/office/officeart/2005/8/layout/target3"/>
    <dgm:cxn modelId="{B3743A2F-A2FC-498F-8AE0-B064365CD2BA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EA5F5F9-C475-4BB4-AB3E-A30F6C4BCC7E}" type="presParOf" srcId="{333A1088-737F-45CB-B68E-254E46348037}" destId="{F5ABB229-8D3B-4694-996A-96F23CF14429}" srcOrd="0" destOrd="0" presId="urn:microsoft.com/office/officeart/2005/8/layout/target3"/>
    <dgm:cxn modelId="{A099DFF6-A95F-4909-BC20-6532EC588D5F}" type="presParOf" srcId="{333A1088-737F-45CB-B68E-254E46348037}" destId="{F41139FD-01EE-4571-8B17-4FB00FC51163}" srcOrd="1" destOrd="0" presId="urn:microsoft.com/office/officeart/2005/8/layout/target3"/>
    <dgm:cxn modelId="{7411ABB5-A3DA-40CF-B5EB-A17A19BB0AE2}" type="presParOf" srcId="{333A1088-737F-45CB-B68E-254E46348037}" destId="{D005CE8C-CC26-4C3E-AC11-E15060ECD759}" srcOrd="2" destOrd="0" presId="urn:microsoft.com/office/officeart/2005/8/layout/target3"/>
    <dgm:cxn modelId="{BEEE14B2-F25A-4B0A-AF73-4D42FC26DFFF}" type="presParOf" srcId="{333A1088-737F-45CB-B68E-254E46348037}" destId="{2C702D82-9B77-49B7-9568-BB8EB47C3372}" srcOrd="3" destOrd="0" presId="urn:microsoft.com/office/officeart/2005/8/layout/target3"/>
    <dgm:cxn modelId="{BB09262F-6057-4C25-A685-D3FBC3FE14F5}" type="presParOf" srcId="{333A1088-737F-45CB-B68E-254E46348037}" destId="{A52A0455-90FF-4808-ABD0-F02540D31D5A}" srcOrd="4" destOrd="0" presId="urn:microsoft.com/office/officeart/2005/8/layout/target3"/>
    <dgm:cxn modelId="{2DA71FBC-E25A-4DE5-9BB2-F7F3A65564F7}" type="presParOf" srcId="{333A1088-737F-45CB-B68E-254E46348037}" destId="{6140AFEC-043D-4C43-A2F9-D0F5331DF3A3}" srcOrd="5" destOrd="0" presId="urn:microsoft.com/office/officeart/2005/8/layout/target3"/>
    <dgm:cxn modelId="{EBA44C18-0AF5-4763-BD6B-20E1E498A98B}" type="presParOf" srcId="{333A1088-737F-45CB-B68E-254E46348037}" destId="{9358AC05-5D7D-4327-9F80-1AD486AEA664}" srcOrd="6" destOrd="0" presId="urn:microsoft.com/office/officeart/2005/8/layout/target3"/>
    <dgm:cxn modelId="{94422063-B887-4A7E-ABC3-F1067E122578}" type="presParOf" srcId="{333A1088-737F-45CB-B68E-254E46348037}" destId="{313FC574-E1CD-4FB4-B054-0B805CE0447D}" srcOrd="7" destOrd="0" presId="urn:microsoft.com/office/officeart/2005/8/layout/target3"/>
    <dgm:cxn modelId="{DCB7540B-E0CF-40E2-ABD4-7C657883CC94}" type="presParOf" srcId="{333A1088-737F-45CB-B68E-254E46348037}" destId="{619D679B-A015-4ECF-8348-D1034C574F40}" srcOrd="8" destOrd="0" presId="urn:microsoft.com/office/officeart/2005/8/layout/target3"/>
    <dgm:cxn modelId="{4DCF4DF9-A5E6-4B15-9A76-37C7584D4BDF}" type="presParOf" srcId="{333A1088-737F-45CB-B68E-254E46348037}" destId="{322283A8-4A27-4CDA-BAE3-F381106A9174}" srcOrd="9" destOrd="0" presId="urn:microsoft.com/office/officeart/2005/8/layout/target3"/>
    <dgm:cxn modelId="{285B9C0C-B7C8-4E52-A92B-226CAEFB5F9A}" type="presParOf" srcId="{333A1088-737F-45CB-B68E-254E46348037}" destId="{FFC9F71D-1B4F-4AD9-A4A6-86ADEFC8AF5C}" srcOrd="10" destOrd="0" presId="urn:microsoft.com/office/officeart/2005/8/layout/target3"/>
    <dgm:cxn modelId="{B44BE082-4073-443B-AC2E-92ED34BCDE77}" type="presParOf" srcId="{333A1088-737F-45CB-B68E-254E46348037}" destId="{25B08C86-7E15-44DC-BE7F-FFB55DD49D12}" srcOrd="11" destOrd="0" presId="urn:microsoft.com/office/officeart/2005/8/layout/target3"/>
    <dgm:cxn modelId="{3A4EFA59-75C4-49B3-B659-E0FDE014B323}" type="presParOf" srcId="{333A1088-737F-45CB-B68E-254E46348037}" destId="{76644BE8-9D7C-4C09-B250-3D10AF48CBB7}" srcOrd="12" destOrd="0" presId="urn:microsoft.com/office/officeart/2005/8/layout/target3"/>
    <dgm:cxn modelId="{F88FC0E9-1EEB-4AC5-9CE7-FA05EE27C9D3}" type="presParOf" srcId="{333A1088-737F-45CB-B68E-254E46348037}" destId="{EE85B701-7295-41C0-BA7A-34D3756A2AE6}" srcOrd="13" destOrd="0" presId="urn:microsoft.com/office/officeart/2005/8/layout/target3"/>
    <dgm:cxn modelId="{BC208E97-2FAB-46E5-BDBF-DCD684B93470}" type="presParOf" srcId="{333A1088-737F-45CB-B68E-254E46348037}" destId="{8BEBB6EC-1DAA-4CAC-8A25-BC0FCBD5DBD5}" srcOrd="14" destOrd="0" presId="urn:microsoft.com/office/officeart/2005/8/layout/target3"/>
    <dgm:cxn modelId="{E0FDC300-C0BE-4869-9EE8-A93D24F09A5E}" type="presParOf" srcId="{333A1088-737F-45CB-B68E-254E46348037}" destId="{AED2198E-93D5-4001-81B4-73124B309672}" srcOrd="15" destOrd="0" presId="urn:microsoft.com/office/officeart/2005/8/layout/target3"/>
    <dgm:cxn modelId="{EAC6E5A3-BD27-4E26-B132-336C0D5407BD}" type="presParOf" srcId="{333A1088-737F-45CB-B68E-254E46348037}" destId="{2BE915AB-18AA-4053-B92C-3BFC9ED204BB}" srcOrd="16" destOrd="0" presId="urn:microsoft.com/office/officeart/2005/8/layout/target3"/>
    <dgm:cxn modelId="{145BE6C4-7880-4738-BACA-2B64B00666AD}" type="presParOf" srcId="{333A1088-737F-45CB-B68E-254E46348037}" destId="{6BB5E863-4638-4E1D-BFDE-399D028AC4ED}" srcOrd="17" destOrd="0" presId="urn:microsoft.com/office/officeart/2005/8/layout/target3"/>
    <dgm:cxn modelId="{FAF2D042-15EB-4FE0-A854-A995E1F15874}" type="presParOf" srcId="{333A1088-737F-45CB-B68E-254E46348037}" destId="{5A5FFA88-C948-4069-8E93-59FA12366E83}" srcOrd="18" destOrd="0" presId="urn:microsoft.com/office/officeart/2005/8/layout/target3"/>
    <dgm:cxn modelId="{162F887D-D2DF-46F7-89F1-BE713E24032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Základní škola Strančice, okres Praha - východ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Lenka Kulhavá</a:t>
          </a:r>
          <a:endParaRPr lang="cs-CZ" sz="16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 VY_32_INOVACE_3.2.6.2. O 17</a:t>
          </a:r>
          <a:endParaRPr lang="cs-CZ" sz="16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err="1" smtClean="0"/>
            <a:t>TEMA</a:t>
          </a:r>
          <a:r>
            <a:rPr lang="cs-CZ" sz="1600" kern="1200" dirty="0" smtClean="0"/>
            <a:t>: Angličtina</a:t>
          </a:r>
          <a:endParaRPr lang="cs-CZ" sz="16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endParaRPr lang="cs-CZ" sz="16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F6C6B9-0984-4C00-B86C-D5551E16D8D1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9AC73-C1AF-4ED6-A1B3-95FDA9CEE9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1061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89AC73-C1AF-4ED6-A1B3-95FDA9CEE96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6756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89AC73-C1AF-4ED6-A1B3-95FDA9CEE966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373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89AC73-C1AF-4ED6-A1B3-95FDA9CEE966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6907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89AC73-C1AF-4ED6-A1B3-95FDA9CEE966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33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E270750-6B72-4B00-9F51-23C2E263D61C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0D064A1-3223-4F26-866B-046E160CFEA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18" Type="http://schemas.openxmlformats.org/officeDocument/2006/relationships/image" Target="../media/image4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17" Type="http://schemas.openxmlformats.org/officeDocument/2006/relationships/image" Target="../media/image39.jpeg"/><Relationship Id="rId2" Type="http://schemas.openxmlformats.org/officeDocument/2006/relationships/image" Target="../media/image24.jpeg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19" Type="http://schemas.openxmlformats.org/officeDocument/2006/relationships/image" Target="../media/image41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jpeg"/><Relationship Id="rId18" Type="http://schemas.openxmlformats.org/officeDocument/2006/relationships/image" Target="../media/image5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17" Type="http://schemas.openxmlformats.org/officeDocument/2006/relationships/image" Target="../media/image57.jpeg"/><Relationship Id="rId2" Type="http://schemas.openxmlformats.org/officeDocument/2006/relationships/image" Target="../media/image42.jpeg"/><Relationship Id="rId16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5" Type="http://schemas.openxmlformats.org/officeDocument/2006/relationships/image" Target="../media/image55.jpeg"/><Relationship Id="rId10" Type="http://schemas.openxmlformats.org/officeDocument/2006/relationships/image" Target="../media/image50.jpeg"/><Relationship Id="rId19" Type="http://schemas.openxmlformats.org/officeDocument/2006/relationships/image" Target="../media/image59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Relationship Id="rId14" Type="http://schemas.openxmlformats.org/officeDocument/2006/relationships/image" Target="../media/image5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17" Type="http://schemas.openxmlformats.org/officeDocument/2006/relationships/image" Target="../media/image7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5" Type="http://schemas.openxmlformats.org/officeDocument/2006/relationships/image" Target="../media/image7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Relationship Id="rId14" Type="http://schemas.openxmlformats.org/officeDocument/2006/relationships/image" Target="../media/image7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65.jpeg"/><Relationship Id="rId18" Type="http://schemas.openxmlformats.org/officeDocument/2006/relationships/image" Target="../media/image68.jpeg"/><Relationship Id="rId3" Type="http://schemas.openxmlformats.org/officeDocument/2006/relationships/image" Target="../media/image80.jpeg"/><Relationship Id="rId7" Type="http://schemas.openxmlformats.org/officeDocument/2006/relationships/image" Target="../media/image81.jpeg"/><Relationship Id="rId12" Type="http://schemas.openxmlformats.org/officeDocument/2006/relationships/image" Target="../media/image64.jpeg"/><Relationship Id="rId17" Type="http://schemas.openxmlformats.org/officeDocument/2006/relationships/image" Target="../media/image66.jpeg"/><Relationship Id="rId2" Type="http://schemas.openxmlformats.org/officeDocument/2006/relationships/image" Target="../media/image82.jpeg"/><Relationship Id="rId16" Type="http://schemas.openxmlformats.org/officeDocument/2006/relationships/image" Target="../media/image72.jpeg"/><Relationship Id="rId20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11" Type="http://schemas.openxmlformats.org/officeDocument/2006/relationships/image" Target="../media/image75.jpeg"/><Relationship Id="rId5" Type="http://schemas.openxmlformats.org/officeDocument/2006/relationships/image" Target="../media/image78.jpeg"/><Relationship Id="rId15" Type="http://schemas.openxmlformats.org/officeDocument/2006/relationships/image" Target="../media/image76.jpeg"/><Relationship Id="rId10" Type="http://schemas.openxmlformats.org/officeDocument/2006/relationships/image" Target="../media/image62.jpeg"/><Relationship Id="rId19" Type="http://schemas.openxmlformats.org/officeDocument/2006/relationships/image" Target="../media/image69.jpeg"/><Relationship Id="rId4" Type="http://schemas.openxmlformats.org/officeDocument/2006/relationships/image" Target="../media/image79.jpeg"/><Relationship Id="rId9" Type="http://schemas.openxmlformats.org/officeDocument/2006/relationships/image" Target="../media/image77.jpeg"/><Relationship Id="rId14" Type="http://schemas.openxmlformats.org/officeDocument/2006/relationships/image" Target="../media/image6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gif"/><Relationship Id="rId13" Type="http://schemas.openxmlformats.org/officeDocument/2006/relationships/image" Target="../media/image94.gif"/><Relationship Id="rId18" Type="http://schemas.openxmlformats.org/officeDocument/2006/relationships/image" Target="../media/image99.gif"/><Relationship Id="rId3" Type="http://schemas.openxmlformats.org/officeDocument/2006/relationships/image" Target="../media/image84.gif"/><Relationship Id="rId21" Type="http://schemas.openxmlformats.org/officeDocument/2006/relationships/image" Target="../media/image102.gif"/><Relationship Id="rId7" Type="http://schemas.openxmlformats.org/officeDocument/2006/relationships/image" Target="../media/image88.gif"/><Relationship Id="rId12" Type="http://schemas.openxmlformats.org/officeDocument/2006/relationships/image" Target="../media/image93.gif"/><Relationship Id="rId17" Type="http://schemas.openxmlformats.org/officeDocument/2006/relationships/image" Target="../media/image98.gif"/><Relationship Id="rId2" Type="http://schemas.openxmlformats.org/officeDocument/2006/relationships/image" Target="../media/image83.gif"/><Relationship Id="rId16" Type="http://schemas.openxmlformats.org/officeDocument/2006/relationships/image" Target="../media/image97.gif"/><Relationship Id="rId20" Type="http://schemas.openxmlformats.org/officeDocument/2006/relationships/image" Target="../media/image10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gif"/><Relationship Id="rId11" Type="http://schemas.openxmlformats.org/officeDocument/2006/relationships/image" Target="../media/image92.gif"/><Relationship Id="rId24" Type="http://schemas.openxmlformats.org/officeDocument/2006/relationships/image" Target="../media/image105.gif"/><Relationship Id="rId5" Type="http://schemas.openxmlformats.org/officeDocument/2006/relationships/image" Target="../media/image86.gif"/><Relationship Id="rId15" Type="http://schemas.openxmlformats.org/officeDocument/2006/relationships/image" Target="../media/image96.gif"/><Relationship Id="rId23" Type="http://schemas.openxmlformats.org/officeDocument/2006/relationships/image" Target="../media/image104.gif"/><Relationship Id="rId10" Type="http://schemas.openxmlformats.org/officeDocument/2006/relationships/image" Target="../media/image91.gif"/><Relationship Id="rId19" Type="http://schemas.openxmlformats.org/officeDocument/2006/relationships/image" Target="../media/image100.gif"/><Relationship Id="rId4" Type="http://schemas.openxmlformats.org/officeDocument/2006/relationships/image" Target="../media/image85.gif"/><Relationship Id="rId9" Type="http://schemas.openxmlformats.org/officeDocument/2006/relationships/image" Target="../media/image90.gif"/><Relationship Id="rId14" Type="http://schemas.openxmlformats.org/officeDocument/2006/relationships/image" Target="../media/image95.gif"/><Relationship Id="rId22" Type="http://schemas.openxmlformats.org/officeDocument/2006/relationships/image" Target="../media/image103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lkidslab.com/lessons/course3/videos/jobs/index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14723043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053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268760"/>
            <a:ext cx="1656184" cy="461665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2060848"/>
            <a:ext cx="6480720" cy="3477875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000" dirty="0" smtClean="0"/>
              <a:t>Prezentace je vytvořena pro žáky 7.,8. a 9. třídy ZŠ k opakování a rozšíření slovní zásoby a znalostí týkajících se povolání.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V první části žáci přiřazují názvy profesí k jednotlivým obrázkům a následně si mohou zahrát hru Bingo.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 Ve druhé části přiřazují osoby k místům, kde pracují.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Výsledkem prezentace by měla být schopnost žáků vyjádřit povolání členů rodiny a svoje budoucí </a:t>
            </a:r>
            <a:r>
              <a:rPr lang="cs-CZ" sz="2000" smtClean="0"/>
              <a:t>povolání.</a:t>
            </a:r>
            <a:r>
              <a:rPr lang="cs-CZ" sz="20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66098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JOBS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Lenka Kulhavá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587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883" y="692696"/>
            <a:ext cx="1339877" cy="131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rchit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42603"/>
            <a:ext cx="1368152" cy="127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7584" y="4900946"/>
            <a:ext cx="763284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chemeClr val="accent2">
                    <a:lumMod val="75000"/>
                  </a:schemeClr>
                </a:solidFill>
              </a:rPr>
              <a:t>Match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2">
                    <a:lumMod val="75000"/>
                  </a:schemeClr>
                </a:solidFill>
              </a:rPr>
              <a:t>professions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 to </a:t>
            </a:r>
            <a:r>
              <a:rPr lang="cs-CZ" sz="2000" b="1" dirty="0" err="1" smtClean="0">
                <a:solidFill>
                  <a:schemeClr val="accent2">
                    <a:lumMod val="75000"/>
                  </a:schemeClr>
                </a:solidFill>
              </a:rPr>
              <a:t>the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2">
                    <a:lumMod val="75000"/>
                  </a:schemeClr>
                </a:solidFill>
              </a:rPr>
              <a:t>pictures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</a:p>
          <a:p>
            <a:r>
              <a:rPr lang="cs-CZ" dirty="0" err="1" smtClean="0"/>
              <a:t>Actor</a:t>
            </a:r>
            <a:r>
              <a:rPr lang="cs-CZ" dirty="0" smtClean="0"/>
              <a:t>, </a:t>
            </a:r>
            <a:r>
              <a:rPr lang="cs-CZ" dirty="0" err="1" smtClean="0"/>
              <a:t>architect</a:t>
            </a:r>
            <a:r>
              <a:rPr lang="cs-CZ" dirty="0" smtClean="0"/>
              <a:t>, </a:t>
            </a:r>
            <a:r>
              <a:rPr lang="cs-CZ" dirty="0" err="1" smtClean="0"/>
              <a:t>artist</a:t>
            </a:r>
            <a:r>
              <a:rPr lang="cs-CZ" dirty="0" smtClean="0"/>
              <a:t>, </a:t>
            </a:r>
            <a:r>
              <a:rPr lang="cs-CZ" dirty="0" err="1" smtClean="0"/>
              <a:t>ballet</a:t>
            </a:r>
            <a:r>
              <a:rPr lang="cs-CZ" dirty="0" smtClean="0"/>
              <a:t> </a:t>
            </a:r>
            <a:r>
              <a:rPr lang="cs-CZ" dirty="0" err="1" smtClean="0"/>
              <a:t>dancer,bartender</a:t>
            </a:r>
            <a:r>
              <a:rPr lang="cs-CZ" dirty="0" smtClean="0"/>
              <a:t>, </a:t>
            </a:r>
            <a:r>
              <a:rPr lang="cs-CZ" dirty="0" err="1" smtClean="0"/>
              <a:t>biologist</a:t>
            </a:r>
            <a:r>
              <a:rPr lang="cs-CZ" dirty="0" smtClean="0"/>
              <a:t>, </a:t>
            </a:r>
            <a:r>
              <a:rPr lang="cs-CZ" dirty="0" err="1" smtClean="0"/>
              <a:t>brick-mason</a:t>
            </a:r>
            <a:r>
              <a:rPr lang="cs-CZ" dirty="0" smtClean="0"/>
              <a:t>, </a:t>
            </a:r>
            <a:r>
              <a:rPr lang="cs-CZ" dirty="0" err="1" smtClean="0"/>
              <a:t>chef</a:t>
            </a:r>
            <a:r>
              <a:rPr lang="cs-CZ" dirty="0" smtClean="0"/>
              <a:t>, </a:t>
            </a:r>
            <a:r>
              <a:rPr lang="cs-CZ" dirty="0" err="1" smtClean="0"/>
              <a:t>carpenter</a:t>
            </a:r>
            <a:r>
              <a:rPr lang="cs-CZ" dirty="0" smtClean="0"/>
              <a:t>, </a:t>
            </a:r>
            <a:r>
              <a:rPr lang="cs-CZ" dirty="0" err="1" smtClean="0"/>
              <a:t>clown</a:t>
            </a:r>
            <a:r>
              <a:rPr lang="cs-CZ" dirty="0" smtClean="0"/>
              <a:t>, </a:t>
            </a:r>
            <a:r>
              <a:rPr lang="cs-CZ" dirty="0" err="1" smtClean="0"/>
              <a:t>coach</a:t>
            </a:r>
            <a:r>
              <a:rPr lang="cs-CZ" dirty="0" smtClean="0"/>
              <a:t>, </a:t>
            </a:r>
            <a:r>
              <a:rPr lang="cs-CZ" dirty="0" err="1" smtClean="0"/>
              <a:t>conductor</a:t>
            </a:r>
            <a:r>
              <a:rPr lang="cs-CZ" dirty="0" smtClean="0"/>
              <a:t>, </a:t>
            </a:r>
            <a:r>
              <a:rPr lang="cs-CZ" dirty="0" err="1" smtClean="0"/>
              <a:t>constructor-worker</a:t>
            </a:r>
            <a:r>
              <a:rPr lang="cs-CZ" dirty="0" smtClean="0"/>
              <a:t>, </a:t>
            </a:r>
            <a:r>
              <a:rPr lang="cs-CZ" dirty="0" err="1" smtClean="0"/>
              <a:t>chauffer</a:t>
            </a:r>
            <a:r>
              <a:rPr lang="cs-CZ" dirty="0" smtClean="0"/>
              <a:t>, </a:t>
            </a:r>
            <a:r>
              <a:rPr lang="cs-CZ" dirty="0" err="1" smtClean="0"/>
              <a:t>cheerleader</a:t>
            </a:r>
            <a:r>
              <a:rPr lang="cs-CZ" dirty="0" smtClean="0"/>
              <a:t>, </a:t>
            </a:r>
            <a:r>
              <a:rPr lang="cs-CZ" dirty="0" err="1" smtClean="0"/>
              <a:t>chemist</a:t>
            </a:r>
            <a:r>
              <a:rPr lang="cs-CZ" dirty="0" smtClean="0"/>
              <a:t>, driver, police </a:t>
            </a:r>
            <a:r>
              <a:rPr lang="cs-CZ" dirty="0" err="1" smtClean="0"/>
              <a:t>officer</a:t>
            </a:r>
            <a:endParaRPr lang="cs-CZ" dirty="0"/>
          </a:p>
        </p:txBody>
      </p:sp>
      <p:pic>
        <p:nvPicPr>
          <p:cNvPr id="2054" name="Picture 6" descr="arti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832184"/>
            <a:ext cx="1181100" cy="1171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allet-danc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25" y="832184"/>
            <a:ext cx="904875" cy="141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bartend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877690"/>
            <a:ext cx="1331204" cy="110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biologis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94" y="2251410"/>
            <a:ext cx="1046656" cy="110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brick-maso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251410"/>
            <a:ext cx="885825" cy="99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arpente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087" y="2212324"/>
            <a:ext cx="1002909" cy="1002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low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222" y="2293462"/>
            <a:ext cx="885825" cy="88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oach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67831"/>
            <a:ext cx="1029841" cy="1140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onductor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900" y="2280131"/>
            <a:ext cx="1063570" cy="1074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construction work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99" y="3501008"/>
            <a:ext cx="885825" cy="103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hef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871" y="3487300"/>
            <a:ext cx="885825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hauffer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60" y="3352525"/>
            <a:ext cx="963489" cy="1273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cheerleader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780" y="3271382"/>
            <a:ext cx="710883" cy="162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chemist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021" y="3590145"/>
            <a:ext cx="1181100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drive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230" y="3620590"/>
            <a:ext cx="771525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police officer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695" y="3501008"/>
            <a:ext cx="112163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1430140"/>
            <a:ext cx="244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1541797"/>
            <a:ext cx="216024" cy="37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95936" y="1614806"/>
            <a:ext cx="279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8104" y="1541797"/>
            <a:ext cx="216024" cy="37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67525" y="1614806"/>
            <a:ext cx="256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299695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84871" y="2996952"/>
            <a:ext cx="226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11860" y="2996952"/>
            <a:ext cx="396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44009" y="281723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24128" y="29969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76255" y="3179288"/>
            <a:ext cx="479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27584" y="44371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84871" y="4506476"/>
            <a:ext cx="669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11860" y="4677866"/>
            <a:ext cx="481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02510" y="4637896"/>
            <a:ext cx="448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841571" y="4691142"/>
            <a:ext cx="548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5" y="4822562"/>
            <a:ext cx="47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751685" y="4900946"/>
            <a:ext cx="531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568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arm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36712"/>
            <a:ext cx="885825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5157192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Farmer</a:t>
            </a:r>
            <a:r>
              <a:rPr lang="cs-CZ" dirty="0" smtClean="0"/>
              <a:t>, </a:t>
            </a:r>
            <a:r>
              <a:rPr lang="cs-CZ" dirty="0" err="1" smtClean="0"/>
              <a:t>fireman</a:t>
            </a:r>
            <a:r>
              <a:rPr lang="cs-CZ" dirty="0" smtClean="0"/>
              <a:t>, </a:t>
            </a:r>
            <a:r>
              <a:rPr lang="cs-CZ" dirty="0" err="1" smtClean="0"/>
              <a:t>flight</a:t>
            </a:r>
            <a:r>
              <a:rPr lang="cs-CZ" dirty="0" smtClean="0"/>
              <a:t> </a:t>
            </a:r>
            <a:r>
              <a:rPr lang="cs-CZ" dirty="0" err="1" smtClean="0"/>
              <a:t>attendant</a:t>
            </a:r>
            <a:r>
              <a:rPr lang="cs-CZ" dirty="0" smtClean="0"/>
              <a:t>, </a:t>
            </a:r>
            <a:r>
              <a:rPr lang="cs-CZ" dirty="0" err="1" smtClean="0"/>
              <a:t>gardener</a:t>
            </a:r>
            <a:r>
              <a:rPr lang="cs-CZ" dirty="0" smtClean="0"/>
              <a:t>, </a:t>
            </a:r>
            <a:r>
              <a:rPr lang="cs-CZ" dirty="0" err="1" smtClean="0"/>
              <a:t>hair</a:t>
            </a:r>
            <a:r>
              <a:rPr lang="cs-CZ" dirty="0" smtClean="0"/>
              <a:t> </a:t>
            </a:r>
            <a:r>
              <a:rPr lang="cs-CZ" dirty="0" err="1" smtClean="0"/>
              <a:t>stylist</a:t>
            </a:r>
            <a:r>
              <a:rPr lang="cs-CZ" dirty="0" smtClean="0"/>
              <a:t>, </a:t>
            </a:r>
            <a:r>
              <a:rPr lang="cs-CZ" dirty="0" err="1" smtClean="0"/>
              <a:t>juggler</a:t>
            </a:r>
            <a:r>
              <a:rPr lang="cs-CZ" dirty="0" smtClean="0"/>
              <a:t>, </a:t>
            </a:r>
            <a:r>
              <a:rPr lang="cs-CZ" dirty="0" err="1" smtClean="0"/>
              <a:t>magician</a:t>
            </a:r>
            <a:r>
              <a:rPr lang="cs-CZ" dirty="0" smtClean="0"/>
              <a:t>, </a:t>
            </a:r>
            <a:r>
              <a:rPr lang="cs-CZ" dirty="0" err="1" smtClean="0"/>
              <a:t>mechanic</a:t>
            </a:r>
            <a:r>
              <a:rPr lang="cs-CZ" dirty="0" smtClean="0"/>
              <a:t>, </a:t>
            </a:r>
            <a:r>
              <a:rPr lang="cs-CZ" dirty="0" err="1" smtClean="0"/>
              <a:t>miner</a:t>
            </a:r>
            <a:r>
              <a:rPr lang="cs-CZ" dirty="0" smtClean="0"/>
              <a:t>, </a:t>
            </a:r>
            <a:r>
              <a:rPr lang="cs-CZ" dirty="0" err="1" smtClean="0"/>
              <a:t>movie</a:t>
            </a:r>
            <a:r>
              <a:rPr lang="cs-CZ" dirty="0" smtClean="0"/>
              <a:t> </a:t>
            </a:r>
            <a:r>
              <a:rPr lang="cs-CZ" dirty="0" err="1" smtClean="0"/>
              <a:t>star</a:t>
            </a:r>
            <a:r>
              <a:rPr lang="cs-CZ" dirty="0" smtClean="0"/>
              <a:t>, </a:t>
            </a:r>
            <a:r>
              <a:rPr lang="cs-CZ" dirty="0" err="1" smtClean="0"/>
              <a:t>musician</a:t>
            </a:r>
            <a:r>
              <a:rPr lang="cs-CZ" dirty="0" smtClean="0"/>
              <a:t>, </a:t>
            </a:r>
            <a:r>
              <a:rPr lang="cs-CZ" dirty="0" err="1" smtClean="0"/>
              <a:t>optometrist</a:t>
            </a:r>
            <a:r>
              <a:rPr lang="cs-CZ" dirty="0" smtClean="0"/>
              <a:t>, business man, </a:t>
            </a:r>
            <a:r>
              <a:rPr lang="cs-CZ" dirty="0" err="1" smtClean="0"/>
              <a:t>nurse</a:t>
            </a:r>
            <a:r>
              <a:rPr lang="cs-CZ" dirty="0" smtClean="0"/>
              <a:t>, pilot, </a:t>
            </a:r>
            <a:r>
              <a:rPr lang="cs-CZ" dirty="0" err="1" smtClean="0"/>
              <a:t>professor</a:t>
            </a:r>
            <a:r>
              <a:rPr lang="cs-CZ" dirty="0" smtClean="0"/>
              <a:t>, ranger, </a:t>
            </a:r>
            <a:r>
              <a:rPr lang="cs-CZ" dirty="0" err="1" smtClean="0"/>
              <a:t>robber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6" name="Picture 4" descr="flight attenda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741462"/>
            <a:ext cx="952500" cy="1247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garden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904" y="770037"/>
            <a:ext cx="1181100" cy="112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air stylis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58648"/>
            <a:ext cx="952500" cy="96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juggl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707547"/>
            <a:ext cx="9525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magicia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880060"/>
            <a:ext cx="1008112" cy="121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mechanic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186" y="2348880"/>
            <a:ext cx="93740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mine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999" y="2360146"/>
            <a:ext cx="1171575" cy="1009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movie sta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503" y="2417296"/>
            <a:ext cx="1155719" cy="115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musician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2153789"/>
            <a:ext cx="876300" cy="141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optometrist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2417296"/>
            <a:ext cx="1181100" cy="99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business ma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360146"/>
            <a:ext cx="1217259" cy="1059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nurs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43" y="3642289"/>
            <a:ext cx="885825" cy="13144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pilot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19" y="3573016"/>
            <a:ext cx="1105307" cy="121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professor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876" y="3732776"/>
            <a:ext cx="1181100" cy="113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ranger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445" y="3747562"/>
            <a:ext cx="1434192" cy="1052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 descr="robbe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431" y="3751827"/>
            <a:ext cx="1160858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99592" y="1893988"/>
            <a:ext cx="513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67744" y="1989238"/>
            <a:ext cx="548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55503" y="1989238"/>
            <a:ext cx="361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21807" y="1893988"/>
            <a:ext cx="44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20644" y="2078654"/>
            <a:ext cx="246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847600" y="1820674"/>
            <a:ext cx="468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3284984"/>
            <a:ext cx="312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048262" y="3284984"/>
            <a:ext cx="363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01574" y="3284984"/>
            <a:ext cx="253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11222" y="3284984"/>
            <a:ext cx="45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255999" y="3369797"/>
            <a:ext cx="564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24328" y="346965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39665" y="4866252"/>
            <a:ext cx="599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267744" y="4785289"/>
            <a:ext cx="548042" cy="371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36478" y="4883844"/>
            <a:ext cx="519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148064" y="478528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255999" y="4785289"/>
            <a:ext cx="564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  <p:pic>
        <p:nvPicPr>
          <p:cNvPr id="1026" name="Picture 2" descr="http://t0.gstatic.com/images?q=tbn:ANd9GcQnkK0QuPMWnKJQmyd2SXpsahMXhm2B3HaoPY0Z-M5-_70lFb1j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5841" y="3765042"/>
            <a:ext cx="1082645" cy="120491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7524328" y="4971240"/>
            <a:ext cx="557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803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alespers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620688"/>
            <a:ext cx="949449" cy="182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7584" y="5246616"/>
            <a:ext cx="73448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Salesperson</a:t>
            </a:r>
            <a:r>
              <a:rPr lang="cs-CZ" dirty="0" smtClean="0"/>
              <a:t>, </a:t>
            </a:r>
            <a:r>
              <a:rPr lang="cs-CZ" dirty="0" err="1" smtClean="0"/>
              <a:t>secretary</a:t>
            </a:r>
            <a:r>
              <a:rPr lang="cs-CZ" dirty="0" smtClean="0"/>
              <a:t>, </a:t>
            </a:r>
            <a:r>
              <a:rPr lang="cs-CZ" dirty="0" err="1" smtClean="0"/>
              <a:t>shepherd</a:t>
            </a:r>
            <a:r>
              <a:rPr lang="cs-CZ" dirty="0" smtClean="0"/>
              <a:t>, </a:t>
            </a:r>
            <a:r>
              <a:rPr lang="cs-CZ" dirty="0" err="1" smtClean="0"/>
              <a:t>singer</a:t>
            </a:r>
            <a:r>
              <a:rPr lang="cs-CZ" dirty="0" smtClean="0"/>
              <a:t>, </a:t>
            </a:r>
            <a:r>
              <a:rPr lang="cs-CZ" dirty="0" err="1" smtClean="0"/>
              <a:t>soldiers</a:t>
            </a:r>
            <a:r>
              <a:rPr lang="cs-CZ" dirty="0" smtClean="0"/>
              <a:t>, </a:t>
            </a:r>
            <a:r>
              <a:rPr lang="cs-CZ" dirty="0" err="1" smtClean="0"/>
              <a:t>spy</a:t>
            </a:r>
            <a:r>
              <a:rPr lang="cs-CZ" dirty="0" smtClean="0"/>
              <a:t>, </a:t>
            </a:r>
            <a:r>
              <a:rPr lang="cs-CZ" dirty="0" err="1" smtClean="0"/>
              <a:t>surgeon</a:t>
            </a:r>
            <a:r>
              <a:rPr lang="cs-CZ" dirty="0" smtClean="0"/>
              <a:t>, </a:t>
            </a:r>
            <a:r>
              <a:rPr lang="cs-CZ" dirty="0" err="1" smtClean="0"/>
              <a:t>tailor</a:t>
            </a:r>
            <a:r>
              <a:rPr lang="cs-CZ" dirty="0" smtClean="0"/>
              <a:t>, talk show host, </a:t>
            </a:r>
            <a:r>
              <a:rPr lang="cs-CZ" dirty="0" err="1" smtClean="0"/>
              <a:t>tourist</a:t>
            </a:r>
            <a:r>
              <a:rPr lang="cs-CZ" dirty="0" smtClean="0"/>
              <a:t>, </a:t>
            </a:r>
            <a:r>
              <a:rPr lang="cs-CZ" dirty="0" err="1" smtClean="0"/>
              <a:t>waiter</a:t>
            </a:r>
            <a:r>
              <a:rPr lang="cs-CZ" dirty="0" smtClean="0"/>
              <a:t>, </a:t>
            </a:r>
            <a:r>
              <a:rPr lang="cs-CZ" dirty="0" err="1" smtClean="0"/>
              <a:t>photographer</a:t>
            </a:r>
            <a:r>
              <a:rPr lang="cs-CZ" dirty="0" smtClean="0"/>
              <a:t>, </a:t>
            </a:r>
            <a:r>
              <a:rPr lang="cs-CZ" dirty="0" err="1" smtClean="0"/>
              <a:t>programmer</a:t>
            </a:r>
            <a:r>
              <a:rPr lang="cs-CZ" dirty="0" smtClean="0"/>
              <a:t>, </a:t>
            </a:r>
            <a:r>
              <a:rPr lang="cs-CZ" dirty="0" err="1" smtClean="0"/>
              <a:t>politician</a:t>
            </a:r>
            <a:r>
              <a:rPr lang="cs-CZ" dirty="0" smtClean="0"/>
              <a:t>, </a:t>
            </a:r>
            <a:r>
              <a:rPr lang="cs-CZ" dirty="0" err="1" smtClean="0"/>
              <a:t>shopkeeper</a:t>
            </a:r>
            <a:r>
              <a:rPr lang="cs-CZ" dirty="0" smtClean="0"/>
              <a:t>, </a:t>
            </a:r>
            <a:r>
              <a:rPr lang="cs-CZ" dirty="0" err="1" smtClean="0"/>
              <a:t>labourer</a:t>
            </a:r>
            <a:r>
              <a:rPr lang="cs-CZ" dirty="0" smtClean="0"/>
              <a:t>, </a:t>
            </a:r>
            <a:r>
              <a:rPr lang="cs-CZ" dirty="0" err="1" smtClean="0"/>
              <a:t>janitor</a:t>
            </a:r>
            <a:r>
              <a:rPr lang="cs-CZ" dirty="0" smtClean="0"/>
              <a:t>, </a:t>
            </a:r>
            <a:r>
              <a:rPr lang="cs-CZ" dirty="0" err="1" smtClean="0"/>
              <a:t>plumber</a:t>
            </a:r>
            <a:endParaRPr lang="cs-CZ" dirty="0"/>
          </a:p>
        </p:txBody>
      </p:sp>
      <p:pic>
        <p:nvPicPr>
          <p:cNvPr id="4100" name="Picture 4" descr="secret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797" y="2636912"/>
            <a:ext cx="1181100" cy="97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shephe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26378"/>
            <a:ext cx="1019175" cy="141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sing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823532"/>
            <a:ext cx="762046" cy="162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soldier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36912"/>
            <a:ext cx="118110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sp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37820"/>
            <a:ext cx="1101220" cy="160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surgeo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524" y="2636912"/>
            <a:ext cx="952500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tailo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263" y="2660725"/>
            <a:ext cx="876300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talk show host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042" y="2668304"/>
            <a:ext cx="1181100" cy="89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tourist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141" y="714158"/>
            <a:ext cx="720080" cy="163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waiter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610" y="860821"/>
            <a:ext cx="1470206" cy="1514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photograph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70" y="3608463"/>
            <a:ext cx="857250" cy="141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programme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913" y="3670375"/>
            <a:ext cx="11811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politician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868" y="3747913"/>
            <a:ext cx="1128063" cy="114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6" name="Picture 30" descr="shopkeeper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142" y="2529532"/>
            <a:ext cx="1107674" cy="141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8" name="Picture 32" descr="labourer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404" y="3747913"/>
            <a:ext cx="901973" cy="122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0" name="Picture 34" descr="janito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563" y="3667608"/>
            <a:ext cx="1181100" cy="120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36" descr="plumber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37" y="3942772"/>
            <a:ext cx="118110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2060848"/>
            <a:ext cx="432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37072" y="2060848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02943" y="2060848"/>
            <a:ext cx="420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41958" y="2132856"/>
            <a:ext cx="246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89244" y="2132856"/>
            <a:ext cx="410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94593" y="2132856"/>
            <a:ext cx="22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3236152"/>
            <a:ext cx="360094" cy="37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46424" y="3236152"/>
            <a:ext cx="353368" cy="37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02943" y="3422307"/>
            <a:ext cx="332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92931" y="3422307"/>
            <a:ext cx="59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67141" y="3422307"/>
            <a:ext cx="480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22611" y="3667608"/>
            <a:ext cx="457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5576" y="472514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284913" y="4725144"/>
            <a:ext cx="590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347864" y="472514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64992" y="4272446"/>
            <a:ext cx="555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307626" y="4725144"/>
            <a:ext cx="500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028384" y="487728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377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67544" y="5728746"/>
            <a:ext cx="8676456" cy="133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BUSINESSMAN ASTRONAUT ARCHITECT POLITICIAN </a:t>
            </a:r>
            <a:r>
              <a:rPr lang="cs-CZ" sz="1600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ENGINEER  WRITER JOURNALIST FARMER POLICEMAN/WOMAN CLEANER SURGEON 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VETERINARY</a:t>
            </a:r>
            <a:endParaRPr lang="cs-CZ" sz="16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                                     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cs typeface="Arial" pitchFamily="34" charset="0"/>
              </a:rPr>
              <a:t>                                     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                     </a:t>
            </a:r>
          </a:p>
        </p:txBody>
      </p:sp>
      <p:pic>
        <p:nvPicPr>
          <p:cNvPr id="6152" name="Picture 8" descr="http://www.englishexercises.org/makeagame/my_documents/my_pictures/gallery/p/photograph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086" y="3798212"/>
            <a:ext cx="1905000" cy="1930534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http://www.englishexercises.org/makeagame/my_documents/my_pictures/gallery/g/garden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086" y="3764462"/>
            <a:ext cx="1920776" cy="1905000"/>
          </a:xfrm>
          <a:prstGeom prst="rect">
            <a:avLst/>
          </a:prstGeom>
          <a:solidFill>
            <a:schemeClr val="accent2"/>
          </a:solidFill>
          <a:ln>
            <a:solidFill>
              <a:srgbClr val="0070C0"/>
            </a:solidFill>
          </a:ln>
          <a:extLst/>
        </p:spPr>
      </p:pic>
      <p:pic>
        <p:nvPicPr>
          <p:cNvPr id="6154" name="Picture 10" descr="http://www.englishexercises.org/makeagame/my_documents/my_pictures/gallery/m/mechani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823" y="3813019"/>
            <a:ext cx="1905000" cy="190500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http://www.englishexercises.org/makeagame/my_documents/my_pictures/gallery/s/sailo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086" y="3787196"/>
            <a:ext cx="1905000" cy="190500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www.englishexercises.org/makeagame/my_documents/my_pictures/gallery/b/busines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38" y="3787197"/>
            <a:ext cx="1889224" cy="1916016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http://www.englishexercises.org/makeagame/my_documents/my_pictures/gallery/a/astronaut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086" y="1965477"/>
            <a:ext cx="1905000" cy="182172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://www.englishexercises.org/makeagame/my_documents/my_pictures/gallery/a/architect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086" y="1855378"/>
            <a:ext cx="1905000" cy="1968367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http://www.englishexercises.org/makeagame/my_documents/my_pictures/gallery/p/politicia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38" y="45015"/>
            <a:ext cx="1905000" cy="1905001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http://www.englishexercises.org/makeagame/my_documents/my_pictures/gallery/n/newspap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086" y="1893210"/>
            <a:ext cx="1905000" cy="1930535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3" name="Picture 19" descr="http://www.englishexercises.org/makeagame/my_documents/my_pictures/gallery/f/farme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62" y="1918746"/>
            <a:ext cx="1905000" cy="190500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4" name="Picture 20" descr="http://www.englishexercises.org/makeagame/my_documents/my_pictures/gallery/p/policeman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38" y="1950015"/>
            <a:ext cx="1889224" cy="1873732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5" name="Picture 21" descr="http://www.englishexercises.org/makeagame/my_documents/my_pictures/gallery/p/policewoman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086" y="105002"/>
            <a:ext cx="1905000" cy="1845013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6" name="Picture 22" descr="http://www.englishexercises.org/makeagame/my_documents/my_pictures/gallery/c/clean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086" y="60476"/>
            <a:ext cx="1905000" cy="185827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7" name="Picture 23" descr="http://www.englishexercises.org/makeagame/my_documents/my_pictures/gallery/s/surgeon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862" y="60476"/>
            <a:ext cx="1905000" cy="185827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8" name="Picture 24" descr="http://www.englishexercises.org/makeagame/my_documents/my_pictures/gallery/v/vet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62" y="45015"/>
            <a:ext cx="1905000" cy="1873732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4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http://www.englishexercises.org/makeagame/my_documents/my_pictures/gallery/w/wr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03919"/>
            <a:ext cx="2005807" cy="1875801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http://www.englishexercises.org/makeagame/my_documents/my_pictures/gallery/e/engine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375" y="803920"/>
            <a:ext cx="1905000" cy="1905001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http://www.englishexercises.org/makeagame/my_documents/my_pictures/gallery/p/plumb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375" y="803920"/>
            <a:ext cx="1905000" cy="1900808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englishexercises.org/makeagame/my_documents/my_pictures/gallery/s/secretar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803920"/>
            <a:ext cx="1905000" cy="190500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ttp://www.englishexercises.org/makeagame/my_documents/my_pictures/gallery/f/firefighte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97197"/>
            <a:ext cx="1985881" cy="190500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englishexercises.org/makeagame/my_documents/my_pictures/gallery/a/acto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375" y="2704728"/>
            <a:ext cx="1905000" cy="190500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http://www.englishexercises.org/makeagame/my_documents/my_pictures/gallery/b/bake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375" y="2704728"/>
            <a:ext cx="1905000" cy="190500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englishexercises.org/makeagame/my_documents/my_pictures/gallery/e/electricia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708920"/>
            <a:ext cx="1905000" cy="190500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27584" y="4941168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COULD YOU NAME THESE PROFESSIONS?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DO YOU KNOW ANY OTHER PROFESSIONS?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WHAT DO YOUR PARENTS, GRANDPARENTS DO?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WHAT WOULD YOU LIKE TO DO IN THE FUTURE?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75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englishexercises.org/makeagame/my_documents/my_pictures/gallery/e/electrici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36" y="1646574"/>
            <a:ext cx="1009364" cy="10093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http://www.englishexercises.org/makeagame/my_documents/my_pictures/gallery/a/act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704" y="3727548"/>
            <a:ext cx="1036604" cy="100913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englishexercises.org/makeagame/my_documents/my_pictures/gallery/f/firefight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36" y="2678495"/>
            <a:ext cx="1056396" cy="105639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http://www.englishexercises.org/makeagame/my_documents/my_pictures/gallery/s/secretar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100" y="3686725"/>
            <a:ext cx="1049954" cy="10499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englishexercises.org/makeagame/my_documents/my_pictures/gallery/p/photographe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054" y="2684567"/>
            <a:ext cx="1050324" cy="105032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http://www.englishexercises.org/makeagame/my_documents/my_pictures/gallery/b/bake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307" y="1632365"/>
            <a:ext cx="1060462" cy="10235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www.englishexercises.org/makeagame/my_documents/my_pictures/gallery/g/gardene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307" y="2674429"/>
            <a:ext cx="1060462" cy="10604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http://www.englishexercises.org/makeagame/my_documents/my_pictures/gallery/p/plumbe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768" y="1612603"/>
            <a:ext cx="1053615" cy="10618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www.englishexercises.org/makeagame/my_documents/my_pictures/gallery/m/mechanic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317" y="2655937"/>
            <a:ext cx="1043990" cy="10789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http://www.englishexercises.org/makeagame/my_documents/my_pictures/gallery/w/writ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054" y="3738223"/>
            <a:ext cx="1055704" cy="99845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://www.englishexercises.org/makeagame/my_documents/my_pictures/gallery/b/business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100" y="2655937"/>
            <a:ext cx="1027969" cy="107895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http://www.englishexercises.org/makeagame/my_documents/my_pictures/gallery/a/astronaut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771" y="3708670"/>
            <a:ext cx="980932" cy="102801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http://www.englishexercises.org/makeagame/my_documents/my_pictures/gallery/p/politician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054" y="1623676"/>
            <a:ext cx="1032262" cy="10322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15" descr="http://www.englishexercises.org/makeagame/my_documents/my_pictures/gallery/e/engineer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86376" y="2684567"/>
            <a:ext cx="983941" cy="105032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http://www.englishexercises.org/makeagame/my_documents/my_pictures/gallery/c/clean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771" y="1646573"/>
            <a:ext cx="980932" cy="103192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 descr="http://www.englishexercises.org/makeagame/my_documents/my_pictures/gallery/a/architect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769" y="2684609"/>
            <a:ext cx="1053614" cy="105361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http://www.englishexercises.org/makeagame/my_documents/my_pictures/gallery/n/newspaper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36" y="3734890"/>
            <a:ext cx="1009364" cy="10093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http://www.englishexercises.org/makeagame/my_documents/my_pictures/gallery/f/farmer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100" y="1627969"/>
            <a:ext cx="1027969" cy="102796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 descr="http://www.englishexercises.org/makeagame/my_documents/my_pictures/gallery/v/vet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975" y="1627968"/>
            <a:ext cx="1019332" cy="105052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76736" y="4736679"/>
            <a:ext cx="7035624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cs-CZ" dirty="0" smtClean="0"/>
              <a:t>1</a:t>
            </a:r>
            <a:r>
              <a:rPr lang="cs-CZ" dirty="0"/>
              <a:t>.-ELECTRICIAN 2.-BAKER 3.-ACTOR 4.- PLUMBER 5.-SECRETARY </a:t>
            </a:r>
            <a:endParaRPr lang="cs-CZ" dirty="0" smtClean="0"/>
          </a:p>
          <a:p>
            <a:pPr fontAlgn="t"/>
            <a:r>
              <a:rPr lang="cs-CZ" dirty="0" smtClean="0"/>
              <a:t>6</a:t>
            </a:r>
            <a:r>
              <a:rPr lang="cs-CZ" dirty="0"/>
              <a:t>.-FIREFIGHTER 7.-PHOTOGRAPHER 8.- MECHANIC 9.-GARDENER </a:t>
            </a:r>
            <a:endParaRPr lang="cs-CZ" dirty="0" smtClean="0"/>
          </a:p>
          <a:p>
            <a:pPr fontAlgn="t"/>
            <a:r>
              <a:rPr lang="cs-CZ" dirty="0" smtClean="0"/>
              <a:t>10</a:t>
            </a:r>
            <a:r>
              <a:rPr lang="cs-CZ" dirty="0"/>
              <a:t>.-BUSINESSMAN 11.-ASTRONAUT 12.-ARCHITECT 13.- POLITICIAN 14.- JOURNALIST 15.- ENGINEER 16.-WRITER </a:t>
            </a:r>
          </a:p>
          <a:p>
            <a:pPr fontAlgn="t"/>
            <a:r>
              <a:rPr lang="cs-CZ" dirty="0" smtClean="0"/>
              <a:t>17</a:t>
            </a:r>
            <a:r>
              <a:rPr lang="cs-CZ" dirty="0"/>
              <a:t>.-VETERINARY 18.-FARMER 19.- CLEANER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76736" y="76470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MATCH THE PICTURE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AND THE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NUMBER OF THE PICTURE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IN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THE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BOX: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875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learnenglish.de/IMAGES/Vocab/People/policema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06" y="1414974"/>
            <a:ext cx="1777176" cy="1220328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learnenglish.de/IMAGES/Vocab/People/photograph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06" y="2635301"/>
            <a:ext cx="1782213" cy="1157355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learnenglish.de/IMAGES/Vocab/People/builde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82" y="1408016"/>
            <a:ext cx="1766249" cy="1227285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learnenglish.de/IMAGES/Vocab/People/nurse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06" y="3817415"/>
            <a:ext cx="1782213" cy="1197697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learnenglish.de/IMAGES/Vocab/People/lawyer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819" y="2655408"/>
            <a:ext cx="1770309" cy="1137248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www.learnenglish.de/IMAGES/Vocab/People/cleaner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819" y="3817413"/>
            <a:ext cx="1761212" cy="1197697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learnenglish.de/IMAGES/Vocab/People/judge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06" y="5015112"/>
            <a:ext cx="1808305" cy="1294208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://www.learnenglish.de/IMAGES/Vocab/People/doctor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82" y="5015112"/>
            <a:ext cx="1775345" cy="1294208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cartero3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99" y="1414975"/>
            <a:ext cx="1125978" cy="122032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40" name="Picture 20" descr="cook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334" y="1408016"/>
            <a:ext cx="1054334" cy="1227286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doctor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333" y="2635301"/>
            <a:ext cx="1054335" cy="120370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44" name="Picture 24" descr="farmer-wb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333" y="5015112"/>
            <a:ext cx="1213443" cy="1294207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firefighter-vt.gif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69" y="1408016"/>
            <a:ext cx="1152646" cy="1226219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48" name="Picture 28" descr="gardener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67" y="2634235"/>
            <a:ext cx="1152647" cy="115842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50" name="Picture 30" descr="office-worker-wt.gif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628" y="3792656"/>
            <a:ext cx="1056041" cy="1199006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52" name="Picture 32" descr="photographer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283" y="3792656"/>
            <a:ext cx="1164031" cy="1199006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54" name="Picture 34" descr="pilot-vt.gif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99" y="1408016"/>
            <a:ext cx="952500" cy="147161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56" name="Picture 36" descr="policeman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98" y="3541670"/>
            <a:ext cx="1125979" cy="127999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58" name="Picture 38" descr="waiter-vt.gif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012" y="4556033"/>
            <a:ext cx="968465" cy="1720169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60" name="Picture 40" descr="student.gif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085" y="5015112"/>
            <a:ext cx="969229" cy="129420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62" name="Picture 42" descr="singer.gif"/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477" y="4847452"/>
            <a:ext cx="1143000" cy="142875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4" name="Picture 44" descr="secretary.gif"/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025" y="2879633"/>
            <a:ext cx="997474" cy="167640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5166" name="Picture 46" descr="profesora.gif"/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99" y="2634235"/>
            <a:ext cx="1125978" cy="904876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sp>
        <p:nvSpPr>
          <p:cNvPr id="2" name="TextovéPole 1"/>
          <p:cNvSpPr txBox="1"/>
          <p:nvPr/>
        </p:nvSpPr>
        <p:spPr>
          <a:xfrm>
            <a:off x="971600" y="548680"/>
            <a:ext cx="6277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400" b="1" dirty="0" err="1" smtClean="0">
                <a:solidFill>
                  <a:schemeClr val="accent2">
                    <a:lumMod val="75000"/>
                  </a:schemeClr>
                </a:solidFill>
              </a:rPr>
              <a:t>Can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2">
                    <a:lumMod val="75000"/>
                  </a:schemeClr>
                </a:solidFill>
              </a:rPr>
              <a:t>name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these </a:t>
            </a:r>
            <a:r>
              <a:rPr lang="cs-CZ" sz="2400" b="1" dirty="0" err="1" smtClean="0">
                <a:solidFill>
                  <a:schemeClr val="accent2">
                    <a:lumMod val="75000"/>
                  </a:schemeClr>
                </a:solidFill>
              </a:rPr>
              <a:t>professions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Play BINGO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00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836712"/>
            <a:ext cx="74168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</a:rPr>
              <a:t>COMPLETE </a:t>
            </a:r>
            <a:r>
              <a:rPr lang="es-ES" b="1" dirty="0">
                <a:solidFill>
                  <a:schemeClr val="accent2">
                    <a:lumMod val="75000"/>
                  </a:schemeClr>
                </a:solidFill>
              </a:rPr>
              <a:t>THE </a:t>
            </a:r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</a:rPr>
              <a:t>WORDS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</a:p>
          <a:p>
            <a:r>
              <a:rPr lang="cs-CZ" dirty="0" smtClean="0"/>
              <a:t>   </a:t>
            </a:r>
          </a:p>
          <a:p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es-ES" dirty="0" smtClean="0"/>
              <a:t>1</a:t>
            </a:r>
            <a:r>
              <a:rPr lang="es-ES" dirty="0"/>
              <a:t>.-ELECTRI </a:t>
            </a:r>
            <a:r>
              <a:rPr lang="cs-CZ" dirty="0" smtClean="0"/>
              <a:t>                                   </a:t>
            </a:r>
          </a:p>
          <a:p>
            <a:r>
              <a:rPr lang="cs-CZ" dirty="0" smtClean="0"/>
              <a:t>   </a:t>
            </a:r>
            <a:r>
              <a:rPr lang="es-ES" dirty="0" smtClean="0"/>
              <a:t>2</a:t>
            </a:r>
            <a:r>
              <a:rPr lang="es-ES" dirty="0"/>
              <a:t>.-</a:t>
            </a:r>
            <a:r>
              <a:rPr lang="es-ES" dirty="0" smtClean="0"/>
              <a:t>ACT</a:t>
            </a:r>
            <a:endParaRPr lang="cs-CZ" dirty="0" smtClean="0"/>
          </a:p>
          <a:p>
            <a:r>
              <a:rPr lang="cs-CZ" dirty="0" smtClean="0"/>
              <a:t>   </a:t>
            </a:r>
            <a:r>
              <a:rPr lang="es-ES" dirty="0" smtClean="0"/>
              <a:t>3</a:t>
            </a:r>
            <a:r>
              <a:rPr lang="es-ES" dirty="0"/>
              <a:t>.-</a:t>
            </a:r>
            <a:r>
              <a:rPr lang="es-ES" dirty="0" smtClean="0"/>
              <a:t>FIRE</a:t>
            </a:r>
            <a:endParaRPr lang="cs-CZ" dirty="0" smtClean="0"/>
          </a:p>
          <a:p>
            <a:r>
              <a:rPr lang="cs-CZ" dirty="0" smtClean="0"/>
              <a:t>   </a:t>
            </a:r>
            <a:r>
              <a:rPr lang="es-ES" dirty="0" smtClean="0"/>
              <a:t>4</a:t>
            </a:r>
            <a:r>
              <a:rPr lang="es-ES" dirty="0"/>
              <a:t>.- SECRET </a:t>
            </a:r>
            <a:endParaRPr lang="cs-CZ" dirty="0" smtClean="0"/>
          </a:p>
          <a:p>
            <a:r>
              <a:rPr lang="cs-CZ" dirty="0" smtClean="0"/>
              <a:t>   </a:t>
            </a:r>
            <a:r>
              <a:rPr lang="es-ES" dirty="0" smtClean="0"/>
              <a:t>5</a:t>
            </a:r>
            <a:r>
              <a:rPr lang="es-ES" dirty="0"/>
              <a:t>.-POLICE/ </a:t>
            </a:r>
            <a:endParaRPr lang="cs-CZ" dirty="0" smtClean="0"/>
          </a:p>
          <a:p>
            <a:r>
              <a:rPr lang="cs-CZ" dirty="0" smtClean="0"/>
              <a:t>   </a:t>
            </a:r>
            <a:r>
              <a:rPr lang="es-ES" dirty="0" smtClean="0"/>
              <a:t>6</a:t>
            </a:r>
            <a:r>
              <a:rPr lang="es-ES" dirty="0"/>
              <a:t>.-</a:t>
            </a:r>
            <a:r>
              <a:rPr lang="es-ES" dirty="0" smtClean="0"/>
              <a:t>BAK</a:t>
            </a:r>
            <a:endParaRPr lang="cs-CZ" dirty="0" smtClean="0"/>
          </a:p>
          <a:p>
            <a:r>
              <a:rPr lang="cs-CZ" dirty="0" smtClean="0"/>
              <a:t>   </a:t>
            </a:r>
            <a:r>
              <a:rPr lang="es-ES" dirty="0" smtClean="0"/>
              <a:t>7.-JOURNAL</a:t>
            </a:r>
            <a:endParaRPr lang="cs-CZ" dirty="0" smtClean="0"/>
          </a:p>
          <a:p>
            <a:r>
              <a:rPr lang="cs-CZ" dirty="0" smtClean="0"/>
              <a:t>   </a:t>
            </a:r>
            <a:r>
              <a:rPr lang="es-ES" dirty="0" smtClean="0"/>
              <a:t>8</a:t>
            </a:r>
            <a:r>
              <a:rPr lang="es-ES" dirty="0"/>
              <a:t>.-</a:t>
            </a:r>
            <a:r>
              <a:rPr lang="es-ES" dirty="0" smtClean="0"/>
              <a:t>PLUMB</a:t>
            </a:r>
            <a:endParaRPr lang="cs-CZ" dirty="0" smtClean="0"/>
          </a:p>
          <a:p>
            <a:r>
              <a:rPr lang="cs-CZ" dirty="0" smtClean="0"/>
              <a:t>   </a:t>
            </a:r>
            <a:r>
              <a:rPr lang="es-ES" dirty="0" smtClean="0"/>
              <a:t>9</a:t>
            </a:r>
            <a:r>
              <a:rPr lang="es-ES" dirty="0"/>
              <a:t>.-</a:t>
            </a:r>
            <a:r>
              <a:rPr lang="es-ES" dirty="0" smtClean="0"/>
              <a:t>ENGINE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es-ES" dirty="0" smtClean="0"/>
              <a:t>10</a:t>
            </a:r>
            <a:r>
              <a:rPr lang="es-ES" dirty="0"/>
              <a:t>.-</a:t>
            </a:r>
            <a:r>
              <a:rPr lang="es-ES" dirty="0" smtClean="0"/>
              <a:t>PHOTOGRAPH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es-ES" dirty="0" smtClean="0"/>
              <a:t>11</a:t>
            </a:r>
            <a:r>
              <a:rPr lang="es-ES" dirty="0"/>
              <a:t>.-</a:t>
            </a:r>
            <a:r>
              <a:rPr lang="es-ES" dirty="0" smtClean="0"/>
              <a:t>GARDEN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39952" y="1412776"/>
            <a:ext cx="32403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12</a:t>
            </a:r>
            <a:r>
              <a:rPr lang="es-ES" dirty="0"/>
              <a:t>.-SAIL</a:t>
            </a:r>
          </a:p>
          <a:p>
            <a:r>
              <a:rPr lang="es-ES" dirty="0"/>
              <a:t>13.-MECHAN</a:t>
            </a:r>
            <a:endParaRPr lang="cs-CZ" dirty="0"/>
          </a:p>
          <a:p>
            <a:r>
              <a:rPr lang="es-ES" dirty="0"/>
              <a:t>14</a:t>
            </a:r>
            <a:r>
              <a:rPr lang="es-ES" dirty="0" smtClean="0"/>
              <a:t>.</a:t>
            </a:r>
            <a:r>
              <a:rPr lang="cs-CZ" dirty="0" smtClean="0"/>
              <a:t>-</a:t>
            </a:r>
            <a:r>
              <a:rPr lang="es-ES" dirty="0" smtClean="0"/>
              <a:t>WRIT</a:t>
            </a:r>
            <a:endParaRPr lang="cs-CZ" dirty="0"/>
          </a:p>
          <a:p>
            <a:r>
              <a:rPr lang="es-ES" dirty="0"/>
              <a:t>15.-BUSINESS</a:t>
            </a:r>
            <a:endParaRPr lang="cs-CZ" dirty="0"/>
          </a:p>
          <a:p>
            <a:r>
              <a:rPr lang="es-ES" dirty="0"/>
              <a:t>16.-FARM</a:t>
            </a:r>
            <a:endParaRPr lang="cs-CZ" dirty="0"/>
          </a:p>
          <a:p>
            <a:r>
              <a:rPr lang="es-ES" dirty="0"/>
              <a:t>17.-ASTRON</a:t>
            </a:r>
            <a:endParaRPr lang="cs-CZ" dirty="0"/>
          </a:p>
          <a:p>
            <a:r>
              <a:rPr lang="es-ES" dirty="0"/>
              <a:t>18.-ARCHI </a:t>
            </a:r>
          </a:p>
          <a:p>
            <a:r>
              <a:rPr lang="es-ES" dirty="0"/>
              <a:t>19.- CLEAN</a:t>
            </a:r>
            <a:endParaRPr lang="cs-CZ" dirty="0"/>
          </a:p>
          <a:p>
            <a:r>
              <a:rPr lang="es-ES" dirty="0"/>
              <a:t>20.-POLIT</a:t>
            </a:r>
            <a:endParaRPr lang="cs-CZ" dirty="0"/>
          </a:p>
          <a:p>
            <a:r>
              <a:rPr lang="es-ES" dirty="0"/>
              <a:t>21.-VET </a:t>
            </a:r>
            <a:endParaRPr lang="cs-CZ" dirty="0"/>
          </a:p>
          <a:p>
            <a:r>
              <a:rPr lang="es-ES" dirty="0"/>
              <a:t>22.-SURG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469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11560" y="81310"/>
            <a:ext cx="8712968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3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Places</a:t>
            </a:r>
            <a:r>
              <a:rPr kumimoji="0" lang="cs-CZ" sz="23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 - </a:t>
            </a:r>
            <a:r>
              <a:rPr kumimoji="0" lang="cs-CZ" sz="23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Rooms</a:t>
            </a:r>
            <a:r>
              <a:rPr kumimoji="0" lang="cs-CZ" sz="23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 - </a:t>
            </a:r>
            <a:r>
              <a:rPr kumimoji="0" lang="cs-CZ" sz="23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Where</a:t>
            </a:r>
            <a:r>
              <a:rPr kumimoji="0" lang="cs-CZ" sz="23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 To </a:t>
            </a:r>
            <a:r>
              <a:rPr kumimoji="0" lang="cs-CZ" sz="23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Look</a:t>
            </a:r>
            <a:r>
              <a:rPr kumimoji="0" lang="cs-CZ" sz="23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 </a:t>
            </a:r>
            <a:r>
              <a:rPr kumimoji="0" lang="cs-CZ" sz="23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For</a:t>
            </a:r>
            <a:r>
              <a:rPr kumimoji="0" lang="cs-CZ" sz="23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 </a:t>
            </a:r>
            <a:r>
              <a:rPr kumimoji="0" lang="cs-CZ" sz="23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ill Sans MT" pitchFamily="34" charset="-18"/>
                <a:cs typeface="Arial" pitchFamily="34" charset="0"/>
              </a:rPr>
              <a:t>People</a:t>
            </a:r>
            <a:endParaRPr kumimoji="0" lang="cs-CZ" sz="23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Gill Sans MT" pitchFamily="34" charset="-18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Match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the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person to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the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rooms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you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would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most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likely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find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them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in (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two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rooms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 are not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used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eorgia" pitchFamily="18" charset="0"/>
                <a:cs typeface="Arial" pitchFamily="34" charset="0"/>
              </a:rPr>
              <a:t>)</a:t>
            </a:r>
            <a:r>
              <a:rPr lang="cs-CZ" sz="1600" dirty="0" smtClean="0">
                <a:solidFill>
                  <a:srgbClr val="FF0000"/>
                </a:solidFill>
                <a:latin typeface="Georgia" pitchFamily="18" charset="0"/>
                <a:cs typeface="Arial" pitchFamily="34" charset="0"/>
              </a:rPr>
              <a:t>: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681474"/>
            <a:ext cx="48245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dirty="0" smtClean="0">
                <a:latin typeface="verdana, geneva, helvetica"/>
              </a:rPr>
              <a:t>an </a:t>
            </a:r>
            <a:r>
              <a:rPr lang="en-US" dirty="0">
                <a:latin typeface="verdana, geneva, helvetica"/>
              </a:rPr>
              <a:t>actor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prisoner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novelist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trader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chef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off-duty soldiers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secretary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deliveryman picking up packages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teachers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doctor's patients before their appointments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football player after a game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factory workers at lunchtime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gardener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carpenter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photographer developing photos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corpse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swimmer after her swim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surgeon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sailors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pilot in mid-flight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681474"/>
            <a:ext cx="2304256" cy="5787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dirty="0" smtClean="0">
                <a:latin typeface="verdana, geneva, helvetica"/>
              </a:rPr>
              <a:t>a </a:t>
            </a:r>
            <a:r>
              <a:rPr lang="en-US" dirty="0" err="1">
                <a:latin typeface="verdana, geneva, helvetica"/>
              </a:rPr>
              <a:t>mortary</a:t>
            </a:r>
            <a:r>
              <a:rPr lang="en-US" dirty="0">
                <a:latin typeface="verdana, geneva, helvetica"/>
              </a:rPr>
              <a:t>, morgue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stock-exchange floor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playroom or nursery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an office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stage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surgery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saloon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warehouse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closet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cell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kitchen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waiting room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mess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shed or greenhouse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locker room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work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</a:t>
            </a:r>
            <a:r>
              <a:rPr lang="en-US" dirty="0" smtClean="0">
                <a:latin typeface="verdana, geneva, helvetica"/>
              </a:rPr>
              <a:t>staffroom</a:t>
            </a:r>
            <a:endParaRPr lang="en-US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64288" y="4653136"/>
            <a:ext cx="16561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barn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cabin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cockpit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darkroom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cafeteria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08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0"/>
            <a:ext cx="381642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toddlers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an actor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prisoner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novelist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trader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chef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off-duty soldiers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secretary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deliveryman picking up packages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teachers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doctor's patients before their appointments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football player after a game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factory workers at lunchtime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gardener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carpenter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photographer developing photos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corpse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swimmer after her swim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surgeon 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some sailors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latin typeface="verdana, geneva, helvetica"/>
              </a:rPr>
              <a:t>a pilot in mid-flight </a:t>
            </a:r>
            <a:endParaRPr lang="en-US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4008" y="0"/>
            <a:ext cx="36004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study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</a:t>
            </a:r>
            <a:r>
              <a:rPr lang="en-US" dirty="0" err="1">
                <a:latin typeface="verdana, geneva, helvetica"/>
              </a:rPr>
              <a:t>mortary</a:t>
            </a:r>
            <a:r>
              <a:rPr lang="en-US" dirty="0">
                <a:latin typeface="verdana, geneva, helvetica"/>
              </a:rPr>
              <a:t>, morgue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stock-exchange floor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playroom or nursery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an office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stage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surgery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saloon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warehouse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closet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cell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kitchen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waiting room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mess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shed or greenhouse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locker room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work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staffroom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barn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cabin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cockpit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darkroom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>
                <a:latin typeface="verdana, geneva, helvetica"/>
              </a:rPr>
              <a:t>a cafeteria</a:t>
            </a:r>
            <a:endParaRPr lang="en-US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49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77768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JOBS</a:t>
            </a:r>
            <a:r>
              <a:rPr lang="cs-CZ" dirty="0" smtClean="0"/>
              <a:t> - VIDEO:</a:t>
            </a:r>
          </a:p>
          <a:p>
            <a:r>
              <a:rPr lang="cs-CZ" dirty="0" smtClean="0">
                <a:hlinkClick r:id="rId3"/>
              </a:rPr>
              <a:t>http://www.eslkidslab.com/lessons/course3/videos/jobs/index.html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1400" dirty="0" smtClean="0"/>
              <a:t>ZDROJE:</a:t>
            </a:r>
          </a:p>
          <a:p>
            <a:r>
              <a:rPr lang="en-US" sz="1400" dirty="0" smtClean="0"/>
              <a:t>Places - Rooms - Where To Look For People. </a:t>
            </a:r>
            <a:r>
              <a:rPr lang="en-US" sz="1400" i="1" dirty="0" smtClean="0"/>
              <a:t>About.com</a:t>
            </a:r>
            <a:r>
              <a:rPr lang="en-US" sz="1400" dirty="0" smtClean="0"/>
              <a:t> [online]. 2012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http://esl.about.com/library/vocabulary/blwordgroups_places_working_q.htm </a:t>
            </a:r>
          </a:p>
          <a:p>
            <a:endParaRPr lang="cs-CZ" sz="1400" dirty="0" smtClean="0"/>
          </a:p>
          <a:p>
            <a:r>
              <a:rPr lang="en-US" sz="1400" dirty="0" smtClean="0"/>
              <a:t>Jobs Pictures List. </a:t>
            </a:r>
            <a:r>
              <a:rPr lang="en-US" sz="1400" i="1" dirty="0" smtClean="0"/>
              <a:t>Madridteacher.com</a:t>
            </a:r>
            <a:r>
              <a:rPr lang="en-US" sz="1400" dirty="0" smtClean="0"/>
              <a:t> [online]. 2012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http://www.madridteacher.com/Activities/Files/jobs-pictures-list.htm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en-US" sz="1400" dirty="0" smtClean="0"/>
              <a:t>Course 3 Lesson 4 : Jobs - What do you do?. </a:t>
            </a:r>
            <a:r>
              <a:rPr lang="en-US" sz="1400" i="1" dirty="0" smtClean="0"/>
              <a:t>Eslkidslab.com</a:t>
            </a:r>
            <a:r>
              <a:rPr lang="en-US" sz="1400" dirty="0" smtClean="0"/>
              <a:t> [online]. 2008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http://www.eslkidslab.com/lessons/course3/videos/jobs/index.html </a:t>
            </a:r>
          </a:p>
          <a:p>
            <a:endParaRPr lang="cs-CZ" dirty="0" smtClean="0"/>
          </a:p>
        </p:txBody>
      </p:sp>
      <p:pic>
        <p:nvPicPr>
          <p:cNvPr id="3" name="Picture 4" descr="http://www.learnenglish.de/IMAGES/Vocab/People/photographer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621788"/>
            <a:ext cx="2561157" cy="1663195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831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417</TotalTime>
  <Words>763</Words>
  <Application>Microsoft Office PowerPoint</Application>
  <PresentationFormat>Předvádění na obrazovce (4:3)</PresentationFormat>
  <Paragraphs>217</Paragraphs>
  <Slides>14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Špendlík</vt:lpstr>
      <vt:lpstr>Prezentace aplikace PowerPoint</vt:lpstr>
      <vt:lpstr>Prezentace aplikace PowerPoint</vt:lpstr>
      <vt:lpstr>JOBS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JOBS</dc:title>
  <dc:creator>Lenka</dc:creator>
  <cp:lastModifiedBy>Lenka</cp:lastModifiedBy>
  <cp:revision>46</cp:revision>
  <dcterms:created xsi:type="dcterms:W3CDTF">2012-05-16T15:26:48Z</dcterms:created>
  <dcterms:modified xsi:type="dcterms:W3CDTF">2012-06-26T17:49:13Z</dcterms:modified>
</cp:coreProperties>
</file>