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3" r:id="rId2"/>
    <p:sldId id="271" r:id="rId3"/>
    <p:sldId id="256" r:id="rId4"/>
    <p:sldId id="261" r:id="rId5"/>
    <p:sldId id="260" r:id="rId6"/>
    <p:sldId id="264" r:id="rId7"/>
    <p:sldId id="258" r:id="rId8"/>
    <p:sldId id="259" r:id="rId9"/>
    <p:sldId id="262" r:id="rId10"/>
    <p:sldId id="265" r:id="rId11"/>
    <p:sldId id="266" r:id="rId12"/>
    <p:sldId id="267" r:id="rId13"/>
    <p:sldId id="268" r:id="rId14"/>
    <p:sldId id="269" r:id="rId15"/>
    <p:sldId id="270" r:id="rId16"/>
    <p:sldId id="276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18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2E8EAB-C134-458C-9AD8-A7BAFAE9B0E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CF91E98-B24B-4236-B5ED-E7455163ED71}" type="presOf" srcId="{D8197B8C-B260-4A16-BDF4-0947B075E274}" destId="{5A5FFA88-C948-4069-8E93-59FA12366E83}" srcOrd="1" destOrd="0" presId="urn:microsoft.com/office/officeart/2005/8/layout/target3"/>
    <dgm:cxn modelId="{268C17D8-B0E5-41AB-AF79-A41B99BC87EC}" type="presOf" srcId="{D1B46980-6531-4606-95E6-44980827E919}" destId="{6140AFEC-043D-4C43-A2F9-D0F5331DF3A3}" srcOrd="0" destOrd="0" presId="urn:microsoft.com/office/officeart/2005/8/layout/target3"/>
    <dgm:cxn modelId="{6D66AF8F-49C9-46A7-95FE-231803919CEF}" type="presOf" srcId="{B651F6E3-6281-48DB-9319-2AEAFDAE7572}" destId="{619D679B-A015-4ECF-8348-D1034C574F40}" srcOrd="0" destOrd="0" presId="urn:microsoft.com/office/officeart/2005/8/layout/target3"/>
    <dgm:cxn modelId="{A9FD3F7C-0281-4848-BF8B-D17CACFBA372}" type="presOf" srcId="{4C35D32F-0EAB-4CD7-82EE-45574DC2A586}" destId="{8BEBB6EC-1DAA-4CAC-8A25-BC0FCBD5DBD5}" srcOrd="0" destOrd="0" presId="urn:microsoft.com/office/officeart/2005/8/layout/target3"/>
    <dgm:cxn modelId="{C41F1037-5A27-4D7C-8389-BBAB7338207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E5B3DB8-68AD-4595-947A-1333CA8B0AF8}" type="presOf" srcId="{D1D4F407-5343-4D3F-B5B9-D407B03CAEB4}" destId="{AED2198E-93D5-4001-81B4-73124B309672}" srcOrd="1" destOrd="0" presId="urn:microsoft.com/office/officeart/2005/8/layout/target3"/>
    <dgm:cxn modelId="{0FF7150A-F6E9-420F-9564-AF87069030E1}" type="presOf" srcId="{B651F6E3-6281-48DB-9319-2AEAFDAE7572}" destId="{6BB5E863-4638-4E1D-BFDE-399D028AC4ED}" srcOrd="1" destOrd="0" presId="urn:microsoft.com/office/officeart/2005/8/layout/target3"/>
    <dgm:cxn modelId="{B05213BC-8926-4615-B8CA-D064900735E9}" type="presOf" srcId="{757F3AB3-0718-4624-B441-E567A8F0AB56}" destId="{333A1088-737F-45CB-B68E-254E46348037}" srcOrd="0" destOrd="0" presId="urn:microsoft.com/office/officeart/2005/8/layout/target3"/>
    <dgm:cxn modelId="{3C1BD959-DD02-4F31-9B2E-69A6D7306C42}" type="presOf" srcId="{D1B46980-6531-4606-95E6-44980827E919}" destId="{2BE915AB-18AA-4053-B92C-3BFC9ED204BB}" srcOrd="1" destOrd="0" presId="urn:microsoft.com/office/officeart/2005/8/layout/target3"/>
    <dgm:cxn modelId="{9FFE4B7F-4D68-48AE-8E5F-AF09751C26B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5FA129C-1614-4723-9047-24E18FAE70D4}" type="presParOf" srcId="{333A1088-737F-45CB-B68E-254E46348037}" destId="{F5ABB229-8D3B-4694-996A-96F23CF14429}" srcOrd="0" destOrd="0" presId="urn:microsoft.com/office/officeart/2005/8/layout/target3"/>
    <dgm:cxn modelId="{9583EDE4-27EB-4CD6-8249-CBE7B2909F02}" type="presParOf" srcId="{333A1088-737F-45CB-B68E-254E46348037}" destId="{F41139FD-01EE-4571-8B17-4FB00FC51163}" srcOrd="1" destOrd="0" presId="urn:microsoft.com/office/officeart/2005/8/layout/target3"/>
    <dgm:cxn modelId="{3685CE1A-CA1C-4928-B1BB-B291A60BDE4A}" type="presParOf" srcId="{333A1088-737F-45CB-B68E-254E46348037}" destId="{D005CE8C-CC26-4C3E-AC11-E15060ECD759}" srcOrd="2" destOrd="0" presId="urn:microsoft.com/office/officeart/2005/8/layout/target3"/>
    <dgm:cxn modelId="{60D97275-3F1C-409A-B6BA-869669A6C1B1}" type="presParOf" srcId="{333A1088-737F-45CB-B68E-254E46348037}" destId="{2C702D82-9B77-49B7-9568-BB8EB47C3372}" srcOrd="3" destOrd="0" presId="urn:microsoft.com/office/officeart/2005/8/layout/target3"/>
    <dgm:cxn modelId="{6CC24884-2249-42CA-8889-17B999BE8BF4}" type="presParOf" srcId="{333A1088-737F-45CB-B68E-254E46348037}" destId="{A52A0455-90FF-4808-ABD0-F02540D31D5A}" srcOrd="4" destOrd="0" presId="urn:microsoft.com/office/officeart/2005/8/layout/target3"/>
    <dgm:cxn modelId="{E55C1BD4-7908-46B5-BCF8-EBD76A6FCA03}" type="presParOf" srcId="{333A1088-737F-45CB-B68E-254E46348037}" destId="{6140AFEC-043D-4C43-A2F9-D0F5331DF3A3}" srcOrd="5" destOrd="0" presId="urn:microsoft.com/office/officeart/2005/8/layout/target3"/>
    <dgm:cxn modelId="{6AE4EF11-4A72-4CB8-8559-322A15AFE3A5}" type="presParOf" srcId="{333A1088-737F-45CB-B68E-254E46348037}" destId="{9358AC05-5D7D-4327-9F80-1AD486AEA664}" srcOrd="6" destOrd="0" presId="urn:microsoft.com/office/officeart/2005/8/layout/target3"/>
    <dgm:cxn modelId="{3AEB830F-6D42-4D19-BE58-CB00AC74D143}" type="presParOf" srcId="{333A1088-737F-45CB-B68E-254E46348037}" destId="{313FC574-E1CD-4FB4-B054-0B805CE0447D}" srcOrd="7" destOrd="0" presId="urn:microsoft.com/office/officeart/2005/8/layout/target3"/>
    <dgm:cxn modelId="{123DC3D0-5A6B-4C39-8833-164F2CA120AA}" type="presParOf" srcId="{333A1088-737F-45CB-B68E-254E46348037}" destId="{619D679B-A015-4ECF-8348-D1034C574F40}" srcOrd="8" destOrd="0" presId="urn:microsoft.com/office/officeart/2005/8/layout/target3"/>
    <dgm:cxn modelId="{69BFA5CE-80BB-4E20-B97E-4424DC1A9A6B}" type="presParOf" srcId="{333A1088-737F-45CB-B68E-254E46348037}" destId="{322283A8-4A27-4CDA-BAE3-F381106A9174}" srcOrd="9" destOrd="0" presId="urn:microsoft.com/office/officeart/2005/8/layout/target3"/>
    <dgm:cxn modelId="{D18EC66C-1DB1-4F94-A065-D776A2392A76}" type="presParOf" srcId="{333A1088-737F-45CB-B68E-254E46348037}" destId="{FFC9F71D-1B4F-4AD9-A4A6-86ADEFC8AF5C}" srcOrd="10" destOrd="0" presId="urn:microsoft.com/office/officeart/2005/8/layout/target3"/>
    <dgm:cxn modelId="{425B9E55-2CFB-4453-988D-CBEC0434267F}" type="presParOf" srcId="{333A1088-737F-45CB-B68E-254E46348037}" destId="{25B08C86-7E15-44DC-BE7F-FFB55DD49D12}" srcOrd="11" destOrd="0" presId="urn:microsoft.com/office/officeart/2005/8/layout/target3"/>
    <dgm:cxn modelId="{C9870E28-8C76-4B54-A5BD-109A28912DCC}" type="presParOf" srcId="{333A1088-737F-45CB-B68E-254E46348037}" destId="{76644BE8-9D7C-4C09-B250-3D10AF48CBB7}" srcOrd="12" destOrd="0" presId="urn:microsoft.com/office/officeart/2005/8/layout/target3"/>
    <dgm:cxn modelId="{04635733-8743-4F61-8D13-709C2E61C5F9}" type="presParOf" srcId="{333A1088-737F-45CB-B68E-254E46348037}" destId="{EE85B701-7295-41C0-BA7A-34D3756A2AE6}" srcOrd="13" destOrd="0" presId="urn:microsoft.com/office/officeart/2005/8/layout/target3"/>
    <dgm:cxn modelId="{C878FBB8-C05E-4680-BCEC-48A955BDCF82}" type="presParOf" srcId="{333A1088-737F-45CB-B68E-254E46348037}" destId="{8BEBB6EC-1DAA-4CAC-8A25-BC0FCBD5DBD5}" srcOrd="14" destOrd="0" presId="urn:microsoft.com/office/officeart/2005/8/layout/target3"/>
    <dgm:cxn modelId="{1D590621-1FEB-4728-884D-C0472DB0AA65}" type="presParOf" srcId="{333A1088-737F-45CB-B68E-254E46348037}" destId="{AED2198E-93D5-4001-81B4-73124B309672}" srcOrd="15" destOrd="0" presId="urn:microsoft.com/office/officeart/2005/8/layout/target3"/>
    <dgm:cxn modelId="{B98E3012-9E61-40D7-A577-30B254F9C25E}" type="presParOf" srcId="{333A1088-737F-45CB-B68E-254E46348037}" destId="{2BE915AB-18AA-4053-B92C-3BFC9ED204BB}" srcOrd="16" destOrd="0" presId="urn:microsoft.com/office/officeart/2005/8/layout/target3"/>
    <dgm:cxn modelId="{CB563BFF-DB10-40CC-AEDE-3179BDA29E2C}" type="presParOf" srcId="{333A1088-737F-45CB-B68E-254E46348037}" destId="{6BB5E863-4638-4E1D-BFDE-399D028AC4ED}" srcOrd="17" destOrd="0" presId="urn:microsoft.com/office/officeart/2005/8/layout/target3"/>
    <dgm:cxn modelId="{D266CFAC-0D7B-424B-A132-A7F50C95522B}" type="presParOf" srcId="{333A1088-737F-45CB-B68E-254E46348037}" destId="{5A5FFA88-C948-4069-8E93-59FA12366E83}" srcOrd="18" destOrd="0" presId="urn:microsoft.com/office/officeart/2005/8/layout/target3"/>
    <dgm:cxn modelId="{96E94784-5091-492E-A388-1A023C00F6D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18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1"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0FBB4A-6500-4C89-BA6C-D8AFCD3910CA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DF957-E4EB-483D-AA96-32D8CB15FF2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510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DDF957-E4EB-483D-AA96-32D8CB15FF2B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0929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DDF957-E4EB-483D-AA96-32D8CB15FF2B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990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A8D53CBF-C595-492A-9DDF-C74F3331E19E}" type="datetimeFigureOut">
              <a:rPr lang="cs-CZ" smtClean="0"/>
              <a:t>26.6.2012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D104A-D960-4C54-967B-33D7714640FC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oloringbookfun.com/Alphabet%20Pictures/imagepages/image8.html" TargetMode="External"/><Relationship Id="rId13" Type="http://schemas.openxmlformats.org/officeDocument/2006/relationships/hyperlink" Target="http://coloringbookfun.com/Alphabet%20Pictures/imagepages/image13.html" TargetMode="External"/><Relationship Id="rId18" Type="http://schemas.openxmlformats.org/officeDocument/2006/relationships/hyperlink" Target="http://coloringbookfun.com/Alphabet%20Pictures/imagepages/image18.html" TargetMode="External"/><Relationship Id="rId26" Type="http://schemas.openxmlformats.org/officeDocument/2006/relationships/hyperlink" Target="http://coloringbookfun.com/Alphabet%20Pictures/imagepages/image26.html" TargetMode="External"/><Relationship Id="rId3" Type="http://schemas.openxmlformats.org/officeDocument/2006/relationships/hyperlink" Target="http://coloringbookfun.com/Alphabet%20Pictures/imagepages/image3.html" TargetMode="External"/><Relationship Id="rId21" Type="http://schemas.openxmlformats.org/officeDocument/2006/relationships/hyperlink" Target="http://coloringbookfun.com/Alphabet%20Pictures/imagepages/image21.html" TargetMode="External"/><Relationship Id="rId7" Type="http://schemas.openxmlformats.org/officeDocument/2006/relationships/hyperlink" Target="http://coloringbookfun.com/Alphabet%20Pictures/imagepages/image7.html" TargetMode="External"/><Relationship Id="rId12" Type="http://schemas.openxmlformats.org/officeDocument/2006/relationships/hyperlink" Target="http://coloringbookfun.com/Alphabet%20Pictures/imagepages/image12.html" TargetMode="External"/><Relationship Id="rId17" Type="http://schemas.openxmlformats.org/officeDocument/2006/relationships/hyperlink" Target="http://coloringbookfun.com/Alphabet%20Pictures/imagepages/image17.html" TargetMode="External"/><Relationship Id="rId25" Type="http://schemas.openxmlformats.org/officeDocument/2006/relationships/hyperlink" Target="http://coloringbookfun.com/Alphabet%20Pictures/imagepages/image25.html" TargetMode="External"/><Relationship Id="rId2" Type="http://schemas.openxmlformats.org/officeDocument/2006/relationships/hyperlink" Target="http://coloringbookfun.com/Alphabet%20Pictures/imagepages/image2.html" TargetMode="External"/><Relationship Id="rId16" Type="http://schemas.openxmlformats.org/officeDocument/2006/relationships/hyperlink" Target="http://coloringbookfun.com/Alphabet%20Pictures/imagepages/image16.html" TargetMode="External"/><Relationship Id="rId20" Type="http://schemas.openxmlformats.org/officeDocument/2006/relationships/hyperlink" Target="http://coloringbookfun.com/Alphabet%20Pictures/imagepages/image20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loringbookfun.com/Alphabet%20Pictures/imagepages/image6.html" TargetMode="External"/><Relationship Id="rId11" Type="http://schemas.openxmlformats.org/officeDocument/2006/relationships/hyperlink" Target="http://coloringbookfun.com/Alphabet%20Pictures/imagepages/image11.html" TargetMode="External"/><Relationship Id="rId24" Type="http://schemas.openxmlformats.org/officeDocument/2006/relationships/hyperlink" Target="http://coloringbookfun.com/Alphabet%20Pictures/imagepages/image24.html" TargetMode="External"/><Relationship Id="rId5" Type="http://schemas.openxmlformats.org/officeDocument/2006/relationships/hyperlink" Target="http://coloringbookfun.com/Alphabet%20Pictures/imagepages/image5.html" TargetMode="External"/><Relationship Id="rId15" Type="http://schemas.openxmlformats.org/officeDocument/2006/relationships/hyperlink" Target="http://coloringbookfun.com/Alphabet%20Pictures/imagepages/image15.html" TargetMode="External"/><Relationship Id="rId23" Type="http://schemas.openxmlformats.org/officeDocument/2006/relationships/hyperlink" Target="http://coloringbookfun.com/Alphabet%20Pictures/imagepages/image23.html" TargetMode="External"/><Relationship Id="rId28" Type="http://schemas.openxmlformats.org/officeDocument/2006/relationships/image" Target="../media/image4.jpeg"/><Relationship Id="rId10" Type="http://schemas.openxmlformats.org/officeDocument/2006/relationships/hyperlink" Target="http://coloringbookfun.com/Alphabet%20Pictures/imagepages/image10.html" TargetMode="External"/><Relationship Id="rId19" Type="http://schemas.openxmlformats.org/officeDocument/2006/relationships/hyperlink" Target="http://coloringbookfun.com/Alphabet%20Pictures/imagepages/image19.html" TargetMode="External"/><Relationship Id="rId4" Type="http://schemas.openxmlformats.org/officeDocument/2006/relationships/hyperlink" Target="http://coloringbookfun.com/Alphabet%20Pictures/imagepages/image4.html" TargetMode="External"/><Relationship Id="rId9" Type="http://schemas.openxmlformats.org/officeDocument/2006/relationships/hyperlink" Target="http://coloringbookfun.com/Alphabet%20Pictures/imagepages/image9.html" TargetMode="External"/><Relationship Id="rId14" Type="http://schemas.openxmlformats.org/officeDocument/2006/relationships/hyperlink" Target="http://coloringbookfun.com/Alphabet%20Pictures/imagepages/image14.html" TargetMode="External"/><Relationship Id="rId22" Type="http://schemas.openxmlformats.org/officeDocument/2006/relationships/hyperlink" Target="http://coloringbookfun.com/Alphabet%20Pictures/imagepages/image22.html" TargetMode="External"/><Relationship Id="rId27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hyperlink" Target="http://coloringbookfun.com/Alphabet%20Pictures/imagepages/image12.html" TargetMode="External"/><Relationship Id="rId18" Type="http://schemas.openxmlformats.org/officeDocument/2006/relationships/hyperlink" Target="http://coloringbookfun.com/Alphabet%20Pictures/imagepages/image17.html" TargetMode="External"/><Relationship Id="rId26" Type="http://schemas.openxmlformats.org/officeDocument/2006/relationships/hyperlink" Target="http://coloringbookfun.com/Alphabet%20Pictures/imagepages/image25.html" TargetMode="External"/><Relationship Id="rId39" Type="http://schemas.openxmlformats.org/officeDocument/2006/relationships/image" Target="../media/image16.gif"/><Relationship Id="rId21" Type="http://schemas.openxmlformats.org/officeDocument/2006/relationships/hyperlink" Target="http://coloringbookfun.com/Alphabet%20Pictures/imagepages/image20.html" TargetMode="External"/><Relationship Id="rId34" Type="http://schemas.openxmlformats.org/officeDocument/2006/relationships/image" Target="../media/image11.gif"/><Relationship Id="rId42" Type="http://schemas.openxmlformats.org/officeDocument/2006/relationships/image" Target="../media/image19.gif"/><Relationship Id="rId47" Type="http://schemas.openxmlformats.org/officeDocument/2006/relationships/image" Target="../media/image24.gif"/><Relationship Id="rId50" Type="http://schemas.openxmlformats.org/officeDocument/2006/relationships/image" Target="../media/image27.gif"/><Relationship Id="rId55" Type="http://schemas.openxmlformats.org/officeDocument/2006/relationships/image" Target="../media/image32.gif"/><Relationship Id="rId7" Type="http://schemas.openxmlformats.org/officeDocument/2006/relationships/hyperlink" Target="http://coloringbookfun.com/Alphabet%20Pictures/imagepages/image6.html" TargetMode="External"/><Relationship Id="rId12" Type="http://schemas.openxmlformats.org/officeDocument/2006/relationships/hyperlink" Target="http://coloringbookfun.com/Alphabet%20Pictures/imagepages/image11.html" TargetMode="External"/><Relationship Id="rId17" Type="http://schemas.openxmlformats.org/officeDocument/2006/relationships/hyperlink" Target="http://coloringbookfun.com/Alphabet%20Pictures/imagepages/image16.html" TargetMode="External"/><Relationship Id="rId25" Type="http://schemas.openxmlformats.org/officeDocument/2006/relationships/hyperlink" Target="http://coloringbookfun.com/Alphabet%20Pictures/imagepages/image24.html" TargetMode="External"/><Relationship Id="rId33" Type="http://schemas.openxmlformats.org/officeDocument/2006/relationships/image" Target="../media/image10.gif"/><Relationship Id="rId38" Type="http://schemas.openxmlformats.org/officeDocument/2006/relationships/image" Target="../media/image15.gif"/><Relationship Id="rId46" Type="http://schemas.openxmlformats.org/officeDocument/2006/relationships/image" Target="../media/image23.gif"/><Relationship Id="rId2" Type="http://schemas.openxmlformats.org/officeDocument/2006/relationships/hyperlink" Target="http://coloringbookfun.com/Alphabet%20Pictures/imagepages/image1.html" TargetMode="External"/><Relationship Id="rId16" Type="http://schemas.openxmlformats.org/officeDocument/2006/relationships/hyperlink" Target="http://coloringbookfun.com/Alphabet%20Pictures/imagepages/image15.html" TargetMode="External"/><Relationship Id="rId20" Type="http://schemas.openxmlformats.org/officeDocument/2006/relationships/hyperlink" Target="http://coloringbookfun.com/Alphabet%20Pictures/imagepages/image19.html" TargetMode="External"/><Relationship Id="rId29" Type="http://schemas.openxmlformats.org/officeDocument/2006/relationships/image" Target="../media/image6.png"/><Relationship Id="rId41" Type="http://schemas.openxmlformats.org/officeDocument/2006/relationships/image" Target="../media/image18.gif"/><Relationship Id="rId54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loringbookfun.com/Alphabet%20Pictures/imagepages/image5.html" TargetMode="External"/><Relationship Id="rId11" Type="http://schemas.openxmlformats.org/officeDocument/2006/relationships/hyperlink" Target="http://coloringbookfun.com/Alphabet%20Pictures/imagepages/image10.html" TargetMode="External"/><Relationship Id="rId24" Type="http://schemas.openxmlformats.org/officeDocument/2006/relationships/hyperlink" Target="http://coloringbookfun.com/Alphabet%20Pictures/imagepages/image23.html" TargetMode="External"/><Relationship Id="rId32" Type="http://schemas.openxmlformats.org/officeDocument/2006/relationships/image" Target="../media/image9.gif"/><Relationship Id="rId37" Type="http://schemas.openxmlformats.org/officeDocument/2006/relationships/image" Target="../media/image14.gif"/><Relationship Id="rId40" Type="http://schemas.openxmlformats.org/officeDocument/2006/relationships/image" Target="../media/image17.gif"/><Relationship Id="rId45" Type="http://schemas.openxmlformats.org/officeDocument/2006/relationships/image" Target="../media/image22.gif"/><Relationship Id="rId53" Type="http://schemas.openxmlformats.org/officeDocument/2006/relationships/image" Target="../media/image30.gif"/><Relationship Id="rId5" Type="http://schemas.openxmlformats.org/officeDocument/2006/relationships/hyperlink" Target="http://coloringbookfun.com/Alphabet%20Pictures/imagepages/image4.html" TargetMode="External"/><Relationship Id="rId15" Type="http://schemas.openxmlformats.org/officeDocument/2006/relationships/hyperlink" Target="http://coloringbookfun.com/Alphabet%20Pictures/imagepages/image14.html" TargetMode="External"/><Relationship Id="rId23" Type="http://schemas.openxmlformats.org/officeDocument/2006/relationships/hyperlink" Target="http://coloringbookfun.com/Alphabet%20Pictures/imagepages/image22.html" TargetMode="External"/><Relationship Id="rId28" Type="http://schemas.openxmlformats.org/officeDocument/2006/relationships/image" Target="../media/image5.png"/><Relationship Id="rId36" Type="http://schemas.openxmlformats.org/officeDocument/2006/relationships/image" Target="../media/image13.gif"/><Relationship Id="rId49" Type="http://schemas.openxmlformats.org/officeDocument/2006/relationships/image" Target="../media/image26.gif"/><Relationship Id="rId57" Type="http://schemas.openxmlformats.org/officeDocument/2006/relationships/hyperlink" Target="http://www.ngfl-cymru.org.uk/vtc/ngfl/ngfl-flash/alphabet-eng/alphabet.htm" TargetMode="External"/><Relationship Id="rId10" Type="http://schemas.openxmlformats.org/officeDocument/2006/relationships/hyperlink" Target="http://coloringbookfun.com/Alphabet%20Pictures/imagepages/image9.html" TargetMode="External"/><Relationship Id="rId19" Type="http://schemas.openxmlformats.org/officeDocument/2006/relationships/hyperlink" Target="http://coloringbookfun.com/Alphabet%20Pictures/imagepages/image18.html" TargetMode="External"/><Relationship Id="rId31" Type="http://schemas.openxmlformats.org/officeDocument/2006/relationships/image" Target="../media/image8.gif"/><Relationship Id="rId44" Type="http://schemas.openxmlformats.org/officeDocument/2006/relationships/image" Target="../media/image21.gif"/><Relationship Id="rId52" Type="http://schemas.openxmlformats.org/officeDocument/2006/relationships/image" Target="../media/image29.gif"/><Relationship Id="rId4" Type="http://schemas.openxmlformats.org/officeDocument/2006/relationships/hyperlink" Target="http://coloringbookfun.com/Alphabet%20Pictures/imagepages/image3.html" TargetMode="External"/><Relationship Id="rId9" Type="http://schemas.openxmlformats.org/officeDocument/2006/relationships/hyperlink" Target="http://coloringbookfun.com/Alphabet%20Pictures/imagepages/image8.html" TargetMode="External"/><Relationship Id="rId14" Type="http://schemas.openxmlformats.org/officeDocument/2006/relationships/hyperlink" Target="http://coloringbookfun.com/Alphabet%20Pictures/imagepages/image13.html" TargetMode="External"/><Relationship Id="rId22" Type="http://schemas.openxmlformats.org/officeDocument/2006/relationships/hyperlink" Target="http://coloringbookfun.com/Alphabet%20Pictures/imagepages/image21.html" TargetMode="External"/><Relationship Id="rId27" Type="http://schemas.openxmlformats.org/officeDocument/2006/relationships/hyperlink" Target="http://coloringbookfun.com/Alphabet%20Pictures/imagepages/image26.html" TargetMode="External"/><Relationship Id="rId30" Type="http://schemas.openxmlformats.org/officeDocument/2006/relationships/image" Target="../media/image7.gif"/><Relationship Id="rId35" Type="http://schemas.openxmlformats.org/officeDocument/2006/relationships/image" Target="../media/image12.gif"/><Relationship Id="rId43" Type="http://schemas.openxmlformats.org/officeDocument/2006/relationships/image" Target="../media/image20.gif"/><Relationship Id="rId48" Type="http://schemas.openxmlformats.org/officeDocument/2006/relationships/image" Target="../media/image25.gif"/><Relationship Id="rId56" Type="http://schemas.openxmlformats.org/officeDocument/2006/relationships/image" Target="../media/image33.jpeg"/><Relationship Id="rId8" Type="http://schemas.openxmlformats.org/officeDocument/2006/relationships/hyperlink" Target="http://coloringbookfun.com/Alphabet%20Pictures/imagepages/image7.html" TargetMode="External"/><Relationship Id="rId51" Type="http://schemas.openxmlformats.org/officeDocument/2006/relationships/image" Target="../media/image28.gif"/><Relationship Id="rId3" Type="http://schemas.openxmlformats.org/officeDocument/2006/relationships/hyperlink" Target="http://coloringbookfun.com/Alphabet%20Pictures/imagepages/image2.html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18" Type="http://schemas.openxmlformats.org/officeDocument/2006/relationships/image" Target="../media/image50.jpeg"/><Relationship Id="rId26" Type="http://schemas.openxmlformats.org/officeDocument/2006/relationships/image" Target="../media/image58.jpeg"/><Relationship Id="rId3" Type="http://schemas.openxmlformats.org/officeDocument/2006/relationships/image" Target="../media/image35.jpeg"/><Relationship Id="rId21" Type="http://schemas.openxmlformats.org/officeDocument/2006/relationships/image" Target="../media/image53.jpeg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17" Type="http://schemas.openxmlformats.org/officeDocument/2006/relationships/image" Target="../media/image49.jpeg"/><Relationship Id="rId25" Type="http://schemas.openxmlformats.org/officeDocument/2006/relationships/image" Target="../media/image57.jpeg"/><Relationship Id="rId2" Type="http://schemas.openxmlformats.org/officeDocument/2006/relationships/image" Target="../media/image34.png"/><Relationship Id="rId16" Type="http://schemas.openxmlformats.org/officeDocument/2006/relationships/image" Target="../media/image48.jpeg"/><Relationship Id="rId20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11" Type="http://schemas.openxmlformats.org/officeDocument/2006/relationships/image" Target="../media/image43.jpeg"/><Relationship Id="rId24" Type="http://schemas.openxmlformats.org/officeDocument/2006/relationships/image" Target="../media/image56.jpeg"/><Relationship Id="rId5" Type="http://schemas.openxmlformats.org/officeDocument/2006/relationships/image" Target="../media/image37.jpeg"/><Relationship Id="rId15" Type="http://schemas.openxmlformats.org/officeDocument/2006/relationships/image" Target="../media/image47.jpeg"/><Relationship Id="rId23" Type="http://schemas.openxmlformats.org/officeDocument/2006/relationships/image" Target="../media/image55.jpeg"/><Relationship Id="rId28" Type="http://schemas.openxmlformats.org/officeDocument/2006/relationships/image" Target="../media/image33.jpeg"/><Relationship Id="rId10" Type="http://schemas.openxmlformats.org/officeDocument/2006/relationships/image" Target="../media/image42.jpeg"/><Relationship Id="rId19" Type="http://schemas.openxmlformats.org/officeDocument/2006/relationships/image" Target="../media/image51.jpeg"/><Relationship Id="rId4" Type="http://schemas.openxmlformats.org/officeDocument/2006/relationships/image" Target="../media/image36.jpeg"/><Relationship Id="rId9" Type="http://schemas.openxmlformats.org/officeDocument/2006/relationships/image" Target="../media/image41.jpeg"/><Relationship Id="rId14" Type="http://schemas.openxmlformats.org/officeDocument/2006/relationships/image" Target="../media/image46.jpeg"/><Relationship Id="rId22" Type="http://schemas.openxmlformats.org/officeDocument/2006/relationships/image" Target="../media/image54.jpeg"/><Relationship Id="rId27" Type="http://schemas.openxmlformats.org/officeDocument/2006/relationships/image" Target="../media/image59.jpe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45.jpeg"/><Relationship Id="rId18" Type="http://schemas.openxmlformats.org/officeDocument/2006/relationships/image" Target="../media/image50.jpeg"/><Relationship Id="rId26" Type="http://schemas.openxmlformats.org/officeDocument/2006/relationships/image" Target="../media/image58.jpeg"/><Relationship Id="rId39" Type="http://schemas.openxmlformats.org/officeDocument/2006/relationships/hyperlink" Target="http://www.activityvillage.co.uk/pdfs/picture-alphabet-O.pdf" TargetMode="External"/><Relationship Id="rId3" Type="http://schemas.openxmlformats.org/officeDocument/2006/relationships/image" Target="../media/image35.jpeg"/><Relationship Id="rId21" Type="http://schemas.openxmlformats.org/officeDocument/2006/relationships/image" Target="../media/image53.jpeg"/><Relationship Id="rId34" Type="http://schemas.openxmlformats.org/officeDocument/2006/relationships/hyperlink" Target="http://www.activityvillage.co.uk/pdfs/picture-alphabet-T.pdf" TargetMode="External"/><Relationship Id="rId42" Type="http://schemas.openxmlformats.org/officeDocument/2006/relationships/hyperlink" Target="http://www.activityvillage.co.uk/pdfs/picture-alphabet-L.pdf" TargetMode="External"/><Relationship Id="rId47" Type="http://schemas.openxmlformats.org/officeDocument/2006/relationships/hyperlink" Target="http://www.activityvillage.co.uk/pdfs/picture-alphabet-E.pdf" TargetMode="External"/><Relationship Id="rId50" Type="http://schemas.openxmlformats.org/officeDocument/2006/relationships/hyperlink" Target="http://www.activityvillage.co.uk/pdfs/picture-alphabet-B.pdf" TargetMode="External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17" Type="http://schemas.openxmlformats.org/officeDocument/2006/relationships/image" Target="../media/image49.jpeg"/><Relationship Id="rId25" Type="http://schemas.openxmlformats.org/officeDocument/2006/relationships/image" Target="../media/image57.jpeg"/><Relationship Id="rId33" Type="http://schemas.openxmlformats.org/officeDocument/2006/relationships/hyperlink" Target="http://www.activityvillage.co.uk/pdfs/picture-alphabet-U.pdf" TargetMode="External"/><Relationship Id="rId38" Type="http://schemas.openxmlformats.org/officeDocument/2006/relationships/hyperlink" Target="http://www.activityvillage.co.uk/pdfs/picture-alphabet-P.pdf" TargetMode="External"/><Relationship Id="rId46" Type="http://schemas.openxmlformats.org/officeDocument/2006/relationships/hyperlink" Target="http://www.activityvillage.co.uk/pdfs/picture-alphabet-F.pdf" TargetMode="External"/><Relationship Id="rId2" Type="http://schemas.openxmlformats.org/officeDocument/2006/relationships/image" Target="../media/image60.jpeg"/><Relationship Id="rId16" Type="http://schemas.openxmlformats.org/officeDocument/2006/relationships/image" Target="../media/image48.jpeg"/><Relationship Id="rId20" Type="http://schemas.openxmlformats.org/officeDocument/2006/relationships/image" Target="../media/image52.jpeg"/><Relationship Id="rId29" Type="http://schemas.openxmlformats.org/officeDocument/2006/relationships/hyperlink" Target="http://www.activityvillage.co.uk/pdfs/picture-alphabet-Y.pdf" TargetMode="External"/><Relationship Id="rId41" Type="http://schemas.openxmlformats.org/officeDocument/2006/relationships/hyperlink" Target="http://www.activityvillage.co.uk/pdfs/picture-alphabet-M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11" Type="http://schemas.openxmlformats.org/officeDocument/2006/relationships/image" Target="../media/image43.jpeg"/><Relationship Id="rId24" Type="http://schemas.openxmlformats.org/officeDocument/2006/relationships/image" Target="../media/image56.jpeg"/><Relationship Id="rId32" Type="http://schemas.openxmlformats.org/officeDocument/2006/relationships/hyperlink" Target="http://www.activityvillage.co.uk/pdfs/picture-alphabet-V.pdf" TargetMode="External"/><Relationship Id="rId37" Type="http://schemas.openxmlformats.org/officeDocument/2006/relationships/hyperlink" Target="http://www.activityvillage.co.uk/pdfs/picture-alphabet-Q.pdf" TargetMode="External"/><Relationship Id="rId40" Type="http://schemas.openxmlformats.org/officeDocument/2006/relationships/hyperlink" Target="http://www.activityvillage.co.uk/pdfs/picture-alphabet-N.pdf" TargetMode="External"/><Relationship Id="rId45" Type="http://schemas.openxmlformats.org/officeDocument/2006/relationships/hyperlink" Target="http://www.activityvillage.co.uk/pdfs/picture-alphabet-H.pdf" TargetMode="External"/><Relationship Id="rId5" Type="http://schemas.openxmlformats.org/officeDocument/2006/relationships/image" Target="../media/image37.jpeg"/><Relationship Id="rId15" Type="http://schemas.openxmlformats.org/officeDocument/2006/relationships/image" Target="../media/image47.jpeg"/><Relationship Id="rId23" Type="http://schemas.openxmlformats.org/officeDocument/2006/relationships/image" Target="../media/image55.jpeg"/><Relationship Id="rId28" Type="http://schemas.openxmlformats.org/officeDocument/2006/relationships/hyperlink" Target="http://www.activityvillage.co.uk/pdfs/picture-alphabet-Z.pdf" TargetMode="External"/><Relationship Id="rId36" Type="http://schemas.openxmlformats.org/officeDocument/2006/relationships/hyperlink" Target="http://www.activityvillage.co.uk/pdfs/picture-alphabet-R.pdf" TargetMode="External"/><Relationship Id="rId49" Type="http://schemas.openxmlformats.org/officeDocument/2006/relationships/hyperlink" Target="http://www.activityvillage.co.uk/pdfs/picture-alphabet-C.pdf" TargetMode="External"/><Relationship Id="rId10" Type="http://schemas.openxmlformats.org/officeDocument/2006/relationships/image" Target="../media/image42.jpeg"/><Relationship Id="rId19" Type="http://schemas.openxmlformats.org/officeDocument/2006/relationships/image" Target="../media/image51.jpeg"/><Relationship Id="rId31" Type="http://schemas.openxmlformats.org/officeDocument/2006/relationships/hyperlink" Target="http://www.activityvillage.co.uk/pdfs/picture-alphabet-W.pdf" TargetMode="External"/><Relationship Id="rId44" Type="http://schemas.openxmlformats.org/officeDocument/2006/relationships/hyperlink" Target="http://www.activityvillage.co.uk/pdfs/picture-alphabet-I.pdf" TargetMode="External"/><Relationship Id="rId4" Type="http://schemas.openxmlformats.org/officeDocument/2006/relationships/image" Target="../media/image36.jpeg"/><Relationship Id="rId9" Type="http://schemas.openxmlformats.org/officeDocument/2006/relationships/image" Target="../media/image41.jpeg"/><Relationship Id="rId14" Type="http://schemas.openxmlformats.org/officeDocument/2006/relationships/image" Target="../media/image46.jpeg"/><Relationship Id="rId22" Type="http://schemas.openxmlformats.org/officeDocument/2006/relationships/image" Target="../media/image54.jpeg"/><Relationship Id="rId27" Type="http://schemas.openxmlformats.org/officeDocument/2006/relationships/image" Target="../media/image59.jpeg"/><Relationship Id="rId30" Type="http://schemas.openxmlformats.org/officeDocument/2006/relationships/hyperlink" Target="http://www.activityvillage.co.uk/pdfs/picture-alphabet-X.pdf" TargetMode="External"/><Relationship Id="rId35" Type="http://schemas.openxmlformats.org/officeDocument/2006/relationships/hyperlink" Target="http://www.activityvillage.co.uk/pdfs/picture-alphabet-S.pdf" TargetMode="External"/><Relationship Id="rId43" Type="http://schemas.openxmlformats.org/officeDocument/2006/relationships/hyperlink" Target="http://www.activityvillage.co.uk/pdfs/picture-alphabet-K.pdf" TargetMode="External"/><Relationship Id="rId48" Type="http://schemas.openxmlformats.org/officeDocument/2006/relationships/hyperlink" Target="http://www.activityvillage.co.uk/pdfs/picture-alphabet-D.pdf" TargetMode="External"/><Relationship Id="rId8" Type="http://schemas.openxmlformats.org/officeDocument/2006/relationships/image" Target="../media/image40.jpeg"/><Relationship Id="rId51" Type="http://schemas.openxmlformats.org/officeDocument/2006/relationships/hyperlink" Target="http://www.activityvillage.co.uk/pdfs/picture-alphabet-A.pdf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28" Type="http://schemas.openxmlformats.org/officeDocument/2006/relationships/image" Target="../media/image32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/Relationships>
</file>

<file path=ppt/slides/_rels/slide8.xml.rels><?xml version="1.0" encoding="UTF-8" standalone="yes"?>
<Relationships xmlns="http://schemas.openxmlformats.org/package/2006/relationships"><Relationship Id="rId26" Type="http://schemas.openxmlformats.org/officeDocument/2006/relationships/image" Target="../media/image72.gif"/><Relationship Id="rId21" Type="http://schemas.openxmlformats.org/officeDocument/2006/relationships/hyperlink" Target="http://www.apples4theteacher.com/coloring-pages/interactive-alphabet/letter-j/" TargetMode="External"/><Relationship Id="rId42" Type="http://schemas.openxmlformats.org/officeDocument/2006/relationships/image" Target="../media/image80.gif"/><Relationship Id="rId47" Type="http://schemas.openxmlformats.org/officeDocument/2006/relationships/hyperlink" Target="http://www.apples4theteacher.com/coloring-pages/interactive-alphabet/letter-w/" TargetMode="External"/><Relationship Id="rId63" Type="http://schemas.openxmlformats.org/officeDocument/2006/relationships/hyperlink" Target="http://www.apples4theteacher.com/coloring-pages/interactive-alphabet/letter-e/eagle.html" TargetMode="External"/><Relationship Id="rId68" Type="http://schemas.openxmlformats.org/officeDocument/2006/relationships/image" Target="../media/image93.gif"/><Relationship Id="rId84" Type="http://schemas.openxmlformats.org/officeDocument/2006/relationships/image" Target="../media/image101.gif"/><Relationship Id="rId89" Type="http://schemas.openxmlformats.org/officeDocument/2006/relationships/hyperlink" Target="http://www.apples4theteacher.com/coloring-pages/interactive-alphabet/letter-r/rose.html" TargetMode="External"/><Relationship Id="rId7" Type="http://schemas.openxmlformats.org/officeDocument/2006/relationships/hyperlink" Target="http://www.apples4theteacher.com/coloring-pages/interactive-alphabet/letter-c/" TargetMode="External"/><Relationship Id="rId71" Type="http://schemas.openxmlformats.org/officeDocument/2006/relationships/hyperlink" Target="http://www.apples4theteacher.com/coloring-pages/interactive-alphabet/letter-i/insect.html" TargetMode="External"/><Relationship Id="rId92" Type="http://schemas.openxmlformats.org/officeDocument/2006/relationships/image" Target="../media/image105.gi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67.gif"/><Relationship Id="rId29" Type="http://schemas.openxmlformats.org/officeDocument/2006/relationships/hyperlink" Target="http://www.apples4theteacher.com/coloring-pages/interactive-alphabet/letter-n/" TargetMode="External"/><Relationship Id="rId11" Type="http://schemas.openxmlformats.org/officeDocument/2006/relationships/hyperlink" Target="http://www.apples4theteacher.com/coloring-pages/interactive-alphabet/letter-e/" TargetMode="External"/><Relationship Id="rId24" Type="http://schemas.openxmlformats.org/officeDocument/2006/relationships/image" Target="../media/image71.gif"/><Relationship Id="rId32" Type="http://schemas.openxmlformats.org/officeDocument/2006/relationships/image" Target="../media/image75.gif"/><Relationship Id="rId37" Type="http://schemas.openxmlformats.org/officeDocument/2006/relationships/hyperlink" Target="http://www.apples4theteacher.com/coloring-pages/interactive-alphabet/letter-r/" TargetMode="External"/><Relationship Id="rId40" Type="http://schemas.openxmlformats.org/officeDocument/2006/relationships/image" Target="../media/image79.gif"/><Relationship Id="rId45" Type="http://schemas.openxmlformats.org/officeDocument/2006/relationships/hyperlink" Target="http://www.apples4theteacher.com/coloring-pages/interactive-alphabet/letter-v/" TargetMode="External"/><Relationship Id="rId53" Type="http://schemas.openxmlformats.org/officeDocument/2006/relationships/hyperlink" Target="http://www.apples4theteacher.com/coloring-pages/interactive-alphabet/letter-z/" TargetMode="External"/><Relationship Id="rId58" Type="http://schemas.openxmlformats.org/officeDocument/2006/relationships/image" Target="../media/image88.gif"/><Relationship Id="rId66" Type="http://schemas.openxmlformats.org/officeDocument/2006/relationships/image" Target="../media/image92.gif"/><Relationship Id="rId74" Type="http://schemas.openxmlformats.org/officeDocument/2006/relationships/image" Target="../media/image96.gif"/><Relationship Id="rId79" Type="http://schemas.openxmlformats.org/officeDocument/2006/relationships/hyperlink" Target="http://www.apples4theteacher.com/coloring-pages/interactive-alphabet/letter-m/monkey.html" TargetMode="External"/><Relationship Id="rId87" Type="http://schemas.openxmlformats.org/officeDocument/2006/relationships/hyperlink" Target="http://www.apples4theteacher.com/coloring-pages/interactive-alphabet/letter-q/queen.html" TargetMode="External"/><Relationship Id="rId102" Type="http://schemas.openxmlformats.org/officeDocument/2006/relationships/image" Target="../media/image110.gif"/><Relationship Id="rId5" Type="http://schemas.openxmlformats.org/officeDocument/2006/relationships/hyperlink" Target="http://www.apples4theteacher.com/coloring-pages/interactive-alphabet/letter-b/" TargetMode="External"/><Relationship Id="rId61" Type="http://schemas.openxmlformats.org/officeDocument/2006/relationships/hyperlink" Target="http://www.apples4theteacher.com/coloring-pages/interactive-alphabet/letter-d/doctor.html" TargetMode="External"/><Relationship Id="rId82" Type="http://schemas.openxmlformats.org/officeDocument/2006/relationships/image" Target="../media/image100.gif"/><Relationship Id="rId90" Type="http://schemas.openxmlformats.org/officeDocument/2006/relationships/image" Target="../media/image104.gif"/><Relationship Id="rId95" Type="http://schemas.openxmlformats.org/officeDocument/2006/relationships/hyperlink" Target="http://www.apples4theteacher.com/coloring-pages/interactive-alphabet/letter-u/umbrella.html" TargetMode="External"/><Relationship Id="rId19" Type="http://schemas.openxmlformats.org/officeDocument/2006/relationships/hyperlink" Target="http://www.apples4theteacher.com/coloring-pages/interactive-alphabet/letter-i/" TargetMode="External"/><Relationship Id="rId14" Type="http://schemas.openxmlformats.org/officeDocument/2006/relationships/image" Target="../media/image66.gif"/><Relationship Id="rId22" Type="http://schemas.openxmlformats.org/officeDocument/2006/relationships/image" Target="../media/image70.gif"/><Relationship Id="rId27" Type="http://schemas.openxmlformats.org/officeDocument/2006/relationships/hyperlink" Target="http://www.apples4theteacher.com/coloring-pages/interactive-alphabet/letter-m/" TargetMode="External"/><Relationship Id="rId30" Type="http://schemas.openxmlformats.org/officeDocument/2006/relationships/image" Target="../media/image74.gif"/><Relationship Id="rId35" Type="http://schemas.openxmlformats.org/officeDocument/2006/relationships/hyperlink" Target="http://www.apples4theteacher.com/coloring-pages/interactive-alphabet/letter-q/" TargetMode="External"/><Relationship Id="rId43" Type="http://schemas.openxmlformats.org/officeDocument/2006/relationships/hyperlink" Target="http://www.apples4theteacher.com/coloring-pages/interactive-alphabet/letter-u/" TargetMode="External"/><Relationship Id="rId48" Type="http://schemas.openxmlformats.org/officeDocument/2006/relationships/image" Target="../media/image83.gif"/><Relationship Id="rId56" Type="http://schemas.openxmlformats.org/officeDocument/2006/relationships/image" Target="../media/image87.gif"/><Relationship Id="rId64" Type="http://schemas.openxmlformats.org/officeDocument/2006/relationships/image" Target="../media/image91.gif"/><Relationship Id="rId69" Type="http://schemas.openxmlformats.org/officeDocument/2006/relationships/hyperlink" Target="http://www.apples4theteacher.com/coloring-pages/interactive-alphabet/letter-h/hearts.html" TargetMode="External"/><Relationship Id="rId77" Type="http://schemas.openxmlformats.org/officeDocument/2006/relationships/hyperlink" Target="http://www.apples4theteacher.com/coloring-pages/interactive-alphabet/letter-l/lion.html" TargetMode="External"/><Relationship Id="rId100" Type="http://schemas.openxmlformats.org/officeDocument/2006/relationships/image" Target="../media/image109.gif"/><Relationship Id="rId105" Type="http://schemas.openxmlformats.org/officeDocument/2006/relationships/hyperlink" Target="http://www.apples4theteacher.com/coloring-pages/interactive-alphabet/letter-z/zebra.html" TargetMode="External"/><Relationship Id="rId8" Type="http://schemas.openxmlformats.org/officeDocument/2006/relationships/image" Target="../media/image63.gif"/><Relationship Id="rId51" Type="http://schemas.openxmlformats.org/officeDocument/2006/relationships/hyperlink" Target="http://www.apples4theteacher.com/coloring-pages/interactive-alphabet/letter-y/" TargetMode="External"/><Relationship Id="rId72" Type="http://schemas.openxmlformats.org/officeDocument/2006/relationships/image" Target="../media/image95.gif"/><Relationship Id="rId80" Type="http://schemas.openxmlformats.org/officeDocument/2006/relationships/image" Target="../media/image99.gif"/><Relationship Id="rId85" Type="http://schemas.openxmlformats.org/officeDocument/2006/relationships/hyperlink" Target="http://www.apples4theteacher.com/coloring-pages/interactive-alphabet/letter-p/pear.html" TargetMode="External"/><Relationship Id="rId93" Type="http://schemas.openxmlformats.org/officeDocument/2006/relationships/hyperlink" Target="http://www.apples4theteacher.com/coloring-pages/interactive-alphabet/letter-t/table.html" TargetMode="External"/><Relationship Id="rId98" Type="http://schemas.openxmlformats.org/officeDocument/2006/relationships/image" Target="../media/image108.gif"/><Relationship Id="rId3" Type="http://schemas.openxmlformats.org/officeDocument/2006/relationships/hyperlink" Target="http://www.apples4theteacher.com/coloring-pages/interactive-alphabet/letter-a/" TargetMode="External"/><Relationship Id="rId12" Type="http://schemas.openxmlformats.org/officeDocument/2006/relationships/image" Target="../media/image65.gif"/><Relationship Id="rId17" Type="http://schemas.openxmlformats.org/officeDocument/2006/relationships/hyperlink" Target="http://www.apples4theteacher.com/coloring-pages/interactive-alphabet/letter-h/" TargetMode="External"/><Relationship Id="rId25" Type="http://schemas.openxmlformats.org/officeDocument/2006/relationships/hyperlink" Target="http://www.apples4theteacher.com/coloring-pages/interactive-alphabet/letter-l/" TargetMode="External"/><Relationship Id="rId33" Type="http://schemas.openxmlformats.org/officeDocument/2006/relationships/hyperlink" Target="http://www.apples4theteacher.com/coloring-pages/interactive-alphabet/letter-p/" TargetMode="External"/><Relationship Id="rId38" Type="http://schemas.openxmlformats.org/officeDocument/2006/relationships/image" Target="../media/image78.gif"/><Relationship Id="rId46" Type="http://schemas.openxmlformats.org/officeDocument/2006/relationships/image" Target="../media/image82.gif"/><Relationship Id="rId59" Type="http://schemas.openxmlformats.org/officeDocument/2006/relationships/hyperlink" Target="http://www.apples4theteacher.com/coloring-pages/interactive-alphabet/letter-c/candles.html" TargetMode="External"/><Relationship Id="rId67" Type="http://schemas.openxmlformats.org/officeDocument/2006/relationships/hyperlink" Target="http://www.apples4theteacher.com/coloring-pages/interactive-alphabet/letter-g/girl.html" TargetMode="External"/><Relationship Id="rId103" Type="http://schemas.openxmlformats.org/officeDocument/2006/relationships/hyperlink" Target="http://www.apples4theteacher.com/coloring-pages/interactive-alphabet/letter-y/yo-yo.html" TargetMode="External"/><Relationship Id="rId20" Type="http://schemas.openxmlformats.org/officeDocument/2006/relationships/image" Target="../media/image69.gif"/><Relationship Id="rId41" Type="http://schemas.openxmlformats.org/officeDocument/2006/relationships/hyperlink" Target="http://www.apples4theteacher.com/coloring-pages/interactive-alphabet/letter-t/" TargetMode="External"/><Relationship Id="rId54" Type="http://schemas.openxmlformats.org/officeDocument/2006/relationships/image" Target="../media/image86.gif"/><Relationship Id="rId62" Type="http://schemas.openxmlformats.org/officeDocument/2006/relationships/image" Target="../media/image90.gif"/><Relationship Id="rId70" Type="http://schemas.openxmlformats.org/officeDocument/2006/relationships/image" Target="../media/image94.gif"/><Relationship Id="rId75" Type="http://schemas.openxmlformats.org/officeDocument/2006/relationships/hyperlink" Target="http://www.apples4theteacher.com/coloring-pages/interactive-alphabet/letter-k/kite.html" TargetMode="External"/><Relationship Id="rId83" Type="http://schemas.openxmlformats.org/officeDocument/2006/relationships/hyperlink" Target="http://www.apples4theteacher.com/coloring-pages/interactive-alphabet/letter-o/octopus.html" TargetMode="External"/><Relationship Id="rId88" Type="http://schemas.openxmlformats.org/officeDocument/2006/relationships/image" Target="../media/image103.gif"/><Relationship Id="rId91" Type="http://schemas.openxmlformats.org/officeDocument/2006/relationships/hyperlink" Target="http://www.apples4theteacher.com/coloring-pages/interactive-alphabet/letter-s/sunflower.html" TargetMode="External"/><Relationship Id="rId96" Type="http://schemas.openxmlformats.org/officeDocument/2006/relationships/image" Target="../media/image10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gif"/><Relationship Id="rId15" Type="http://schemas.openxmlformats.org/officeDocument/2006/relationships/hyperlink" Target="http://www.apples4theteacher.com/coloring-pages/interactive-alphabet/letter-g/" TargetMode="External"/><Relationship Id="rId23" Type="http://schemas.openxmlformats.org/officeDocument/2006/relationships/hyperlink" Target="http://www.apples4theteacher.com/coloring-pages/interactive-alphabet/letter-k/" TargetMode="External"/><Relationship Id="rId28" Type="http://schemas.openxmlformats.org/officeDocument/2006/relationships/image" Target="../media/image73.gif"/><Relationship Id="rId36" Type="http://schemas.openxmlformats.org/officeDocument/2006/relationships/image" Target="../media/image77.gif"/><Relationship Id="rId49" Type="http://schemas.openxmlformats.org/officeDocument/2006/relationships/hyperlink" Target="http://www.apples4theteacher.com/coloring-pages/interactive-alphabet/letter-x/" TargetMode="External"/><Relationship Id="rId57" Type="http://schemas.openxmlformats.org/officeDocument/2006/relationships/hyperlink" Target="http://www.apples4theteacher.com/coloring-pages/interactive-alphabet/letter-b/bells.html" TargetMode="External"/><Relationship Id="rId106" Type="http://schemas.openxmlformats.org/officeDocument/2006/relationships/image" Target="../media/image112.gif"/><Relationship Id="rId10" Type="http://schemas.openxmlformats.org/officeDocument/2006/relationships/image" Target="../media/image64.gif"/><Relationship Id="rId31" Type="http://schemas.openxmlformats.org/officeDocument/2006/relationships/hyperlink" Target="http://www.apples4theteacher.com/coloring-pages/interactive-alphabet/letter-o/" TargetMode="External"/><Relationship Id="rId44" Type="http://schemas.openxmlformats.org/officeDocument/2006/relationships/image" Target="../media/image81.gif"/><Relationship Id="rId52" Type="http://schemas.openxmlformats.org/officeDocument/2006/relationships/image" Target="../media/image85.gif"/><Relationship Id="rId60" Type="http://schemas.openxmlformats.org/officeDocument/2006/relationships/image" Target="../media/image89.gif"/><Relationship Id="rId65" Type="http://schemas.openxmlformats.org/officeDocument/2006/relationships/hyperlink" Target="http://www.apples4theteacher.com/coloring-pages/interactive-alphabet/letter-f/farmer.html" TargetMode="External"/><Relationship Id="rId73" Type="http://schemas.openxmlformats.org/officeDocument/2006/relationships/hyperlink" Target="http://www.apples4theteacher.com/coloring-pages/interactive-alphabet/letter-j/jeep.html" TargetMode="External"/><Relationship Id="rId78" Type="http://schemas.openxmlformats.org/officeDocument/2006/relationships/image" Target="../media/image98.gif"/><Relationship Id="rId81" Type="http://schemas.openxmlformats.org/officeDocument/2006/relationships/hyperlink" Target="http://www.apples4theteacher.com/coloring-pages/interactive-alphabet/letter-n/newspaper.html" TargetMode="External"/><Relationship Id="rId86" Type="http://schemas.openxmlformats.org/officeDocument/2006/relationships/image" Target="../media/image102.gif"/><Relationship Id="rId94" Type="http://schemas.openxmlformats.org/officeDocument/2006/relationships/image" Target="../media/image106.gif"/><Relationship Id="rId99" Type="http://schemas.openxmlformats.org/officeDocument/2006/relationships/hyperlink" Target="http://www.apples4theteacher.com/coloring-pages/interactive-alphabet/letter-w/watch.html" TargetMode="External"/><Relationship Id="rId101" Type="http://schemas.openxmlformats.org/officeDocument/2006/relationships/hyperlink" Target="http://www.apples4theteacher.com/coloring-pages/interactive-alphabet/letter-x/xray.html" TargetMode="External"/><Relationship Id="rId4" Type="http://schemas.openxmlformats.org/officeDocument/2006/relationships/image" Target="../media/image61.gif"/><Relationship Id="rId9" Type="http://schemas.openxmlformats.org/officeDocument/2006/relationships/hyperlink" Target="http://www.apples4theteacher.com/coloring-pages/interactive-alphabet/letter-d/" TargetMode="External"/><Relationship Id="rId13" Type="http://schemas.openxmlformats.org/officeDocument/2006/relationships/hyperlink" Target="http://www.apples4theteacher.com/coloring-pages/interactive-alphabet/letter-f/" TargetMode="External"/><Relationship Id="rId18" Type="http://schemas.openxmlformats.org/officeDocument/2006/relationships/image" Target="../media/image68.gif"/><Relationship Id="rId39" Type="http://schemas.openxmlformats.org/officeDocument/2006/relationships/hyperlink" Target="http://www.apples4theteacher.com/coloring-pages/interactive-alphabet/letter-s/" TargetMode="External"/><Relationship Id="rId34" Type="http://schemas.openxmlformats.org/officeDocument/2006/relationships/image" Target="../media/image76.gif"/><Relationship Id="rId50" Type="http://schemas.openxmlformats.org/officeDocument/2006/relationships/image" Target="../media/image84.gif"/><Relationship Id="rId55" Type="http://schemas.openxmlformats.org/officeDocument/2006/relationships/hyperlink" Target="http://www.apples4theteacher.com/coloring-pages/interactive-alphabet/letter-a/astronaut.html" TargetMode="External"/><Relationship Id="rId76" Type="http://schemas.openxmlformats.org/officeDocument/2006/relationships/image" Target="../media/image97.gif"/><Relationship Id="rId97" Type="http://schemas.openxmlformats.org/officeDocument/2006/relationships/hyperlink" Target="http://www.apples4theteacher.com/coloring-pages/interactive-alphabet/letter-v/violin.html" TargetMode="External"/><Relationship Id="rId104" Type="http://schemas.openxmlformats.org/officeDocument/2006/relationships/image" Target="../media/image111.gif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18.gif"/><Relationship Id="rId18" Type="http://schemas.openxmlformats.org/officeDocument/2006/relationships/hyperlink" Target="http://www.kbteachers.com/alphabet/with-images/j" TargetMode="External"/><Relationship Id="rId26" Type="http://schemas.openxmlformats.org/officeDocument/2006/relationships/hyperlink" Target="http://www.kbteachers.com/alphabet/with-images/n" TargetMode="External"/><Relationship Id="rId39" Type="http://schemas.openxmlformats.org/officeDocument/2006/relationships/image" Target="../media/image131.gif"/><Relationship Id="rId3" Type="http://schemas.openxmlformats.org/officeDocument/2006/relationships/image" Target="../media/image113.gif"/><Relationship Id="rId21" Type="http://schemas.openxmlformats.org/officeDocument/2006/relationships/image" Target="../media/image122.gif"/><Relationship Id="rId34" Type="http://schemas.openxmlformats.org/officeDocument/2006/relationships/hyperlink" Target="http://www.kbteachers.com/alphabet/with-images/r" TargetMode="External"/><Relationship Id="rId42" Type="http://schemas.openxmlformats.org/officeDocument/2006/relationships/hyperlink" Target="http://www.kbteachers.com/alphabet/with-images/v" TargetMode="External"/><Relationship Id="rId47" Type="http://schemas.openxmlformats.org/officeDocument/2006/relationships/image" Target="../media/image135.gif"/><Relationship Id="rId50" Type="http://schemas.openxmlformats.org/officeDocument/2006/relationships/hyperlink" Target="http://www.kbteachers.com/alphabet/with-images/z" TargetMode="External"/><Relationship Id="rId7" Type="http://schemas.openxmlformats.org/officeDocument/2006/relationships/image" Target="../media/image115.gif"/><Relationship Id="rId12" Type="http://schemas.openxmlformats.org/officeDocument/2006/relationships/hyperlink" Target="http://www.kbteachers.com/alphabet/with-images/f" TargetMode="External"/><Relationship Id="rId17" Type="http://schemas.openxmlformats.org/officeDocument/2006/relationships/image" Target="../media/image120.gif"/><Relationship Id="rId25" Type="http://schemas.openxmlformats.org/officeDocument/2006/relationships/image" Target="../media/image124.gif"/><Relationship Id="rId33" Type="http://schemas.openxmlformats.org/officeDocument/2006/relationships/image" Target="../media/image128.gif"/><Relationship Id="rId38" Type="http://schemas.openxmlformats.org/officeDocument/2006/relationships/hyperlink" Target="http://www.kbteachers.com/alphabet/with-images/t" TargetMode="External"/><Relationship Id="rId46" Type="http://schemas.openxmlformats.org/officeDocument/2006/relationships/hyperlink" Target="http://www.kbteachers.com/alphabet/with-images/x" TargetMode="External"/><Relationship Id="rId2" Type="http://schemas.openxmlformats.org/officeDocument/2006/relationships/hyperlink" Target="http://www.kbteachers.com/alphabet/with-images/a" TargetMode="External"/><Relationship Id="rId16" Type="http://schemas.openxmlformats.org/officeDocument/2006/relationships/hyperlink" Target="http://www.kbteachers.com/alphabet/with-images/h" TargetMode="External"/><Relationship Id="rId20" Type="http://schemas.openxmlformats.org/officeDocument/2006/relationships/hyperlink" Target="http://www.kbteachers.com/alphabet/with-images/k" TargetMode="External"/><Relationship Id="rId29" Type="http://schemas.openxmlformats.org/officeDocument/2006/relationships/image" Target="../media/image126.gif"/><Relationship Id="rId41" Type="http://schemas.openxmlformats.org/officeDocument/2006/relationships/image" Target="../media/image132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kbteachers.com/alphabet/with-images/c" TargetMode="External"/><Relationship Id="rId11" Type="http://schemas.openxmlformats.org/officeDocument/2006/relationships/image" Target="../media/image117.gif"/><Relationship Id="rId24" Type="http://schemas.openxmlformats.org/officeDocument/2006/relationships/hyperlink" Target="http://www.kbteachers.com/alphabet/with-images/m" TargetMode="External"/><Relationship Id="rId32" Type="http://schemas.openxmlformats.org/officeDocument/2006/relationships/hyperlink" Target="http://www.kbteachers.com/alphabet/with-images/q" TargetMode="External"/><Relationship Id="rId37" Type="http://schemas.openxmlformats.org/officeDocument/2006/relationships/image" Target="../media/image130.gif"/><Relationship Id="rId40" Type="http://schemas.openxmlformats.org/officeDocument/2006/relationships/hyperlink" Target="http://www.kbteachers.com/alphabet/with-images/u" TargetMode="External"/><Relationship Id="rId45" Type="http://schemas.openxmlformats.org/officeDocument/2006/relationships/image" Target="../media/image134.gif"/><Relationship Id="rId5" Type="http://schemas.openxmlformats.org/officeDocument/2006/relationships/image" Target="../media/image114.gif"/><Relationship Id="rId15" Type="http://schemas.openxmlformats.org/officeDocument/2006/relationships/image" Target="../media/image119.gif"/><Relationship Id="rId23" Type="http://schemas.openxmlformats.org/officeDocument/2006/relationships/image" Target="../media/image123.gif"/><Relationship Id="rId28" Type="http://schemas.openxmlformats.org/officeDocument/2006/relationships/hyperlink" Target="http://www.kbteachers.com/alphabet/with-images/o" TargetMode="External"/><Relationship Id="rId36" Type="http://schemas.openxmlformats.org/officeDocument/2006/relationships/hyperlink" Target="http://www.kbteachers.com/alphabet/with-images/s" TargetMode="External"/><Relationship Id="rId49" Type="http://schemas.openxmlformats.org/officeDocument/2006/relationships/image" Target="../media/image136.gif"/><Relationship Id="rId10" Type="http://schemas.openxmlformats.org/officeDocument/2006/relationships/hyperlink" Target="http://www.kbteachers.com/alphabet/with-images/e" TargetMode="External"/><Relationship Id="rId19" Type="http://schemas.openxmlformats.org/officeDocument/2006/relationships/image" Target="../media/image121.gif"/><Relationship Id="rId31" Type="http://schemas.openxmlformats.org/officeDocument/2006/relationships/image" Target="../media/image127.gif"/><Relationship Id="rId44" Type="http://schemas.openxmlformats.org/officeDocument/2006/relationships/hyperlink" Target="http://www.kbteachers.com/alphabet/with-images/w" TargetMode="External"/><Relationship Id="rId4" Type="http://schemas.openxmlformats.org/officeDocument/2006/relationships/hyperlink" Target="http://www.kbteachers.com/alphabet/with-images/b" TargetMode="External"/><Relationship Id="rId9" Type="http://schemas.openxmlformats.org/officeDocument/2006/relationships/image" Target="../media/image116.gif"/><Relationship Id="rId14" Type="http://schemas.openxmlformats.org/officeDocument/2006/relationships/hyperlink" Target="http://www.kbteachers.com/alphabet/with-images/g" TargetMode="External"/><Relationship Id="rId22" Type="http://schemas.openxmlformats.org/officeDocument/2006/relationships/hyperlink" Target="http://www.kbteachers.com/alphabet/with-images/l" TargetMode="External"/><Relationship Id="rId27" Type="http://schemas.openxmlformats.org/officeDocument/2006/relationships/image" Target="../media/image125.gif"/><Relationship Id="rId30" Type="http://schemas.openxmlformats.org/officeDocument/2006/relationships/hyperlink" Target="http://www.kbteachers.com/alphabet/with-images/p" TargetMode="External"/><Relationship Id="rId35" Type="http://schemas.openxmlformats.org/officeDocument/2006/relationships/image" Target="../media/image129.gif"/><Relationship Id="rId43" Type="http://schemas.openxmlformats.org/officeDocument/2006/relationships/image" Target="../media/image133.gif"/><Relationship Id="rId48" Type="http://schemas.openxmlformats.org/officeDocument/2006/relationships/hyperlink" Target="http://www.kbteachers.com/alphabet/with-images/y" TargetMode="External"/><Relationship Id="rId8" Type="http://schemas.openxmlformats.org/officeDocument/2006/relationships/hyperlink" Target="http://www.kbteachers.com/alphabet/with-images/d" TargetMode="External"/><Relationship Id="rId51" Type="http://schemas.openxmlformats.org/officeDocument/2006/relationships/image" Target="../media/image13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eg"/><Relationship Id="rId2" Type="http://schemas.openxmlformats.org/officeDocument/2006/relationships/image" Target="../media/image13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1.emf"/><Relationship Id="rId2" Type="http://schemas.openxmlformats.org/officeDocument/2006/relationships/image" Target="../media/image14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3.jpeg"/><Relationship Id="rId2" Type="http://schemas.openxmlformats.org/officeDocument/2006/relationships/image" Target="../media/image14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5.jpeg"/><Relationship Id="rId2" Type="http://schemas.openxmlformats.org/officeDocument/2006/relationships/image" Target="../media/image14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jpeg"/><Relationship Id="rId2" Type="http://schemas.openxmlformats.org/officeDocument/2006/relationships/image" Target="../media/image14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_fwVmWq1Lg" TargetMode="External"/><Relationship Id="rId2" Type="http://schemas.openxmlformats.org/officeDocument/2006/relationships/hyperlink" Target="http://www.eslkidslab.com/lessons/course1/videos/0%20ABC/index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illybear4kids.com/games/online/alphabet/alphabet.htm" TargetMode="External"/><Relationship Id="rId5" Type="http://schemas.openxmlformats.org/officeDocument/2006/relationships/hyperlink" Target="http://www.youtube.com/watch?v=i47dVsJvyak" TargetMode="External"/><Relationship Id="rId4" Type="http://schemas.openxmlformats.org/officeDocument/2006/relationships/hyperlink" Target="http://www.youtube.com/watch?v=XrLh_CJoqU4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71976197"/>
              </p:ext>
            </p:extLst>
          </p:nvPr>
        </p:nvGraphicFramePr>
        <p:xfrm>
          <a:off x="685800" y="98871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823818"/>
            <a:ext cx="5407152" cy="1045464"/>
          </a:xfrm>
          <a:prstGeom prst="rect">
            <a:avLst/>
          </a:prstGeom>
        </p:spPr>
      </p:pic>
      <p:sp>
        <p:nvSpPr>
          <p:cNvPr id="4" name="TextovéPole 6"/>
          <p:cNvSpPr txBox="1"/>
          <p:nvPr/>
        </p:nvSpPr>
        <p:spPr>
          <a:xfrm>
            <a:off x="3885444" y="2644902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2897690" y="14193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8"/>
          <p:cNvSpPr txBox="1"/>
          <p:nvPr/>
        </p:nvSpPr>
        <p:spPr>
          <a:xfrm>
            <a:off x="2803381" y="22600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792909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1872208" cy="461665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7344816" cy="3785652"/>
          </a:xfrm>
          <a:prstGeom prst="rect">
            <a:avLst/>
          </a:prstGeom>
          <a:noFill/>
          <a:ln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Prezentace je vytvořena pro žáky 3. třídy ZŠ k výuce anglické abecedy.</a:t>
            </a:r>
          </a:p>
          <a:p>
            <a:r>
              <a:rPr lang="cs-CZ" sz="2000" dirty="0" smtClean="0"/>
              <a:t>	V první části prezentace se žáci seznámí s anglickou abecedou prostřednictvím obrázků a videa.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Následně se podle obrázků a tabulky výslovnosti učí vyslovovat jednotlivé hlásky abecedy, nejdřív po sobě, potom na přeskáčku a pak </a:t>
            </a:r>
            <a:r>
              <a:rPr lang="cs-CZ" sz="2000" dirty="0" err="1" smtClean="0"/>
              <a:t>spelují</a:t>
            </a:r>
            <a:r>
              <a:rPr lang="cs-CZ" sz="2000" dirty="0" smtClean="0"/>
              <a:t> krátká slova.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další části děti přiřazují obrázky k abecedě, pak si mohou zahrát Bingo a najít cestu </a:t>
            </a:r>
            <a:r>
              <a:rPr lang="cs-CZ" sz="2000" dirty="0" err="1" smtClean="0"/>
              <a:t>abecedovým</a:t>
            </a:r>
            <a:r>
              <a:rPr lang="cs-CZ" sz="2000" dirty="0" smtClean="0"/>
              <a:t> bludištěm.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V poslední části si děti podle obrázků zopakují jednotlivé hlásky abecedy a vyberou si slova, která si chtějí </a:t>
            </a:r>
            <a:r>
              <a:rPr lang="cs-CZ" sz="2000" dirty="0" err="1" smtClean="0"/>
              <a:t>vyspelovat</a:t>
            </a:r>
            <a:r>
              <a:rPr lang="cs-CZ" sz="200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650429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-900000">
            <a:off x="680673" y="3313762"/>
            <a:ext cx="5728808" cy="1288273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THE ALPHABET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-900000">
            <a:off x="3301115" y="4248291"/>
            <a:ext cx="3452778" cy="1762621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66"/>
                </a:solidFill>
              </a:rPr>
              <a:t>Lenka Kulhavá   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20688779">
            <a:off x="6996538" y="-330656"/>
            <a:ext cx="669129" cy="811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cs-CZ" dirty="0" smtClean="0">
                <a:solidFill>
                  <a:srgbClr val="00B0F0"/>
                </a:solidFill>
              </a:rPr>
              <a:t>a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"/>
              </a:rPr>
              <a:t>b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3"/>
              </a:rPr>
              <a:t>c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4"/>
              </a:rPr>
              <a:t>d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5"/>
              </a:rPr>
              <a:t>e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6"/>
              </a:rPr>
              <a:t>f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7"/>
              </a:rPr>
              <a:t>g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8"/>
              </a:rPr>
              <a:t>h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9"/>
              </a:rPr>
              <a:t>i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0"/>
              </a:rPr>
              <a:t>j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1"/>
              </a:rPr>
              <a:t>k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2"/>
              </a:rPr>
              <a:t>l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3"/>
              </a:rPr>
              <a:t>m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4"/>
              </a:rPr>
              <a:t>n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5"/>
              </a:rPr>
              <a:t>o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6"/>
              </a:rPr>
              <a:t>p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7"/>
              </a:rPr>
              <a:t>q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8"/>
              </a:rPr>
              <a:t>r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19"/>
              </a:rPr>
              <a:t>s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0"/>
              </a:rPr>
              <a:t>t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1"/>
              </a:rPr>
              <a:t>u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2"/>
              </a:rPr>
              <a:t>v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3"/>
              </a:rPr>
              <a:t>w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4"/>
              </a:rPr>
              <a:t>x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5"/>
              </a:rPr>
              <a:t>y</a:t>
            </a:r>
            <a:endParaRPr lang="cs-CZ" dirty="0">
              <a:solidFill>
                <a:srgbClr val="00B0F0"/>
              </a:solidFill>
            </a:endParaRPr>
          </a:p>
          <a:p>
            <a:pPr fontAlgn="ctr"/>
            <a:r>
              <a:rPr lang="cs-CZ" dirty="0">
                <a:solidFill>
                  <a:srgbClr val="00B0F0"/>
                </a:solidFill>
                <a:hlinkClick r:id="rId26"/>
              </a:rPr>
              <a:t>z</a:t>
            </a:r>
            <a:endParaRPr lang="cs-CZ" dirty="0">
              <a:solidFill>
                <a:srgbClr val="00B0F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artoon ABC letters with..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0284">
            <a:off x="3956520" y="4714345"/>
            <a:ext cx="2409981" cy="1705526"/>
          </a:xfrm>
          <a:prstGeom prst="rect">
            <a:avLst/>
          </a:prstGeom>
          <a:noFill/>
          <a:ln w="3810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t3.gstatic.com/images?q=tbn:ANd9GcQYR8iyfRKThxkMuPdgkmfforXSLbOFVSAorGDq-1Y8FCKGNpry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23893">
            <a:off x="379335" y="396240"/>
            <a:ext cx="3187326" cy="3187326"/>
          </a:xfrm>
          <a:prstGeom prst="rect">
            <a:avLst/>
          </a:prstGeom>
          <a:noFill/>
          <a:ln w="3810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04889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1" descr="a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4" name="AutoShape 2" descr="b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5" name="AutoShape 3" descr="c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6" name="AutoShape 4" descr="d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7" name="AutoShape 5" descr="e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8" name="AutoShape 6" descr="f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9" name="AutoShape 7" descr="g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" name="AutoShape 8" descr="h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" name="AutoShape 9" descr="i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2" name="AutoShape 10" descr="j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3" name="AutoShape 11" descr="k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4" name="AutoShape 12" descr="l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5" name="AutoShape 13" descr="m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6" name="AutoShape 14" descr="n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7" name="AutoShape 15" descr="o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8" name="AutoShape 16" descr="p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9" name="AutoShape 17" descr="q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0" name="AutoShape 18" descr="r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1" name="AutoShape 19" descr="s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2" name="AutoShape 20" descr="t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3" name="AutoShape 21" descr="u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4" name="AutoShape 22" descr="v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5" name="AutoShape 23" descr="w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6" name="AutoShape 24" descr="x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7" name="AutoShape 25" descr="y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8" name="AutoShape 26" descr="z.png"/>
          <p:cNvSpPr>
            <a:spLocks noChangeAspect="1" noChangeArrowheads="1"/>
          </p:cNvSpPr>
          <p:nvPr/>
        </p:nvSpPr>
        <p:spPr bwMode="auto">
          <a:xfrm>
            <a:off x="5659438" y="825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0" y="-74151"/>
            <a:ext cx="395536" cy="75460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cs-CZ" dirty="0" smtClean="0">
                <a:hlinkClick r:id="rId2"/>
              </a:rPr>
              <a:t>a</a:t>
            </a:r>
            <a:endParaRPr lang="cs-CZ" dirty="0"/>
          </a:p>
          <a:p>
            <a:pPr fontAlgn="ctr"/>
            <a:r>
              <a:rPr lang="cs-CZ" dirty="0">
                <a:hlinkClick r:id="rId3"/>
              </a:rPr>
              <a:t>b</a:t>
            </a:r>
            <a:endParaRPr lang="cs-CZ" dirty="0"/>
          </a:p>
          <a:p>
            <a:pPr fontAlgn="ctr"/>
            <a:r>
              <a:rPr lang="cs-CZ" dirty="0">
                <a:hlinkClick r:id="rId4"/>
              </a:rPr>
              <a:t>c</a:t>
            </a:r>
            <a:endParaRPr lang="cs-CZ" dirty="0"/>
          </a:p>
          <a:p>
            <a:pPr fontAlgn="ctr"/>
            <a:r>
              <a:rPr lang="cs-CZ" dirty="0">
                <a:hlinkClick r:id="rId5"/>
              </a:rPr>
              <a:t>d</a:t>
            </a:r>
            <a:endParaRPr lang="cs-CZ" dirty="0"/>
          </a:p>
          <a:p>
            <a:pPr fontAlgn="ctr"/>
            <a:r>
              <a:rPr lang="cs-CZ" dirty="0">
                <a:hlinkClick r:id="rId6"/>
              </a:rPr>
              <a:t>e</a:t>
            </a:r>
            <a:endParaRPr lang="cs-CZ" dirty="0"/>
          </a:p>
          <a:p>
            <a:pPr fontAlgn="ctr"/>
            <a:r>
              <a:rPr lang="cs-CZ" dirty="0">
                <a:hlinkClick r:id="rId7"/>
              </a:rPr>
              <a:t>f</a:t>
            </a:r>
            <a:endParaRPr lang="cs-CZ" dirty="0"/>
          </a:p>
          <a:p>
            <a:pPr fontAlgn="ctr"/>
            <a:r>
              <a:rPr lang="cs-CZ" dirty="0">
                <a:hlinkClick r:id="rId8"/>
              </a:rPr>
              <a:t>g</a:t>
            </a:r>
            <a:endParaRPr lang="cs-CZ" dirty="0"/>
          </a:p>
          <a:p>
            <a:pPr fontAlgn="ctr"/>
            <a:r>
              <a:rPr lang="cs-CZ" dirty="0">
                <a:hlinkClick r:id="rId9"/>
              </a:rPr>
              <a:t>h</a:t>
            </a:r>
            <a:endParaRPr lang="cs-CZ" dirty="0"/>
          </a:p>
          <a:p>
            <a:pPr fontAlgn="ctr"/>
            <a:r>
              <a:rPr lang="cs-CZ" dirty="0">
                <a:hlinkClick r:id="rId10"/>
              </a:rPr>
              <a:t>i</a:t>
            </a:r>
            <a:endParaRPr lang="cs-CZ" dirty="0"/>
          </a:p>
          <a:p>
            <a:pPr fontAlgn="ctr"/>
            <a:r>
              <a:rPr lang="cs-CZ" dirty="0">
                <a:hlinkClick r:id="rId11"/>
              </a:rPr>
              <a:t>j</a:t>
            </a:r>
            <a:endParaRPr lang="cs-CZ" dirty="0"/>
          </a:p>
          <a:p>
            <a:pPr fontAlgn="ctr"/>
            <a:r>
              <a:rPr lang="cs-CZ" dirty="0">
                <a:hlinkClick r:id="rId12"/>
              </a:rPr>
              <a:t>k</a:t>
            </a:r>
            <a:endParaRPr lang="cs-CZ" dirty="0"/>
          </a:p>
          <a:p>
            <a:pPr fontAlgn="ctr"/>
            <a:r>
              <a:rPr lang="cs-CZ" dirty="0">
                <a:hlinkClick r:id="rId13"/>
              </a:rPr>
              <a:t>l</a:t>
            </a:r>
            <a:endParaRPr lang="cs-CZ" dirty="0"/>
          </a:p>
          <a:p>
            <a:pPr fontAlgn="ctr"/>
            <a:r>
              <a:rPr lang="cs-CZ" dirty="0">
                <a:hlinkClick r:id="rId14"/>
              </a:rPr>
              <a:t>m</a:t>
            </a:r>
            <a:endParaRPr lang="cs-CZ" dirty="0"/>
          </a:p>
          <a:p>
            <a:pPr fontAlgn="ctr"/>
            <a:r>
              <a:rPr lang="cs-CZ" dirty="0">
                <a:hlinkClick r:id="rId15"/>
              </a:rPr>
              <a:t>n</a:t>
            </a:r>
            <a:endParaRPr lang="cs-CZ" dirty="0"/>
          </a:p>
          <a:p>
            <a:pPr fontAlgn="ctr"/>
            <a:r>
              <a:rPr lang="cs-CZ" dirty="0">
                <a:hlinkClick r:id="rId16"/>
              </a:rPr>
              <a:t>o</a:t>
            </a:r>
            <a:endParaRPr lang="cs-CZ" dirty="0"/>
          </a:p>
          <a:p>
            <a:pPr fontAlgn="ctr"/>
            <a:r>
              <a:rPr lang="cs-CZ" dirty="0">
                <a:hlinkClick r:id="rId17"/>
              </a:rPr>
              <a:t>p</a:t>
            </a:r>
            <a:endParaRPr lang="cs-CZ" dirty="0"/>
          </a:p>
          <a:p>
            <a:pPr fontAlgn="ctr"/>
            <a:r>
              <a:rPr lang="cs-CZ" dirty="0">
                <a:hlinkClick r:id="rId18"/>
              </a:rPr>
              <a:t>q</a:t>
            </a:r>
            <a:endParaRPr lang="cs-CZ" dirty="0"/>
          </a:p>
          <a:p>
            <a:pPr fontAlgn="ctr"/>
            <a:r>
              <a:rPr lang="cs-CZ" dirty="0">
                <a:hlinkClick r:id="rId19"/>
              </a:rPr>
              <a:t>r</a:t>
            </a:r>
            <a:endParaRPr lang="cs-CZ" dirty="0"/>
          </a:p>
          <a:p>
            <a:pPr fontAlgn="ctr"/>
            <a:r>
              <a:rPr lang="cs-CZ" dirty="0">
                <a:hlinkClick r:id="rId20"/>
              </a:rPr>
              <a:t>s</a:t>
            </a:r>
            <a:endParaRPr lang="cs-CZ" dirty="0"/>
          </a:p>
          <a:p>
            <a:pPr fontAlgn="ctr"/>
            <a:r>
              <a:rPr lang="cs-CZ" dirty="0">
                <a:hlinkClick r:id="rId21"/>
              </a:rPr>
              <a:t>t</a:t>
            </a:r>
            <a:endParaRPr lang="cs-CZ" dirty="0"/>
          </a:p>
          <a:p>
            <a:pPr fontAlgn="ctr"/>
            <a:r>
              <a:rPr lang="cs-CZ" dirty="0">
                <a:hlinkClick r:id="rId22"/>
              </a:rPr>
              <a:t>u</a:t>
            </a:r>
            <a:endParaRPr lang="cs-CZ" dirty="0"/>
          </a:p>
          <a:p>
            <a:pPr fontAlgn="ctr"/>
            <a:r>
              <a:rPr lang="cs-CZ" dirty="0">
                <a:hlinkClick r:id="rId23"/>
              </a:rPr>
              <a:t>v</a:t>
            </a:r>
            <a:endParaRPr lang="cs-CZ" dirty="0"/>
          </a:p>
          <a:p>
            <a:pPr fontAlgn="ctr"/>
            <a:r>
              <a:rPr lang="cs-CZ" dirty="0">
                <a:hlinkClick r:id="rId24"/>
              </a:rPr>
              <a:t>w</a:t>
            </a:r>
            <a:endParaRPr lang="cs-CZ" dirty="0"/>
          </a:p>
          <a:p>
            <a:pPr fontAlgn="ctr"/>
            <a:r>
              <a:rPr lang="cs-CZ" dirty="0">
                <a:hlinkClick r:id="rId25"/>
              </a:rPr>
              <a:t>x</a:t>
            </a:r>
            <a:endParaRPr lang="cs-CZ" dirty="0"/>
          </a:p>
          <a:p>
            <a:pPr fontAlgn="ctr"/>
            <a:r>
              <a:rPr lang="cs-CZ" dirty="0">
                <a:hlinkClick r:id="rId26"/>
              </a:rPr>
              <a:t>y</a:t>
            </a:r>
            <a:endParaRPr lang="cs-CZ" dirty="0"/>
          </a:p>
          <a:p>
            <a:pPr fontAlgn="ctr"/>
            <a:r>
              <a:rPr lang="cs-CZ" dirty="0">
                <a:hlinkClick r:id="rId27"/>
              </a:rPr>
              <a:t>z</a:t>
            </a:r>
            <a:endParaRPr lang="cs-CZ" dirty="0"/>
          </a:p>
          <a:p>
            <a:endParaRPr lang="cs-CZ" dirty="0"/>
          </a:p>
        </p:txBody>
      </p:sp>
      <p:pic>
        <p:nvPicPr>
          <p:cNvPr id="4123" name="Picture 27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8132" y="343627"/>
            <a:ext cx="9525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7" name="AutoShape 33" descr="b.png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684231" y="7243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4101" name="AutoShape 38" descr="b.png"/>
          <p:cNvSpPr>
            <a:spLocks noChangeAspect="1" noChangeArrowheads="1"/>
          </p:cNvSpPr>
          <p:nvPr/>
        </p:nvSpPr>
        <p:spPr bwMode="auto">
          <a:xfrm>
            <a:off x="3657600" y="26035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4139" name="Picture 43"/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0632" y="306132"/>
            <a:ext cx="9525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10" name="AutoShape 57" descr="c.png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-1764704" y="-22566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6147" name="Picture 3" descr="http://www.learningplanet.com/parents/alphabet/a_thumb.gif"/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324" y="-68943"/>
            <a:ext cx="1139057" cy="134646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learningplanet.com/parents/alphabet/b_thumb.gif"/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381" y="-88999"/>
            <a:ext cx="1128837" cy="136084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http://www.learningplanet.com/parents/alphabet/c_thumb.gif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4278" y="-88999"/>
            <a:ext cx="1089722" cy="133278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learningplanet.com/parents/alphabet/d_thumb.gif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4779" y="1228111"/>
            <a:ext cx="1187046" cy="144970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http://www.learningplanet.com/parents/alphabet/e_thumb.gif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655" y="1228111"/>
            <a:ext cx="1113131" cy="144970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learningplanet.com/parents/alphabet/f_thumb.gif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0456" y="1228111"/>
            <a:ext cx="1089722" cy="144970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http://www.learningplanet.com/parents/alphabet/g_thumb.gif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77" y="3369613"/>
            <a:ext cx="1037042" cy="134854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learningplanet.com/parents/alphabet/h_thumb.gif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419" y="3376832"/>
            <a:ext cx="1023820" cy="134218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http://www.learningplanet.com/parents/alphabet/i_thumb.gif"/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442" y="3355407"/>
            <a:ext cx="990828" cy="132110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learningplanet.com/parents/alphabet/j_thumb.gif"/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525" y="3397506"/>
            <a:ext cx="990827" cy="1300840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http://www.learningplanet.com/parents/alphabet/k_thumb.gif"/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419" y="3390028"/>
            <a:ext cx="1024200" cy="132039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http://www.learningplanet.com/parents/alphabet/l_thumb.gif"/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530" y="3397506"/>
            <a:ext cx="990531" cy="126687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http://www.learningplanet.com/parents/alphabet/m_thumb.gif"/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062" y="3397506"/>
            <a:ext cx="967250" cy="127315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http://www.learningplanet.com/parents/alphabet/n_thumb.gif"/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90029"/>
            <a:ext cx="1008112" cy="126135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http://www.learningplanet.com/parents/alphabet/o_thumb.gif"/>
          <p:cNvPicPr>
            <a:picLocks noChangeAspect="1" noChangeArrowheads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5" y="3376832"/>
            <a:ext cx="919708" cy="129382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http://www.learningplanet.com/parents/alphabet/p_thumb.gif"/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77" y="4644835"/>
            <a:ext cx="1044562" cy="127435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http://www.learningplanet.com/parents/alphabet/q_thumb.gif"/>
          <p:cNvPicPr>
            <a:picLocks noChangeAspect="1" noChangeArrowheads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419" y="4644834"/>
            <a:ext cx="1023820" cy="127103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http://www.learningplanet.com/parents/alphabet/r_thumb.gif"/>
          <p:cNvPicPr>
            <a:picLocks noChangeAspect="1" noChangeArrowheads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239" y="4646968"/>
            <a:ext cx="979286" cy="130571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5" name="Picture 21" descr="http://www.learningplanet.com/parents/alphabet/s_thumb.gif"/>
          <p:cNvPicPr>
            <a:picLocks noChangeAspect="1" noChangeArrowheads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525" y="4646968"/>
            <a:ext cx="990827" cy="130961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http://www.learningplanet.com/parents/alphabet/t_thumb.gif"/>
          <p:cNvPicPr>
            <a:picLocks noChangeAspect="1" noChangeArrowheads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419" y="4631833"/>
            <a:ext cx="1009111" cy="132475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7" name="Picture 23" descr="http://www.learningplanet.com/parents/alphabet/u_thumb.gif"/>
          <p:cNvPicPr>
            <a:picLocks noChangeAspect="1" noChangeArrowheads="1"/>
          </p:cNvPicPr>
          <p:nvPr/>
        </p:nvPicPr>
        <p:blipFill>
          <a:blip r:embed="rId5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618" y="4631834"/>
            <a:ext cx="975444" cy="132475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http://www.learningplanet.com/parents/alphabet/v_thumb.gif"/>
          <p:cNvPicPr>
            <a:picLocks noChangeAspect="1" noChangeArrowheads="1"/>
          </p:cNvPicPr>
          <p:nvPr/>
        </p:nvPicPr>
        <p:blipFill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061" y="4631834"/>
            <a:ext cx="967251" cy="132475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9" name="Picture 25" descr="http://www.learningplanet.com/parents/alphabet/w_thumb.gif"/>
          <p:cNvPicPr>
            <a:picLocks noChangeAspect="1" noChangeArrowheads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191" y="4631833"/>
            <a:ext cx="990637" cy="132084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http://www.learningplanet.com/parents/alphabet/x_thumb.gif"/>
          <p:cNvPicPr>
            <a:picLocks noChangeAspect="1" noChangeArrowheads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5" y="4631833"/>
            <a:ext cx="919707" cy="132084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1" name="Picture 27" descr="http://www.learningplanet.com/parents/alphabet/y_thumb.gif"/>
          <p:cNvPicPr>
            <a:picLocks noChangeAspect="1" noChangeArrowheads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78" y="5839487"/>
            <a:ext cx="1045390" cy="133584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http://www.learningplanet.com/parents/alphabet/z_thumb.gif"/>
          <p:cNvPicPr>
            <a:picLocks noChangeAspect="1" noChangeArrowheads="1"/>
          </p:cNvPicPr>
          <p:nvPr/>
        </p:nvPicPr>
        <p:blipFill>
          <a:blip r:embed="rId5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419" y="5839487"/>
            <a:ext cx="1023820" cy="133584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t2.gstatic.com/images?q=tbn:ANd9GcSjPF7B4CO0amqlo_wPjxo2PptO3a_UqBhp2L5zcFXc_V9lS8PJ1Q"/>
          <p:cNvPicPr>
            <a:picLocks noChangeAspect="1" noChangeArrowheads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94" y="-8071"/>
            <a:ext cx="5256584" cy="2704776"/>
          </a:xfrm>
          <a:prstGeom prst="rect">
            <a:avLst/>
          </a:prstGeom>
          <a:noFill/>
          <a:ln w="571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704776"/>
            <a:ext cx="8748464" cy="646331"/>
          </a:xfrm>
          <a:prstGeom prst="rect">
            <a:avLst/>
          </a:prstGeom>
          <a:noFill/>
          <a:ln w="57150"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VIDEO – PRONOUNCIATION OF THE ALPHABET:</a:t>
            </a:r>
          </a:p>
          <a:p>
            <a:r>
              <a:rPr lang="cs-CZ" dirty="0">
                <a:hlinkClick r:id="rId57"/>
              </a:rPr>
              <a:t>http://</a:t>
            </a:r>
            <a:r>
              <a:rPr lang="cs-CZ" dirty="0" smtClean="0">
                <a:hlinkClick r:id="rId57"/>
              </a:rPr>
              <a:t>www.ngfl-cymru.org.uk/vtc/ngfl/ngfl-flash/alphabet-eng/alphabet.htm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90503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80" y="259304"/>
            <a:ext cx="1177484" cy="883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B is for bana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80" y="1142998"/>
            <a:ext cx="1177484" cy="78784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 is for ca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96" y="1930846"/>
            <a:ext cx="1167667" cy="82559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D is for duc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80" y="2756440"/>
            <a:ext cx="1177484" cy="83448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E is for elepha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80" y="3590926"/>
            <a:ext cx="1177484" cy="730374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F is for fis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34" y="4326429"/>
            <a:ext cx="1162129" cy="804361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G is for goa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34" y="5130790"/>
            <a:ext cx="1162130" cy="846694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H is for hous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34" y="5977484"/>
            <a:ext cx="1162129" cy="81645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1" name="Picture 29" descr="I is for insect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6465"/>
            <a:ext cx="1166367" cy="883694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4" name="Picture 32" descr="J is for jelly (jello)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1147625"/>
            <a:ext cx="1166366" cy="79794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7" name="Picture 35" descr="K is for key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1969731"/>
            <a:ext cx="1166366" cy="786709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0" name="Picture 38" descr="L is for lion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806" y="2752812"/>
            <a:ext cx="1172259" cy="80213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3" name="Picture 41" descr="M is for monkey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805" y="3542412"/>
            <a:ext cx="1172259" cy="807929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6" name="Picture 44" descr="N is for nose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805" y="4313316"/>
            <a:ext cx="1166365" cy="856852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19" name="Picture 47" descr="O is for orange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2804" y="5128477"/>
            <a:ext cx="1166365" cy="81375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2" name="Picture 50" descr="P is for penguin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700" y="5942233"/>
            <a:ext cx="1166365" cy="816457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5" name="Picture 53" descr="Q is for queen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6465"/>
            <a:ext cx="1152710" cy="858014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8" name="Picture 56" descr="R is for rabbit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15617"/>
            <a:ext cx="1152710" cy="814382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31" name="Picture 59" descr="S is for snake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30846"/>
            <a:ext cx="1152709" cy="801436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34" name="Picture 62" descr="T is for tomato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18000"/>
            <a:ext cx="1147015" cy="85864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37" name="Picture 65" descr="U is for umbrella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401" y="3554945"/>
            <a:ext cx="1149188" cy="831840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40" name="Picture 68" descr="V is for violin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879" y="4287583"/>
            <a:ext cx="1152710" cy="838299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43" name="Picture 71" descr="W is for walrus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401" y="5125882"/>
            <a:ext cx="1149188" cy="815925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46" name="Picture 74" descr="X is for xylophone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401" y="5959983"/>
            <a:ext cx="1149188" cy="804433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49" name="Picture 77" descr="Y is for yo-yo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2508"/>
            <a:ext cx="1163635" cy="843337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52" name="Picture 80" descr="Z is for zebra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1063275"/>
            <a:ext cx="1163634" cy="827358"/>
          </a:xfrm>
          <a:prstGeom prst="rect">
            <a:avLst/>
          </a:prstGeom>
          <a:noFill/>
          <a:ln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t2.gstatic.com/images?q=tbn:ANd9GcSjPF7B4CO0amqlo_wPjxo2PptO3a_UqBhp2L5zcFXc_V9lS8PJ1Q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2331564"/>
            <a:ext cx="4536503" cy="3545708"/>
          </a:xfrm>
          <a:prstGeom prst="rect">
            <a:avLst/>
          </a:prstGeom>
          <a:noFill/>
          <a:ln w="3810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223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A is for app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" y="198840"/>
            <a:ext cx="1525893" cy="110295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B is for bana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639" y="202179"/>
            <a:ext cx="1553454" cy="110295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 is for ca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541" y="198840"/>
            <a:ext cx="1553452" cy="110295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D is for duc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013" y="194383"/>
            <a:ext cx="1529175" cy="111854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E is for elepha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760" y="202179"/>
            <a:ext cx="1468778" cy="111074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F is for fish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396" y="202178"/>
            <a:ext cx="1488604" cy="111074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G is for goat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806" y="1742622"/>
            <a:ext cx="1548446" cy="105690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H is for hous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640" y="1742622"/>
            <a:ext cx="1579110" cy="105690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I is for insect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751" y="1742621"/>
            <a:ext cx="1550608" cy="105690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J is for jelly (jello)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118" y="1742620"/>
            <a:ext cx="1488603" cy="105690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K is for key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760" y="1742619"/>
            <a:ext cx="1477636" cy="105690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L is for lion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396" y="1742619"/>
            <a:ext cx="1488603" cy="105690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M is for monkey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263601"/>
            <a:ext cx="1527642" cy="98564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4" name="Picture 16" descr="N is for nose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641" y="3263602"/>
            <a:ext cx="1553452" cy="98564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O is for orange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751" y="3263601"/>
            <a:ext cx="1543242" cy="99281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P is for penguin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197" y="3263601"/>
            <a:ext cx="1486524" cy="99281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Q is for queen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760" y="3248741"/>
            <a:ext cx="1468778" cy="101781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R is for rabbit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742" y="3248741"/>
            <a:ext cx="1484257" cy="10325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9" name="Picture 21" descr="S is for snake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" y="4721318"/>
            <a:ext cx="1525892" cy="101896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0" name="Picture 22" descr="T is for tomato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587" y="4721319"/>
            <a:ext cx="1561642" cy="101561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1" name="Picture 23" descr="U is for umbrella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751" y="4718550"/>
            <a:ext cx="1520262" cy="102173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2" name="Picture 24" descr="V is for violin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359" y="4707556"/>
            <a:ext cx="1494362" cy="104473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3" name="Picture 25" descr="W is for walrus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722" y="4718549"/>
            <a:ext cx="1476562" cy="103373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4" name="Picture 26" descr="X is for xylophone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6538" y="4721319"/>
            <a:ext cx="1497462" cy="101896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5" name="Picture 27" descr="Y is for yo-yo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" y="6078837"/>
            <a:ext cx="1457568" cy="88783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6" name="Picture 28" descr="Z is for zebra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6751" y="6090841"/>
            <a:ext cx="1520262" cy="87583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707665" y="6349759"/>
            <a:ext cx="156147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8"/>
              </a:rPr>
              <a:t>Z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8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8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8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8"/>
              </a:rPr>
              <a:t> zebra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 flipH="1">
            <a:off x="1459259" y="6349759"/>
            <a:ext cx="175691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9"/>
              </a:rPr>
              <a:t>Y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9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9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9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9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29"/>
              </a:rPr>
              <a:t>yo-yo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24328" y="5752287"/>
            <a:ext cx="223224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0"/>
              </a:rPr>
              <a:t>X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0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0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0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0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0"/>
              </a:rPr>
              <a:t>xylophone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 flipH="1">
            <a:off x="6177759" y="5752287"/>
            <a:ext cx="15236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1"/>
              </a:rPr>
              <a:t>W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1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1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1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1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1"/>
              </a:rPr>
              <a:t>walrus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 flipH="1">
            <a:off x="4657357" y="5752287"/>
            <a:ext cx="138253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2"/>
              </a:rPr>
              <a:t>V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2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2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2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2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2"/>
              </a:rPr>
              <a:t>violin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06751" y="5752287"/>
            <a:ext cx="175328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3"/>
              </a:rPr>
              <a:t>U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3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3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3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3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3"/>
              </a:rPr>
              <a:t>umbrella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 flipH="1">
            <a:off x="1527585" y="5752287"/>
            <a:ext cx="15487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4"/>
              </a:rPr>
              <a:t>T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4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4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4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4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4"/>
              </a:rPr>
              <a:t>tomato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 flipH="1">
            <a:off x="-1" y="5740283"/>
            <a:ext cx="152758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5"/>
              </a:rPr>
              <a:t>S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5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5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5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5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5"/>
              </a:rPr>
              <a:t>snake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 flipH="1">
            <a:off x="7659741" y="4281272"/>
            <a:ext cx="148425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6"/>
              </a:rPr>
              <a:t>R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6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6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6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6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6"/>
              </a:rPr>
              <a:t>rabbit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77759" y="4256419"/>
            <a:ext cx="147763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7"/>
              </a:rPr>
              <a:t>Q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7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7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7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7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7"/>
              </a:rPr>
              <a:t>queen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4665196" y="4204329"/>
            <a:ext cx="170700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8"/>
              </a:rPr>
              <a:t>P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8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8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8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8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8"/>
              </a:rPr>
              <a:t>penguin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3076329" y="4239497"/>
            <a:ext cx="158102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9"/>
              </a:rPr>
              <a:t>O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9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9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9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9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39"/>
              </a:rPr>
              <a:t>orange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27586" y="4266557"/>
            <a:ext cx="155350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0"/>
              </a:rPr>
              <a:t>N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0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0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0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0"/>
              </a:rPr>
              <a:t> nose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93" y="4281272"/>
            <a:ext cx="190713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1"/>
              </a:rPr>
              <a:t>M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1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1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1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1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1"/>
              </a:rPr>
              <a:t>monkey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655396" y="2799527"/>
            <a:ext cx="124975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2"/>
              </a:rPr>
              <a:t>L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2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2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2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2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2"/>
              </a:rPr>
              <a:t>lion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77760" y="2799527"/>
            <a:ext cx="12693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3"/>
              </a:rPr>
              <a:t>K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3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3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3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3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3"/>
              </a:rPr>
              <a:t>key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63118" y="2825750"/>
            <a:ext cx="137677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 </a:t>
            </a:r>
            <a:r>
              <a:rPr lang="cs-CZ" sz="1600" u="sng" dirty="0" err="1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1600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u="sng" dirty="0" err="1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for</a:t>
            </a:r>
            <a:r>
              <a:rPr lang="cs-CZ" sz="1600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u="sng" dirty="0" err="1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jelly</a:t>
            </a:r>
            <a:r>
              <a:rPr lang="cs-CZ" sz="1600" u="sng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168755" y="2799529"/>
            <a:ext cx="1530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4"/>
              </a:rPr>
              <a:t>I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4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4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4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4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4"/>
              </a:rPr>
              <a:t>insect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668593" y="2825750"/>
            <a:ext cx="150016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5"/>
              </a:rPr>
              <a:t>H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5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5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5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5"/>
              </a:rPr>
              <a:t> house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933494" y="1301791"/>
            <a:ext cx="121050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6"/>
              </a:rPr>
              <a:t>F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6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6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6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6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6"/>
              </a:rPr>
              <a:t>fish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69143" y="1277065"/>
            <a:ext cx="191203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7"/>
              </a:rPr>
              <a:t>E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7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7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7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7"/>
              </a:rPr>
              <a:t> </a:t>
            </a:r>
            <a:r>
              <a:rPr lang="cs-CZ" sz="1600" dirty="0" err="1" smtClean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7"/>
              </a:rPr>
              <a:t>elephant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707665" y="1305130"/>
            <a:ext cx="144405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8"/>
              </a:rPr>
              <a:t>D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8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8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8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8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8"/>
              </a:rPr>
              <a:t>duck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216172" y="1301791"/>
            <a:ext cx="137253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9"/>
              </a:rPr>
              <a:t>C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9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9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9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9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49"/>
              </a:rPr>
              <a:t>cat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618150" y="1291408"/>
            <a:ext cx="175651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0"/>
              </a:rPr>
              <a:t>B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0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0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0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0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0"/>
              </a:rPr>
              <a:t>banana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" y="1301791"/>
            <a:ext cx="145926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1"/>
              </a:rPr>
              <a:t>A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1"/>
              </a:rPr>
              <a:t>is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1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1"/>
              </a:rPr>
              <a:t>for</a:t>
            </a:r>
            <a:r>
              <a:rPr lang="cs-CZ" sz="1600" dirty="0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1"/>
              </a:rPr>
              <a:t> </a:t>
            </a:r>
            <a:r>
              <a:rPr lang="cs-CZ" sz="1600" dirty="0" err="1">
                <a:solidFill>
                  <a:prstClr val="white"/>
                </a:solidFill>
                <a:latin typeface="Arial" pitchFamily="34" charset="0"/>
                <a:cs typeface="Arial" pitchFamily="34" charset="0"/>
                <a:hlinkClick r:id="rId51"/>
              </a:rPr>
              <a:t>apple</a:t>
            </a:r>
            <a:endParaRPr lang="cs-CZ" sz="1600" dirty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 flipV="1">
            <a:off x="-2017240" y="7052703"/>
            <a:ext cx="11161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"A good education is like a savings account; the more you put into it, the richer you are."</a:t>
            </a:r>
            <a:endParaRPr lang="en-US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" y="2825750"/>
            <a:ext cx="15276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u="sng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G </a:t>
            </a:r>
            <a:r>
              <a:rPr lang="cs-CZ" sz="1600" u="sng" dirty="0" err="1" smtClean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1600" u="sng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u="sng" dirty="0" err="1" smtClean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for</a:t>
            </a:r>
            <a:r>
              <a:rPr lang="cs-CZ" sz="1600" u="sng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u="sng" dirty="0" err="1" smtClean="0">
                <a:solidFill>
                  <a:schemeClr val="bg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goat</a:t>
            </a:r>
            <a:endParaRPr lang="cs-CZ" sz="1600" u="sng" dirty="0">
              <a:solidFill>
                <a:schemeClr val="bg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546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http://www.learningplanet.com/parents/alphabet/a_thumb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15141"/>
            <a:ext cx="1100000" cy="1466667"/>
          </a:xfrm>
          <a:prstGeom prst="rect">
            <a:avLst/>
          </a:prstGeom>
          <a:noFill/>
          <a:ln w="28575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learningplanet.com/parents/alphabet/b_thumb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1690" y="602900"/>
            <a:ext cx="1100001" cy="1466667"/>
          </a:xfrm>
          <a:prstGeom prst="rect">
            <a:avLst/>
          </a:prstGeom>
          <a:noFill/>
          <a:ln w="28575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ttp://www.learningplanet.com/parents/alphabet/c_thumb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618" y="602900"/>
            <a:ext cx="1133555" cy="1466477"/>
          </a:xfrm>
          <a:prstGeom prst="rect">
            <a:avLst/>
          </a:prstGeom>
          <a:noFill/>
          <a:ln w="28575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learningplanet.com/parents/alphabet/d_thumb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664" y="594642"/>
            <a:ext cx="1115375" cy="1487166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www.learningplanet.com/parents/alphabet/e_thumb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534" y="574720"/>
            <a:ext cx="1120993" cy="1494657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learningplanet.com/parents/alphabet/f_thumb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409" y="574721"/>
            <a:ext cx="1120992" cy="1494656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www.learningplanet.com/parents/alphabet/g_thumb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502" y="563960"/>
            <a:ext cx="1100001" cy="1505607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learningplanet.com/parents/alphabet/h_thumb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93" y="2188344"/>
            <a:ext cx="1081038" cy="1441384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ttp://www.learningplanet.com/parents/alphabet/i_thumb.gif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717" y="2189427"/>
            <a:ext cx="1080226" cy="1440301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learningplanet.com/parents/alphabet/j_thumb.gif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282" y="2189428"/>
            <a:ext cx="1080225" cy="1440300"/>
          </a:xfrm>
          <a:prstGeom prst="rect">
            <a:avLst/>
          </a:prstGeom>
          <a:noFill/>
          <a:ln w="28575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www.learningplanet.com/parents/alphabet/k_thumb.gif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664" y="2189428"/>
            <a:ext cx="1118745" cy="1440300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learningplanet.com/parents/alphabet/l_thumb.gif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214" y="2183304"/>
            <a:ext cx="1084819" cy="1446424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http://www.learningplanet.com/parents/alphabet/m_thumb.gif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410" y="2189428"/>
            <a:ext cx="1120992" cy="1428016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learningplanet.com/parents/alphabet/n_thumb.gif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502" y="2189428"/>
            <a:ext cx="1100000" cy="1440300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http://www.learningplanet.com/parents/alphabet/o_thumb.gif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90" y="3789466"/>
            <a:ext cx="1044141" cy="1470522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learningplanet.com/parents/alphabet/p_thumb.gif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648" y="3800264"/>
            <a:ext cx="1086295" cy="1459724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http://www.learningplanet.com/parents/alphabet/q_thumb.gif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532" y="3826596"/>
            <a:ext cx="1041272" cy="1433392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learningplanet.com/parents/alphabet/r_thumb.gif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846" y="3817284"/>
            <a:ext cx="1083564" cy="1442704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http://www.learningplanet.com/parents/alphabet/s_thumb.gif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214" y="3810809"/>
            <a:ext cx="1094313" cy="1449179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learningplanet.com/parents/alphabet/t_thumb.gif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373" y="3817284"/>
            <a:ext cx="1082029" cy="1442704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http://www.learningplanet.com/parents/alphabet/u_thumb.gif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474" y="3826595"/>
            <a:ext cx="1082028" cy="1442705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learningplanet.com/parents/alphabet/v_thumb.gif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90" y="5445224"/>
            <a:ext cx="1071365" cy="1374962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http://www.learningplanet.com/parents/alphabet/w_thumb.gif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916" y="5445224"/>
            <a:ext cx="1065027" cy="1374962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learningplanet.com/parents/alphabet/x_thumb.gif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531" y="5441323"/>
            <a:ext cx="1054975" cy="1378863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http://www.learningplanet.com/parents/alphabet/y_thumb.gif"/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846" y="5429889"/>
            <a:ext cx="1055700" cy="1374962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www.learningplanet.com/parents/alphabet/z_thumb.gif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214" y="5429889"/>
            <a:ext cx="1094313" cy="1417023"/>
          </a:xfrm>
          <a:prstGeom prst="rect">
            <a:avLst/>
          </a:prstGeom>
          <a:noFill/>
          <a:ln w="1905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7"/>
          <p:cNvSpPr>
            <a:spLocks noChangeArrowheads="1"/>
          </p:cNvSpPr>
          <p:nvPr/>
        </p:nvSpPr>
        <p:spPr bwMode="auto">
          <a:xfrm>
            <a:off x="755576" y="79130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8990" y="233568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THE ALPHABET: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6068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Letter A coloring pages - Fun online printable interactive letters of the alphabet coloring sheets for kids to color or print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Letter B coloring pages - Fun online printable interactive letters of the alphabet coloring sheets for kids to color or print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922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Letter C coloring pages - Fun online printable interactive letters of the alphabet coloring sheets for kids to color or print">
            <a:hlinkClick r:id="rId7"/>
          </p:cNvPr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7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Letter D coloring pages - Fun online printable interactive letters of the alphabet coloring sheets for kids to color or print">
            <a:hlinkClick r:id="rId9"/>
          </p:cNvPr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88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Letter E coloring pages - Fun online printable interactive letters of the alphabet coloring sheets for kids to color or print">
            <a:hlinkClick r:id="rId11"/>
          </p:cNvPr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884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Letter F coloring pages - Fun online printable interactive letters of the alphabet coloring sheets for kids to color or print">
            <a:hlinkClick r:id="rId13"/>
          </p:cNvPr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556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Letter G coloring pages - Fun online printable interactive letters of the alphabet coloring sheets for kids to color or print">
            <a:hlinkClick r:id="rId15"/>
          </p:cNvPr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521" y="332656"/>
            <a:ext cx="836781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Letter H coloring pages - Fun online printable interactive letters of the alphabet coloring sheets for kids to color or print">
            <a:hlinkClick r:id="rId17"/>
          </p:cNvPr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8536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Letter I coloring pages - Fun online printable interactive letters of the alphabet coloring sheets for kids to color or print">
            <a:hlinkClick r:id="rId19"/>
          </p:cNvPr>
          <p:cNvPicPr>
            <a:picLocks noChangeAspect="1" noChangeArrowheads="1" noCrop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983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Letter J coloring pages - Fun online printable interactive letters of the alphabet coloring sheets for kids to color or print">
            <a:hlinkClick r:id="rId21"/>
          </p:cNvPr>
          <p:cNvPicPr>
            <a:picLocks noChangeAspect="1" noChangeArrowheads="1" noCrop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5246" y="332656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Letter K coloring pages - Fun online printable interactive letters of the alphabet coloring sheets for kids to color or print">
            <a:hlinkClick r:id="rId23"/>
          </p:cNvPr>
          <p:cNvPicPr>
            <a:picLocks noChangeAspect="1" noChangeArrowheads="1" noCrop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15725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Letter L coloring pages - Fun online printable interactive letters of the alphabet coloring sheets for kids to color or print">
            <a:hlinkClick r:id="rId25"/>
          </p:cNvPr>
          <p:cNvPicPr>
            <a:picLocks noChangeAspect="1" noChangeArrowheads="1" noCrop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897" y="1315725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Letter M coloring pages - Fun online printable interactive letters of the alphabet coloring sheets for kids to color or print">
            <a:hlinkClick r:id="rId27"/>
          </p:cNvPr>
          <p:cNvPicPr>
            <a:picLocks noChangeAspect="1" noChangeArrowheads="1" noCrop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8" y="1315725"/>
            <a:ext cx="84606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Letter N coloring pages - Fun online printable interactive letters of the alphabet coloring sheets for kids to color or print">
            <a:hlinkClick r:id="rId29"/>
          </p:cNvPr>
          <p:cNvPicPr>
            <a:picLocks noChangeAspect="1" noChangeArrowheads="1" noCrop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768" y="1315725"/>
            <a:ext cx="814010" cy="81401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Letter O coloring pages - Fun online printable interactive letters of the alphabet coloring sheets for kids to color or print">
            <a:hlinkClick r:id="rId31"/>
          </p:cNvPr>
          <p:cNvPicPr>
            <a:picLocks noChangeAspect="1" noChangeArrowheads="1" noCrop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242" y="1315725"/>
            <a:ext cx="814010" cy="81401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Letter P coloring pages - Fun online printable interactive letters of the alphabet coloring sheets for kids to color or print">
            <a:hlinkClick r:id="rId33"/>
          </p:cNvPr>
          <p:cNvPicPr>
            <a:picLocks noChangeAspect="1" noChangeArrowheads="1" noCrop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236" y="1315725"/>
            <a:ext cx="814010" cy="81401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Letter Q coloring pages - Fun online printable interactive letters of the alphabet coloring sheets for kids to color or print">
            <a:hlinkClick r:id="rId35"/>
          </p:cNvPr>
          <p:cNvPicPr>
            <a:picLocks noChangeAspect="1" noChangeArrowheads="1" noCrop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788" y="1315725"/>
            <a:ext cx="814010" cy="81401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Letter R coloring pages - Fun online printable interactive letters of the alphabet coloring sheets for kids to color or print">
            <a:hlinkClick r:id="rId37"/>
          </p:cNvPr>
          <p:cNvPicPr>
            <a:picLocks noChangeAspect="1" noChangeArrowheads="1" noCrop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243" y="1315725"/>
            <a:ext cx="814010" cy="81401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Letter S coloring pages - Fun online printable interactive letters of the alphabet coloring sheets for kids to color or print">
            <a:hlinkClick r:id="rId39"/>
          </p:cNvPr>
          <p:cNvPicPr>
            <a:picLocks noChangeAspect="1" noChangeArrowheads="1" noCrop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068" y="1315725"/>
            <a:ext cx="814010" cy="81401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Letter T coloring pages - Fun online printable interactive letters of the alphabet coloring sheets for kids to color or print">
            <a:hlinkClick r:id="rId41"/>
          </p:cNvPr>
          <p:cNvPicPr>
            <a:picLocks noChangeAspect="1" noChangeArrowheads="1" noCrop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8079" y="1315725"/>
            <a:ext cx="814408" cy="822503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0" name="Picture 42" descr="Letter U coloring pages - Fun online printable interactive letters of the alphabet coloring sheets for kids to color or print">
            <a:hlinkClick r:id="rId43"/>
          </p:cNvPr>
          <p:cNvPicPr>
            <a:picLocks noChangeAspect="1" noChangeArrowheads="1" noCrop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312859"/>
            <a:ext cx="879705" cy="817239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2" name="Picture 44" descr="Letter V coloring pages - Fun online printable interactive letters of the alphabet coloring sheets for kids to color or print">
            <a:hlinkClick r:id="rId45"/>
          </p:cNvPr>
          <p:cNvPicPr>
            <a:picLocks noChangeAspect="1" noChangeArrowheads="1" noCrop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238" y="2312859"/>
            <a:ext cx="817239" cy="817239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4" name="Picture 46" descr="Letter W coloring pages - Fun online printable interactive letters of the alphabet coloring sheets for kids to color or print">
            <a:hlinkClick r:id="rId47"/>
          </p:cNvPr>
          <p:cNvPicPr>
            <a:picLocks noChangeAspect="1" noChangeArrowheads="1" noCrop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207" y="2312859"/>
            <a:ext cx="817239" cy="817239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6" name="Picture 48" descr="Letter X coloring pages - Fun online printable interactive letters of the alphabet coloring sheets for kids to color or print">
            <a:hlinkClick r:id="rId49"/>
          </p:cNvPr>
          <p:cNvPicPr>
            <a:picLocks noChangeAspect="1" noChangeArrowheads="1" noCrop="1"/>
          </p:cNvPicPr>
          <p:nvPr/>
        </p:nvPicPr>
        <p:blipFill>
          <a:blip r:embed="rId5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216" y="2312859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8" name="Picture 50" descr="Letter Y coloring pages - Fun online printable interactive letters of the alphabet coloring sheets for kids to color or print">
            <a:hlinkClick r:id="rId51"/>
          </p:cNvPr>
          <p:cNvPicPr>
            <a:picLocks noChangeAspect="1" noChangeArrowheads="1" noCrop="1"/>
          </p:cNvPicPr>
          <p:nvPr/>
        </p:nvPicPr>
        <p:blipFill>
          <a:blip r:embed="rId5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012" y="2312858"/>
            <a:ext cx="817240" cy="81724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0" name="Picture 52" descr="Letter Z coloring pages - Fun online printable interactive letters of the alphabet coloring sheets for kids to color or print">
            <a:hlinkClick r:id="rId53"/>
          </p:cNvPr>
          <p:cNvPicPr>
            <a:picLocks noChangeAspect="1" noChangeArrowheads="1" noCrop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0348" y="2304005"/>
            <a:ext cx="813190" cy="826093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2" name="Picture 54" descr="Letter A Astronaut - Fun online printable letters of the alphabet coloring pages for kids to color or print">
            <a:hlinkClick r:id="rId55"/>
          </p:cNvPr>
          <p:cNvPicPr>
            <a:picLocks noChangeAspect="1" noChangeArrowheads="1"/>
          </p:cNvPicPr>
          <p:nvPr/>
        </p:nvPicPr>
        <p:blipFill>
          <a:blip r:embed="rId5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628" y="3269517"/>
            <a:ext cx="995858" cy="1250605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4" name="Picture 56" descr="Letter B Bells - Fun online printable letters of the alphabet coloring pages for kids to color or print">
            <a:hlinkClick r:id="rId57"/>
          </p:cNvPr>
          <p:cNvPicPr>
            <a:picLocks noChangeAspect="1" noChangeArrowheads="1"/>
          </p:cNvPicPr>
          <p:nvPr/>
        </p:nvPicPr>
        <p:blipFill>
          <a:blip r:embed="rId5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628" y="4524816"/>
            <a:ext cx="995858" cy="110915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6" name="Picture 58" descr="Letter C Candles - Alphabet coloring pages for kids">
            <a:hlinkClick r:id="rId59"/>
          </p:cNvPr>
          <p:cNvPicPr>
            <a:picLocks noChangeAspect="1" noChangeArrowheads="1"/>
          </p:cNvPicPr>
          <p:nvPr/>
        </p:nvPicPr>
        <p:blipFill>
          <a:blip r:embed="rId6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386" y="3275746"/>
            <a:ext cx="991242" cy="1251700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8" name="Picture 60" descr="D is for Doctor color page">
            <a:hlinkClick r:id="rId61"/>
          </p:cNvPr>
          <p:cNvPicPr>
            <a:picLocks noChangeAspect="1" noChangeArrowheads="1"/>
          </p:cNvPicPr>
          <p:nvPr/>
        </p:nvPicPr>
        <p:blipFill>
          <a:blip r:embed="rId6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642" y="4520122"/>
            <a:ext cx="984986" cy="114518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0" name="Picture 62" descr="Letter E Eagle - alphabet color pages for kids">
            <a:hlinkClick r:id="rId63"/>
          </p:cNvPr>
          <p:cNvPicPr>
            <a:picLocks noChangeAspect="1" noChangeArrowheads="1"/>
          </p:cNvPicPr>
          <p:nvPr/>
        </p:nvPicPr>
        <p:blipFill>
          <a:blip r:embed="rId6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897" y="4524350"/>
            <a:ext cx="958411" cy="114095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2" name="Picture 64" descr="Letter F Farmer - alphabet color pages for kids">
            <a:hlinkClick r:id="rId65"/>
          </p:cNvPr>
          <p:cNvPicPr>
            <a:picLocks noChangeAspect="1" noChangeArrowheads="1"/>
          </p:cNvPicPr>
          <p:nvPr/>
        </p:nvPicPr>
        <p:blipFill>
          <a:blip r:embed="rId6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848" y="3269517"/>
            <a:ext cx="950460" cy="1250605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4" name="Picture 66" descr="Letter G Girl - Alphabet coloring pages for kids">
            <a:hlinkClick r:id="rId67"/>
          </p:cNvPr>
          <p:cNvPicPr>
            <a:picLocks noChangeAspect="1" noChangeArrowheads="1"/>
          </p:cNvPicPr>
          <p:nvPr/>
        </p:nvPicPr>
        <p:blipFill>
          <a:blip r:embed="rId6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547" y="3275746"/>
            <a:ext cx="895350" cy="124860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6" name="Picture 68" descr="Letter H Hearts - Alphabet color pages for kids">
            <a:hlinkClick r:id="rId69"/>
          </p:cNvPr>
          <p:cNvPicPr>
            <a:picLocks noChangeAspect="1" noChangeArrowheads="1"/>
          </p:cNvPicPr>
          <p:nvPr/>
        </p:nvPicPr>
        <p:blipFill>
          <a:blip r:embed="rId7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1132" y="4538018"/>
            <a:ext cx="891765" cy="109595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18" name="Picture 70" descr="Letter I Insect - Fun online printable letters of the alphabet coloring pages for kids to color or print">
            <a:hlinkClick r:id="rId71"/>
          </p:cNvPr>
          <p:cNvPicPr>
            <a:picLocks noChangeAspect="1" noChangeArrowheads="1"/>
          </p:cNvPicPr>
          <p:nvPr/>
        </p:nvPicPr>
        <p:blipFill>
          <a:blip r:embed="rId7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248" y="4543808"/>
            <a:ext cx="876300" cy="1121501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0" name="Picture 72" descr="Letter J Jeep - Fun online printable letters of the alphabet coloring pages for kids to color or print">
            <a:hlinkClick r:id="rId73"/>
          </p:cNvPr>
          <p:cNvPicPr>
            <a:picLocks noChangeAspect="1" noChangeArrowheads="1"/>
          </p:cNvPicPr>
          <p:nvPr/>
        </p:nvPicPr>
        <p:blipFill>
          <a:blip r:embed="rId7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995" y="3275746"/>
            <a:ext cx="901553" cy="124860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2" name="Picture 74" descr="Letter K Kite - Fun online printable letters of the alphabet coloring pages for kids to color or print">
            <a:hlinkClick r:id="rId75"/>
          </p:cNvPr>
          <p:cNvPicPr>
            <a:picLocks noChangeAspect="1" noChangeArrowheads="1"/>
          </p:cNvPicPr>
          <p:nvPr/>
        </p:nvPicPr>
        <p:blipFill>
          <a:blip r:embed="rId7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078" y="4559279"/>
            <a:ext cx="984606" cy="109400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4" name="Picture 76" descr="Letter L Lion - Alphabet color pages for kids">
            <a:hlinkClick r:id="rId77"/>
          </p:cNvPr>
          <p:cNvPicPr>
            <a:picLocks noChangeAspect="1" noChangeArrowheads="1"/>
          </p:cNvPicPr>
          <p:nvPr/>
        </p:nvPicPr>
        <p:blipFill>
          <a:blip r:embed="rId7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078" y="3275745"/>
            <a:ext cx="981075" cy="126227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6" name="Picture 78" descr="Letter M Moneky - Alphabet color pages">
            <a:hlinkClick r:id="rId79"/>
          </p:cNvPr>
          <p:cNvPicPr>
            <a:picLocks noChangeAspect="1" noChangeArrowheads="1"/>
          </p:cNvPicPr>
          <p:nvPr/>
        </p:nvPicPr>
        <p:blipFill>
          <a:blip r:embed="rId8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181" y="4538018"/>
            <a:ext cx="994898" cy="110324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8" name="Picture 80" descr="Letter N Newspaper - Fun online printable letters of the alphabet coloring pages for kids to color or print">
            <a:hlinkClick r:id="rId81"/>
          </p:cNvPr>
          <p:cNvPicPr>
            <a:picLocks noChangeAspect="1" noChangeArrowheads="1"/>
          </p:cNvPicPr>
          <p:nvPr/>
        </p:nvPicPr>
        <p:blipFill>
          <a:blip r:embed="rId8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8550" y="4559279"/>
            <a:ext cx="970631" cy="109400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30" name="Picture 82" descr="Letter O Octopus - Fun online printable letter O coloring pages for kids to color or print">
            <a:hlinkClick r:id="rId83"/>
          </p:cNvPr>
          <p:cNvPicPr>
            <a:picLocks noChangeAspect="1" noChangeArrowheads="1"/>
          </p:cNvPicPr>
          <p:nvPr/>
        </p:nvPicPr>
        <p:blipFill>
          <a:blip r:embed="rId8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180" y="3275746"/>
            <a:ext cx="994898" cy="126806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32" name="Picture 84" descr="Letter P Pear - Fun online printable letter P coloring pages for kids to color or print">
            <a:hlinkClick r:id="rId85"/>
          </p:cNvPr>
          <p:cNvPicPr>
            <a:picLocks noChangeAspect="1" noChangeArrowheads="1"/>
          </p:cNvPicPr>
          <p:nvPr/>
        </p:nvPicPr>
        <p:blipFill>
          <a:blip r:embed="rId8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042" y="3275746"/>
            <a:ext cx="974138" cy="126806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34" name="Picture 86" descr="Letter Q Queen - Fun online printable letter Q coloring pages for kids to color or print">
            <a:hlinkClick r:id="rId87"/>
          </p:cNvPr>
          <p:cNvPicPr>
            <a:picLocks noChangeAspect="1" noChangeArrowheads="1"/>
          </p:cNvPicPr>
          <p:nvPr/>
        </p:nvPicPr>
        <p:blipFill>
          <a:blip r:embed="rId8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7" y="3275745"/>
            <a:ext cx="972792" cy="126227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36" name="Picture 88" descr="Letter R Rose - Fun online printable letter R coloring pages for kids to color or print">
            <a:hlinkClick r:id="rId89"/>
          </p:cNvPr>
          <p:cNvPicPr>
            <a:picLocks noChangeAspect="1" noChangeArrowheads="1"/>
          </p:cNvPicPr>
          <p:nvPr/>
        </p:nvPicPr>
        <p:blipFill>
          <a:blip r:embed="rId9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4" y="4559279"/>
            <a:ext cx="968514" cy="109400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38" name="Picture 90" descr="Letter S Sunflower - Fun online printable letter S coloring pages for kids to color or print">
            <a:hlinkClick r:id="rId91"/>
          </p:cNvPr>
          <p:cNvPicPr>
            <a:picLocks noChangeAspect="1" noChangeArrowheads="1"/>
          </p:cNvPicPr>
          <p:nvPr/>
        </p:nvPicPr>
        <p:blipFill>
          <a:blip r:embed="rId9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6" y="5674006"/>
            <a:ext cx="972792" cy="110498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0" name="Picture 92" descr="Letter T Table - Fun online printable letter T coloring pages for kids to color or print">
            <a:hlinkClick r:id="rId93"/>
          </p:cNvPr>
          <p:cNvPicPr>
            <a:picLocks noChangeAspect="1" noChangeArrowheads="1"/>
          </p:cNvPicPr>
          <p:nvPr/>
        </p:nvPicPr>
        <p:blipFill>
          <a:blip r:embed="rId9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15" y="5674006"/>
            <a:ext cx="976465" cy="110498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2" name="Picture 94" descr="Letter U Umbrella - Fun online printable letter U coloring pages for kids to color or print">
            <a:hlinkClick r:id="rId95"/>
          </p:cNvPr>
          <p:cNvPicPr>
            <a:picLocks noChangeAspect="1" noChangeArrowheads="1"/>
          </p:cNvPicPr>
          <p:nvPr/>
        </p:nvPicPr>
        <p:blipFill>
          <a:blip r:embed="rId9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308" y="5674006"/>
            <a:ext cx="985320" cy="1094800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4" name="Picture 96" descr="Letter V Violin - Fun online printable letter V coloring pages for kids to color or print">
            <a:hlinkClick r:id="rId97"/>
          </p:cNvPr>
          <p:cNvPicPr>
            <a:picLocks noChangeAspect="1" noChangeArrowheads="1"/>
          </p:cNvPicPr>
          <p:nvPr/>
        </p:nvPicPr>
        <p:blipFill>
          <a:blip r:embed="rId9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2897" y="5674005"/>
            <a:ext cx="958411" cy="1094801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6" name="Picture 98" descr="Letter W Watch - Fun online printable letter W coloring pages for kids to color or print">
            <a:hlinkClick r:id="rId99"/>
          </p:cNvPr>
          <p:cNvPicPr>
            <a:picLocks noChangeAspect="1" noChangeArrowheads="1"/>
          </p:cNvPicPr>
          <p:nvPr/>
        </p:nvPicPr>
        <p:blipFill>
          <a:blip r:embed="rId10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547" y="5662208"/>
            <a:ext cx="895350" cy="110659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" name="Picture 102" descr="Letter X Xray - Fun online printable letter X coloring pages for kids to color or print">
            <a:hlinkClick r:id="rId101"/>
          </p:cNvPr>
          <p:cNvPicPr>
            <a:picLocks noChangeAspect="1" noChangeArrowheads="1"/>
          </p:cNvPicPr>
          <p:nvPr/>
        </p:nvPicPr>
        <p:blipFill>
          <a:blip r:embed="rId10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246" y="5651112"/>
            <a:ext cx="902301" cy="112787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2" name="Picture 104" descr="Letter Y Yo Yo - Fun online printable letter Y coloring pages for kids to color or print">
            <a:hlinkClick r:id="rId103"/>
          </p:cNvPr>
          <p:cNvPicPr>
            <a:picLocks noChangeAspect="1" noChangeArrowheads="1"/>
          </p:cNvPicPr>
          <p:nvPr/>
        </p:nvPicPr>
        <p:blipFill>
          <a:blip r:embed="rId10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181" y="5662208"/>
            <a:ext cx="994898" cy="1116781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4" name="Picture 106" descr="Letter Z Zebra - Fun online printable letter Z coloring pages for kids to color or print">
            <a:hlinkClick r:id="rId105"/>
          </p:cNvPr>
          <p:cNvPicPr>
            <a:picLocks noChangeAspect="1" noChangeArrowheads="1"/>
          </p:cNvPicPr>
          <p:nvPr/>
        </p:nvPicPr>
        <p:blipFill>
          <a:blip r:embed="rId10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079" y="5662207"/>
            <a:ext cx="991168" cy="1116781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1991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Worksheets and activities for  A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071" y="22775"/>
            <a:ext cx="1594239" cy="1461765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Worksheets and activities for the letter B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850" y="22775"/>
            <a:ext cx="1512168" cy="1505446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Letter C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579" y="14134"/>
            <a:ext cx="1512168" cy="1461765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Worksheets and activities for the letter D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302" y="14135"/>
            <a:ext cx="1512167" cy="146176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Letter E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147" y="34914"/>
            <a:ext cx="1537547" cy="146922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Alphabet printable worksheets for f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5652" y="47051"/>
            <a:ext cx="1514523" cy="1457085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he letter G worksheets and printable pages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071" y="1496677"/>
            <a:ext cx="1560921" cy="1429557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Printable activity and worksheet for the letter H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12" y="1499915"/>
            <a:ext cx="1512168" cy="1461765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Worksheets and activities for J printable pages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33" y="1504136"/>
            <a:ext cx="1512169" cy="147645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Letter K alphabet activities and printable page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747" y="1484540"/>
            <a:ext cx="1508722" cy="149625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Alphabet coloring pages and activities for L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147" y="1510959"/>
            <a:ext cx="1549306" cy="1469631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4" name="Picture 24" descr="Letter M printable activities and worksheets">
            <a:hlinkClick r:id="rId24"/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696" y="1528221"/>
            <a:ext cx="1522479" cy="147173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6" name="Picture 26" descr="Alphabet activities and coloring pages for N - with images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931" y="2940779"/>
            <a:ext cx="1565781" cy="142955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The letter O, like Octopus printable pages and activities">
            <a:hlinkClick r:id="rId28"/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849" y="2956272"/>
            <a:ext cx="1497283" cy="1416011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0" name="Picture 30" descr="Color and black white printable activities for the letter P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33" y="2956272"/>
            <a:ext cx="1527053" cy="142588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2" name="Picture 32" descr="Letter Q coloring pages and alphabet activities">
            <a:hlinkClick r:id="rId32"/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303" y="2961680"/>
            <a:ext cx="1502514" cy="1410602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4" name="Picture 34" descr="Letter R, alphabet printable activities">
            <a:hlinkClick r:id="rId34"/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388" y="2972293"/>
            <a:ext cx="1549306" cy="1399989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6" name="Picture 36" descr="Letter s printable page with alphabet activities and coloring">
            <a:hlinkClick r:id="rId36"/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697" y="2980590"/>
            <a:ext cx="1522478" cy="1391693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8" name="Picture 38" descr="Letter T graphic alphabet handout and printable worksheets. T is for tractor">
            <a:hlinkClick r:id="rId38"/>
          </p:cNvPr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6932" y="4370337"/>
            <a:ext cx="1574344" cy="145304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0" name="Picture 40" descr="U like unicorn, graphic alphabet pages and worksheets">
            <a:hlinkClick r:id="rId40"/>
          </p:cNvPr>
          <p:cNvPicPr>
            <a:picLocks noChangeAspect="1" noChangeArrowheads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849" y="4370337"/>
            <a:ext cx="1489152" cy="1453044"/>
          </a:xfrm>
          <a:prstGeom prst="rect">
            <a:avLst/>
          </a:prstGeom>
          <a:solidFill>
            <a:schemeClr val="accent2"/>
          </a:solidFill>
          <a:ln>
            <a:solidFill>
              <a:srgbClr val="FF0066"/>
            </a:solidFill>
          </a:ln>
          <a:extLst/>
        </p:spPr>
      </p:pic>
      <p:pic>
        <p:nvPicPr>
          <p:cNvPr id="5162" name="Picture 42" descr="Alphabet worksheets and activities for the  letter V like violin">
            <a:hlinkClick r:id="rId42"/>
          </p:cNvPr>
          <p:cNvPicPr>
            <a:picLocks noChangeAspect="1" noChangeArrowheads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018" y="4382155"/>
            <a:ext cx="1496461" cy="142940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4" name="Picture 44" descr="Alphabet activities and printable pages, the letter W">
            <a:hlinkClick r:id="rId44"/>
          </p:cNvPr>
          <p:cNvPicPr>
            <a:picLocks noChangeAspect="1" noChangeArrowheads="1"/>
          </p:cNvPicPr>
          <p:nvPr/>
        </p:nvPicPr>
        <p:blipFill>
          <a:blip r:embed="rId4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479" y="4378745"/>
            <a:ext cx="1500507" cy="146015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6" name="Picture 46" descr="Letter X printable pages. X is for xylophone">
            <a:hlinkClick r:id="rId46"/>
          </p:cNvPr>
          <p:cNvPicPr>
            <a:picLocks noChangeAspect="1" noChangeArrowheads="1"/>
          </p:cNvPicPr>
          <p:nvPr/>
        </p:nvPicPr>
        <p:blipFill>
          <a:blip r:embed="rId4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388" y="4401445"/>
            <a:ext cx="1549306" cy="143745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8" name="Picture 48" descr="Graphic alphabet, the letter Y for Yack!">
            <a:hlinkClick r:id="rId48"/>
          </p:cNvPr>
          <p:cNvPicPr>
            <a:picLocks noChangeAspect="1" noChangeArrowheads="1"/>
          </p:cNvPicPr>
          <p:nvPr/>
        </p:nvPicPr>
        <p:blipFill>
          <a:blip r:embed="rId4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696" y="4401445"/>
            <a:ext cx="1522479" cy="1437454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70" name="Picture 50" descr="Alphabet activities and coloring pages, the letter z is for Zebra.">
            <a:hlinkClick r:id="rId50"/>
          </p:cNvPr>
          <p:cNvPicPr>
            <a:picLocks noChangeAspect="1" noChangeArrowheads="1"/>
          </p:cNvPicPr>
          <p:nvPr/>
        </p:nvPicPr>
        <p:blipFill>
          <a:blip r:embed="rId5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071" y="5851221"/>
            <a:ext cx="1560920" cy="1463768"/>
          </a:xfrm>
          <a:prstGeom prst="rect">
            <a:avLst/>
          </a:prstGeom>
          <a:noFill/>
          <a:ln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8849" y="5823381"/>
            <a:ext cx="7665151" cy="1107996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PLAY BINGO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438813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bogglesworldesl.com/alphabet_mazes/samplemaz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67" y="516742"/>
            <a:ext cx="4130639" cy="6152618"/>
          </a:xfrm>
          <a:prstGeom prst="rect">
            <a:avLst/>
          </a:prstGeom>
          <a:noFill/>
          <a:ln w="3810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549" y="101243"/>
            <a:ext cx="4130639" cy="400110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Just follow the alphabet to get out</a:t>
            </a:r>
            <a:r>
              <a:rPr lang="en-US" sz="2000" dirty="0" smtClean="0"/>
              <a:t>!</a:t>
            </a:r>
            <a:endParaRPr lang="cs-CZ" dirty="0"/>
          </a:p>
        </p:txBody>
      </p:sp>
      <p:pic>
        <p:nvPicPr>
          <p:cNvPr id="4100" name="Picture 4" descr="http://bogglesworldesl.com/alphabet_mazes/alphabetmonstermazec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422" y="516742"/>
            <a:ext cx="4847173" cy="6152618"/>
          </a:xfrm>
          <a:prstGeom prst="rect">
            <a:avLst/>
          </a:prstGeom>
          <a:noFill/>
          <a:ln w="38100">
            <a:solidFill>
              <a:srgbClr val="FF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53423" y="116632"/>
            <a:ext cx="4847172" cy="369332"/>
          </a:xfrm>
          <a:prstGeom prst="rect">
            <a:avLst/>
          </a:prstGeom>
          <a:noFill/>
          <a:ln w="38100"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err="1" smtClean="0"/>
              <a:t>Follow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aplhabet</a:t>
            </a:r>
            <a:r>
              <a:rPr lang="cs-CZ" dirty="0" smtClean="0"/>
              <a:t> to </a:t>
            </a:r>
            <a:r>
              <a:rPr lang="cs-CZ" dirty="0" err="1" smtClean="0"/>
              <a:t>avoid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monsters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9332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raindotsm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0"/>
            <a:ext cx="7560840" cy="6858000"/>
          </a:xfrm>
          <a:prstGeom prst="rect">
            <a:avLst/>
          </a:prstGeom>
          <a:noFill/>
          <a:ln w="38100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116632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663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dirty="0"/>
              <a:t>Connect the dots by following your ABCs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1663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769"/>
            <a:ext cx="7272808" cy="53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3364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bogglesworldesl.com/files/ABCABC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6" y="77959"/>
            <a:ext cx="4634697" cy="6397179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bogglesworldesl.com/files/ABCEFG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3446" y="77960"/>
            <a:ext cx="4650554" cy="6397180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415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bogglesworldesl.com/files/ABCIJK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1648"/>
            <a:ext cx="4667427" cy="6417712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bogglesworldesl.com/files/ABCMN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427" y="251648"/>
            <a:ext cx="4617626" cy="6417712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0861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bogglesworldesl.com/files/ABCQR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4640966" cy="6381328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bogglesworldesl.com/files/ABCUVW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965" y="116632"/>
            <a:ext cx="4640966" cy="6381328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7074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bogglesworldesl.com/files/ABCY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88640"/>
            <a:ext cx="5486400" cy="3771900"/>
          </a:xfrm>
          <a:prstGeom prst="rect">
            <a:avLst/>
          </a:prstGeom>
          <a:noFill/>
          <a:ln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5107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3529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ALPHABET VIDEO:</a:t>
            </a:r>
          </a:p>
          <a:p>
            <a:r>
              <a:rPr lang="cs-CZ" dirty="0" smtClean="0">
                <a:hlinkClick r:id="rId2"/>
              </a:rPr>
              <a:t>http://www.eslkidslab.com/lessons/course1/videos/0%20ABC/index.html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ALPHABET SONG: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www.youtube.com/watch?v=L_fwVmWq1Lg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</a:t>
            </a:r>
            <a:r>
              <a:rPr lang="cs-CZ" dirty="0" err="1" smtClean="0">
                <a:hlinkClick r:id="rId4"/>
              </a:rPr>
              <a:t>XrLh</a:t>
            </a:r>
            <a:r>
              <a:rPr lang="cs-CZ" dirty="0" smtClean="0">
                <a:hlinkClick r:id="rId4"/>
              </a:rPr>
              <a:t>_CJoqU4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HEALTHY  ALPHABET  SONG: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youtube.com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watch</a:t>
            </a:r>
            <a:r>
              <a:rPr lang="cs-CZ" dirty="0" smtClean="0">
                <a:hlinkClick r:id="rId5"/>
              </a:rPr>
              <a:t>?v=i47dVsJvyak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ALPHABET  GAME: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www.billybear4kids.com/games/online/alphabet/alphabet.htm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6215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04427"/>
            <a:ext cx="8352928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u="sng" dirty="0" smtClean="0"/>
              <a:t>ZDROJE:</a:t>
            </a:r>
          </a:p>
          <a:p>
            <a:r>
              <a:rPr lang="cs-CZ" sz="1200" dirty="0" smtClean="0"/>
              <a:t>Picture 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 </a:t>
            </a:r>
            <a:r>
              <a:rPr lang="cs-CZ" sz="1200" dirty="0" err="1" smtClean="0"/>
              <a:t>Posters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Activity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Village</a:t>
            </a:r>
            <a:r>
              <a:rPr lang="cs-CZ" sz="1200" dirty="0" smtClean="0"/>
              <a:t> [online]. 2011 [cit. 2012-06-25]. Dostupné z: http://www.</a:t>
            </a:r>
            <a:r>
              <a:rPr lang="cs-CZ" sz="1200" dirty="0" err="1" smtClean="0"/>
              <a:t>activityvillage.co.uk</a:t>
            </a:r>
            <a:r>
              <a:rPr lang="cs-CZ" sz="1200" dirty="0" smtClean="0"/>
              <a:t>/</a:t>
            </a:r>
            <a:r>
              <a:rPr lang="cs-CZ" sz="1200" dirty="0" err="1" smtClean="0"/>
              <a:t>picture</a:t>
            </a:r>
            <a:r>
              <a:rPr lang="cs-CZ" sz="1200" dirty="0" smtClean="0"/>
              <a:t>-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-</a:t>
            </a:r>
            <a:r>
              <a:rPr lang="cs-CZ" sz="1200" dirty="0" err="1" smtClean="0"/>
              <a:t>posters.htm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Alphabet</a:t>
            </a:r>
            <a:r>
              <a:rPr lang="cs-CZ" sz="1200" dirty="0" smtClean="0"/>
              <a:t> </a:t>
            </a:r>
            <a:r>
              <a:rPr lang="cs-CZ" sz="1200" dirty="0" err="1" smtClean="0"/>
              <a:t>Coloring</a:t>
            </a:r>
            <a:r>
              <a:rPr lang="cs-CZ" sz="1200" dirty="0" smtClean="0"/>
              <a:t> </a:t>
            </a:r>
            <a:r>
              <a:rPr lang="cs-CZ" sz="1200" dirty="0" err="1" smtClean="0"/>
              <a:t>Sheets</a:t>
            </a:r>
            <a:r>
              <a:rPr lang="cs-CZ" sz="1200" dirty="0" smtClean="0"/>
              <a:t>. </a:t>
            </a:r>
            <a:r>
              <a:rPr lang="cs-CZ" sz="1200" i="1" dirty="0" smtClean="0"/>
              <a:t>Apples4theteacher.com</a:t>
            </a:r>
            <a:r>
              <a:rPr lang="cs-CZ" sz="1200" dirty="0" smtClean="0"/>
              <a:t> [online]. 2012 [cit. 2012-06-25]. Dostupné z: http://www.apples4theteacher.com/</a:t>
            </a:r>
            <a:r>
              <a:rPr lang="cs-CZ" sz="1200" dirty="0" err="1" smtClean="0"/>
              <a:t>coloring</a:t>
            </a:r>
            <a:r>
              <a:rPr lang="cs-CZ" sz="1200" dirty="0" smtClean="0"/>
              <a:t>-</a:t>
            </a:r>
            <a:r>
              <a:rPr lang="cs-CZ" sz="1200" dirty="0" err="1" smtClean="0"/>
              <a:t>pages</a:t>
            </a:r>
            <a:r>
              <a:rPr lang="cs-CZ" sz="1200" dirty="0" smtClean="0"/>
              <a:t>/</a:t>
            </a:r>
            <a:r>
              <a:rPr lang="cs-CZ" sz="1200" dirty="0" err="1" smtClean="0"/>
              <a:t>interactive</a:t>
            </a:r>
            <a:r>
              <a:rPr lang="cs-CZ" sz="1200" dirty="0" smtClean="0"/>
              <a:t>-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/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Printable</a:t>
            </a:r>
            <a:r>
              <a:rPr lang="cs-CZ" sz="1200" dirty="0" smtClean="0"/>
              <a:t> 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 </a:t>
            </a:r>
            <a:r>
              <a:rPr lang="cs-CZ" sz="1200" dirty="0" err="1" smtClean="0"/>
              <a:t>Coloring</a:t>
            </a:r>
            <a:r>
              <a:rPr lang="cs-CZ" sz="1200" dirty="0" smtClean="0"/>
              <a:t> </a:t>
            </a:r>
            <a:r>
              <a:rPr lang="cs-CZ" sz="1200" dirty="0" err="1" smtClean="0"/>
              <a:t>Pages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Learningplanet.com</a:t>
            </a:r>
            <a:r>
              <a:rPr lang="cs-CZ" sz="1200" dirty="0" smtClean="0"/>
              <a:t> [online]. 2001 [cit. 2012-06-25]. Dostupné z: http://www.</a:t>
            </a:r>
            <a:r>
              <a:rPr lang="cs-CZ" sz="1200" dirty="0" err="1" smtClean="0"/>
              <a:t>learningplanet.com</a:t>
            </a:r>
            <a:r>
              <a:rPr lang="cs-CZ" sz="1200" dirty="0" smtClean="0"/>
              <a:t>/</a:t>
            </a:r>
            <a:r>
              <a:rPr lang="cs-CZ" sz="1200" dirty="0" err="1" smtClean="0"/>
              <a:t>parents</a:t>
            </a:r>
            <a:r>
              <a:rPr lang="cs-CZ" sz="1200" dirty="0" smtClean="0"/>
              <a:t>/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/ </a:t>
            </a:r>
          </a:p>
          <a:p>
            <a:endParaRPr lang="cs-CZ" sz="1200" dirty="0" smtClean="0"/>
          </a:p>
          <a:p>
            <a:r>
              <a:rPr lang="en-US" sz="1200" dirty="0" smtClean="0"/>
              <a:t>Alphabet Pictures Coloring Pages. </a:t>
            </a:r>
            <a:r>
              <a:rPr lang="en-US" sz="1200" i="1" dirty="0" smtClean="0"/>
              <a:t>Coloring Book Fun</a:t>
            </a:r>
            <a:r>
              <a:rPr lang="en-US" sz="1200" dirty="0" smtClean="0"/>
              <a:t> [online]. 2010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http://coloringbookfun.com/Alphabet%20Pictures/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 smtClean="0"/>
              <a:t>Cartoon</a:t>
            </a:r>
            <a:r>
              <a:rPr lang="cs-CZ" sz="1200" dirty="0" smtClean="0"/>
              <a:t> 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FeaturePics</a:t>
            </a:r>
            <a:r>
              <a:rPr lang="cs-CZ" sz="1200" dirty="0" smtClean="0"/>
              <a:t> [online]. 2012 [cit. 2012-06-25]. Dostupné z: http://www.</a:t>
            </a:r>
            <a:r>
              <a:rPr lang="cs-CZ" sz="1200" dirty="0" err="1" smtClean="0"/>
              <a:t>featurepics.com</a:t>
            </a:r>
            <a:r>
              <a:rPr lang="cs-CZ" sz="1200" dirty="0" smtClean="0"/>
              <a:t>/</a:t>
            </a:r>
            <a:r>
              <a:rPr lang="cs-CZ" sz="1200" dirty="0" err="1" smtClean="0"/>
              <a:t>photos</a:t>
            </a:r>
            <a:r>
              <a:rPr lang="cs-CZ" sz="1200" dirty="0" smtClean="0"/>
              <a:t>-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cartoon</a:t>
            </a:r>
            <a:r>
              <a:rPr lang="cs-CZ" sz="1200" dirty="0" smtClean="0"/>
              <a:t>+</a:t>
            </a:r>
            <a:r>
              <a:rPr lang="cs-CZ" sz="1200" dirty="0" err="1" smtClean="0"/>
              <a:t>alphabet.htm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en-US" sz="1200" dirty="0" smtClean="0"/>
              <a:t>Welcome to The Alphabet Factory!. </a:t>
            </a:r>
            <a:r>
              <a:rPr lang="en-US" sz="1200" i="1" dirty="0" smtClean="0"/>
              <a:t>KB Teachers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http://www.kbteachers.com/alphabet/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ALPHABET</a:t>
            </a:r>
            <a:r>
              <a:rPr lang="cs-CZ" sz="1200" dirty="0" smtClean="0"/>
              <a:t> VIDEO:</a:t>
            </a:r>
          </a:p>
          <a:p>
            <a:r>
              <a:rPr lang="cs-CZ" sz="1200" dirty="0" err="1" smtClean="0"/>
              <a:t>Course</a:t>
            </a:r>
            <a:r>
              <a:rPr lang="cs-CZ" sz="1200" dirty="0" smtClean="0"/>
              <a:t> 1 </a:t>
            </a:r>
            <a:r>
              <a:rPr lang="cs-CZ" sz="1200" dirty="0" err="1" smtClean="0"/>
              <a:t>Lesson</a:t>
            </a:r>
            <a:r>
              <a:rPr lang="cs-CZ" sz="1200" dirty="0" smtClean="0"/>
              <a:t> 0: ABC - </a:t>
            </a:r>
            <a:r>
              <a:rPr lang="cs-CZ" sz="1200" dirty="0" err="1" smtClean="0"/>
              <a:t>Letters</a:t>
            </a:r>
            <a:r>
              <a:rPr lang="cs-CZ" sz="1200" dirty="0" smtClean="0"/>
              <a:t> </a:t>
            </a:r>
            <a:r>
              <a:rPr lang="cs-CZ" sz="1200" dirty="0" err="1" smtClean="0"/>
              <a:t>of</a:t>
            </a:r>
            <a:r>
              <a:rPr lang="cs-CZ" sz="1200" dirty="0" smtClean="0"/>
              <a:t> </a:t>
            </a:r>
            <a:r>
              <a:rPr lang="cs-CZ" sz="1200" dirty="0" err="1" smtClean="0"/>
              <a:t>the</a:t>
            </a:r>
            <a:r>
              <a:rPr lang="cs-CZ" sz="1200" dirty="0" smtClean="0"/>
              <a:t> 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Eslkidslab.com</a:t>
            </a:r>
            <a:r>
              <a:rPr lang="cs-CZ" sz="1200" dirty="0" smtClean="0"/>
              <a:t> [online]. 2012 [cit. 2012-06-25]. Dostupné z: http://www.</a:t>
            </a:r>
            <a:r>
              <a:rPr lang="cs-CZ" sz="1200" dirty="0" err="1" smtClean="0"/>
              <a:t>eslkidslab.com</a:t>
            </a:r>
            <a:r>
              <a:rPr lang="cs-CZ" sz="1200" dirty="0" smtClean="0"/>
              <a:t>/</a:t>
            </a:r>
            <a:r>
              <a:rPr lang="cs-CZ" sz="1200" dirty="0" err="1" smtClean="0"/>
              <a:t>lessons</a:t>
            </a:r>
            <a:r>
              <a:rPr lang="cs-CZ" sz="1200" dirty="0" smtClean="0"/>
              <a:t>/course1/</a:t>
            </a:r>
            <a:r>
              <a:rPr lang="cs-CZ" sz="1200" dirty="0" err="1" smtClean="0"/>
              <a:t>videos</a:t>
            </a:r>
            <a:r>
              <a:rPr lang="cs-CZ" sz="1200" dirty="0" smtClean="0"/>
              <a:t>/0%20ABC/index.</a:t>
            </a:r>
            <a:r>
              <a:rPr lang="cs-CZ" sz="1200" dirty="0" err="1" smtClean="0"/>
              <a:t>html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 smtClean="0"/>
              <a:t>ALPHABET SONG:</a:t>
            </a:r>
          </a:p>
          <a:p>
            <a:r>
              <a:rPr lang="en-US" sz="1200" dirty="0" smtClean="0"/>
              <a:t>Alphabet Pictures. </a:t>
            </a:r>
            <a:r>
              <a:rPr lang="en-US" sz="1200" i="1" dirty="0" smtClean="0"/>
              <a:t>You Tube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http://www.youtube.com/watch?v=L_fwVmWq1Lg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Alphabet Song and Pictures. </a:t>
            </a:r>
            <a:r>
              <a:rPr lang="en-US" sz="1200" i="1" dirty="0" smtClean="0"/>
              <a:t>You Tube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http://www.youtube.com/watch?v=XrLh_CJoqU4 </a:t>
            </a:r>
          </a:p>
          <a:p>
            <a:endParaRPr lang="cs-CZ" sz="1200" dirty="0" smtClean="0"/>
          </a:p>
          <a:p>
            <a:r>
              <a:rPr lang="en-US" sz="1200" dirty="0" smtClean="0"/>
              <a:t>Healthy Alphabet Pictures. </a:t>
            </a:r>
            <a:r>
              <a:rPr lang="en-US" sz="1200" i="1" dirty="0" smtClean="0"/>
              <a:t>You Tube</a:t>
            </a:r>
            <a:r>
              <a:rPr lang="en-US" sz="1200" dirty="0" smtClean="0"/>
              <a:t> [online]. 2012 [cit. 2012-06-25].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http://www.youtube.com/watch?v=i47dVsJvyak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 smtClean="0"/>
              <a:t>ALPHABET</a:t>
            </a:r>
            <a:r>
              <a:rPr lang="cs-CZ" sz="1200" dirty="0" smtClean="0"/>
              <a:t>  GAME:</a:t>
            </a:r>
          </a:p>
          <a:p>
            <a:r>
              <a:rPr lang="cs-CZ" sz="1200" dirty="0" err="1" smtClean="0"/>
              <a:t>Alphabet</a:t>
            </a:r>
            <a:r>
              <a:rPr lang="cs-CZ" sz="1200" dirty="0" smtClean="0"/>
              <a:t> </a:t>
            </a:r>
            <a:r>
              <a:rPr lang="cs-CZ" sz="1200" dirty="0" err="1" smtClean="0"/>
              <a:t>Fun</a:t>
            </a:r>
            <a:r>
              <a:rPr lang="cs-CZ" sz="1200" dirty="0" smtClean="0"/>
              <a:t>!. </a:t>
            </a:r>
            <a:r>
              <a:rPr lang="cs-CZ" sz="1200" i="1" dirty="0" smtClean="0"/>
              <a:t>Billybear4kids.com</a:t>
            </a:r>
            <a:r>
              <a:rPr lang="cs-CZ" sz="1200" dirty="0" smtClean="0"/>
              <a:t> [online]. 1997 [cit. 2012-06-26]. Dostupné z: http://www.billybear4kids.com/</a:t>
            </a:r>
            <a:r>
              <a:rPr lang="cs-CZ" sz="1200" dirty="0" err="1" smtClean="0"/>
              <a:t>games</a:t>
            </a:r>
            <a:r>
              <a:rPr lang="cs-CZ" sz="1200" dirty="0" smtClean="0"/>
              <a:t>/online/</a:t>
            </a:r>
            <a:r>
              <a:rPr lang="cs-CZ" sz="1200" dirty="0" err="1" smtClean="0"/>
              <a:t>alphabet</a:t>
            </a:r>
            <a:r>
              <a:rPr lang="cs-CZ" sz="1200" dirty="0" smtClean="0"/>
              <a:t>/</a:t>
            </a:r>
            <a:r>
              <a:rPr lang="cs-CZ" sz="1200" dirty="0" err="1" smtClean="0"/>
              <a:t>alphabet.htm</a:t>
            </a:r>
            <a:r>
              <a:rPr lang="cs-CZ" sz="12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90222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347</TotalTime>
  <Words>535</Words>
  <Application>Microsoft Office PowerPoint</Application>
  <PresentationFormat>Předvádění na obrazovce (4:3)</PresentationFormat>
  <Paragraphs>143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Kilter</vt:lpstr>
      <vt:lpstr>Prezentace aplikace PowerPoint</vt:lpstr>
      <vt:lpstr>Prezentace aplikace PowerPoint</vt:lpstr>
      <vt:lpstr>THE ALPHABET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ALPHABET</dc:title>
  <dc:creator>Lenka</dc:creator>
  <cp:lastModifiedBy>Lenka</cp:lastModifiedBy>
  <cp:revision>51</cp:revision>
  <dcterms:created xsi:type="dcterms:W3CDTF">2012-05-16T16:08:24Z</dcterms:created>
  <dcterms:modified xsi:type="dcterms:W3CDTF">2012-06-26T17:16:49Z</dcterms:modified>
</cp:coreProperties>
</file>