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6" r:id="rId7"/>
    <p:sldId id="267" r:id="rId8"/>
    <p:sldId id="263" r:id="rId9"/>
    <p:sldId id="264" r:id="rId10"/>
    <p:sldId id="265" r:id="rId11"/>
  </p:sldIdLst>
  <p:sldSz cx="9144000" cy="6858000" type="screen4x3"/>
  <p:notesSz cx="6794500" cy="99187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F230"/>
    <a:srgbClr val="CC00FF"/>
    <a:srgbClr val="F82F1A"/>
    <a:srgbClr val="24EEAB"/>
    <a:srgbClr val="F73F3B"/>
    <a:srgbClr val="CCFF66"/>
    <a:srgbClr val="E137A4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530" autoAdjust="0"/>
    <p:restoredTop sz="92267" autoAdjust="0"/>
  </p:normalViewPr>
  <p:slideViewPr>
    <p:cSldViewPr>
      <p:cViewPr>
        <p:scale>
          <a:sx n="69" d="100"/>
          <a:sy n="69" d="100"/>
        </p:scale>
        <p:origin x="-3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0" d="100"/>
          <a:sy n="60" d="100"/>
        </p:scale>
        <p:origin x="-1782" y="-102"/>
      </p:cViewPr>
      <p:guideLst>
        <p:guide orient="horz" pos="3124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smtClean="0"/>
            <a:t>NÁZEV </a:t>
          </a:r>
          <a:r>
            <a:rPr lang="cs-CZ" sz="2000" dirty="0" smtClean="0"/>
            <a:t>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NÁZEV:VY_32_INOVACE_3.2.3.1 L </a:t>
          </a:r>
          <a:r>
            <a:rPr lang="cs-CZ" sz="2000" dirty="0" smtClean="0"/>
            <a:t>15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-1863" custLinFactNeighborY="-1032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1A34B1E-BA6D-406B-B11E-E2648975AB0B}" type="presOf" srcId="{757F3AB3-0718-4624-B441-E567A8F0AB56}" destId="{333A1088-737F-45CB-B68E-254E46348037}" srcOrd="0" destOrd="0" presId="urn:microsoft.com/office/officeart/2005/8/layout/target3"/>
    <dgm:cxn modelId="{B54E8E8E-73A1-4957-9D5D-D11C4ED81A20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924D79F-C79E-49F6-8B66-BA9E4D64D7E0}" type="presOf" srcId="{D1D4F407-5343-4D3F-B5B9-D407B03CAEB4}" destId="{AED2198E-93D5-4001-81B4-73124B309672}" srcOrd="1" destOrd="0" presId="urn:microsoft.com/office/officeart/2005/8/layout/target3"/>
    <dgm:cxn modelId="{223198CA-9667-4FDA-8C87-8BFA997B39C4}" type="presOf" srcId="{D1B46980-6531-4606-95E6-44980827E919}" destId="{6140AFEC-043D-4C43-A2F9-D0F5331DF3A3}" srcOrd="0" destOrd="0" presId="urn:microsoft.com/office/officeart/2005/8/layout/target3"/>
    <dgm:cxn modelId="{FFE89A7D-2EBC-42FD-9528-B53E1E54581B}" type="presOf" srcId="{B651F6E3-6281-48DB-9319-2AEAFDAE7572}" destId="{6BB5E863-4638-4E1D-BFDE-399D028AC4ED}" srcOrd="1" destOrd="0" presId="urn:microsoft.com/office/officeart/2005/8/layout/target3"/>
    <dgm:cxn modelId="{A2CBB0AE-E78D-456C-B138-410B292613C6}" type="presOf" srcId="{D8197B8C-B260-4A16-BDF4-0947B075E274}" destId="{5A5FFA88-C948-4069-8E93-59FA12366E83}" srcOrd="1" destOrd="0" presId="urn:microsoft.com/office/officeart/2005/8/layout/target3"/>
    <dgm:cxn modelId="{9CA1DDCA-DCEE-42C4-AD59-8486DED39619}" type="presOf" srcId="{4C35D32F-0EAB-4CD7-82EE-45574DC2A586}" destId="{8BEBB6EC-1DAA-4CAC-8A25-BC0FCBD5DBD5}" srcOrd="0" destOrd="0" presId="urn:microsoft.com/office/officeart/2005/8/layout/target3"/>
    <dgm:cxn modelId="{9FA6F206-CEEF-4AC5-BDD2-CFCD9BEE5160}" type="presOf" srcId="{D8197B8C-B260-4A16-BDF4-0947B075E274}" destId="{25B08C86-7E15-44DC-BE7F-FFB55DD49D12}" srcOrd="0" destOrd="0" presId="urn:microsoft.com/office/officeart/2005/8/layout/target3"/>
    <dgm:cxn modelId="{77E03787-6A4E-494F-9894-7E055333E9E7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EDC1DAF-FC20-47AD-BB38-0B3452EFC915}" type="presOf" srcId="{D1D4F407-5343-4D3F-B5B9-D407B03CAEB4}" destId="{D005CE8C-CC26-4C3E-AC11-E15060ECD759}" srcOrd="0" destOrd="0" presId="urn:microsoft.com/office/officeart/2005/8/layout/target3"/>
    <dgm:cxn modelId="{15E1BBC4-7716-4A3D-8A05-EC25E32248CC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93D093C-FA38-41AD-9C96-8583CB8AF385}" type="presParOf" srcId="{333A1088-737F-45CB-B68E-254E46348037}" destId="{F5ABB229-8D3B-4694-996A-96F23CF14429}" srcOrd="0" destOrd="0" presId="urn:microsoft.com/office/officeart/2005/8/layout/target3"/>
    <dgm:cxn modelId="{BF909BD4-B3D0-4F17-9450-059B87C2CC83}" type="presParOf" srcId="{333A1088-737F-45CB-B68E-254E46348037}" destId="{F41139FD-01EE-4571-8B17-4FB00FC51163}" srcOrd="1" destOrd="0" presId="urn:microsoft.com/office/officeart/2005/8/layout/target3"/>
    <dgm:cxn modelId="{98A07F08-A7E2-43CC-BA16-7203F25CB6AA}" type="presParOf" srcId="{333A1088-737F-45CB-B68E-254E46348037}" destId="{D005CE8C-CC26-4C3E-AC11-E15060ECD759}" srcOrd="2" destOrd="0" presId="urn:microsoft.com/office/officeart/2005/8/layout/target3"/>
    <dgm:cxn modelId="{FE1881F2-AD00-42E7-8BBD-4C3B75C280FD}" type="presParOf" srcId="{333A1088-737F-45CB-B68E-254E46348037}" destId="{2C702D82-9B77-49B7-9568-BB8EB47C3372}" srcOrd="3" destOrd="0" presId="urn:microsoft.com/office/officeart/2005/8/layout/target3"/>
    <dgm:cxn modelId="{66500720-F297-4855-AA9E-A2D203150F23}" type="presParOf" srcId="{333A1088-737F-45CB-B68E-254E46348037}" destId="{A52A0455-90FF-4808-ABD0-F02540D31D5A}" srcOrd="4" destOrd="0" presId="urn:microsoft.com/office/officeart/2005/8/layout/target3"/>
    <dgm:cxn modelId="{02BFEC91-7EDB-4028-AB41-EC8580E1D5E4}" type="presParOf" srcId="{333A1088-737F-45CB-B68E-254E46348037}" destId="{6140AFEC-043D-4C43-A2F9-D0F5331DF3A3}" srcOrd="5" destOrd="0" presId="urn:microsoft.com/office/officeart/2005/8/layout/target3"/>
    <dgm:cxn modelId="{392FE9E4-4D00-4095-BDF4-C50A26749BA5}" type="presParOf" srcId="{333A1088-737F-45CB-B68E-254E46348037}" destId="{9358AC05-5D7D-4327-9F80-1AD486AEA664}" srcOrd="6" destOrd="0" presId="urn:microsoft.com/office/officeart/2005/8/layout/target3"/>
    <dgm:cxn modelId="{9D0CD6F3-B743-4501-AFCA-9B985A40E382}" type="presParOf" srcId="{333A1088-737F-45CB-B68E-254E46348037}" destId="{313FC574-E1CD-4FB4-B054-0B805CE0447D}" srcOrd="7" destOrd="0" presId="urn:microsoft.com/office/officeart/2005/8/layout/target3"/>
    <dgm:cxn modelId="{06D86AA7-7CF2-45A2-8F25-AEBC021B52AB}" type="presParOf" srcId="{333A1088-737F-45CB-B68E-254E46348037}" destId="{619D679B-A015-4ECF-8348-D1034C574F40}" srcOrd="8" destOrd="0" presId="urn:microsoft.com/office/officeart/2005/8/layout/target3"/>
    <dgm:cxn modelId="{19BC77DB-0520-4AF0-9E66-490F9956D470}" type="presParOf" srcId="{333A1088-737F-45CB-B68E-254E46348037}" destId="{322283A8-4A27-4CDA-BAE3-F381106A9174}" srcOrd="9" destOrd="0" presId="urn:microsoft.com/office/officeart/2005/8/layout/target3"/>
    <dgm:cxn modelId="{37D8F026-BE8F-4ADD-A80E-E3C8549E530F}" type="presParOf" srcId="{333A1088-737F-45CB-B68E-254E46348037}" destId="{FFC9F71D-1B4F-4AD9-A4A6-86ADEFC8AF5C}" srcOrd="10" destOrd="0" presId="urn:microsoft.com/office/officeart/2005/8/layout/target3"/>
    <dgm:cxn modelId="{736BD13C-574B-4195-80DC-BCC42667E633}" type="presParOf" srcId="{333A1088-737F-45CB-B68E-254E46348037}" destId="{25B08C86-7E15-44DC-BE7F-FFB55DD49D12}" srcOrd="11" destOrd="0" presId="urn:microsoft.com/office/officeart/2005/8/layout/target3"/>
    <dgm:cxn modelId="{EE48F80D-E02F-41FF-B5C0-774C397A0DF4}" type="presParOf" srcId="{333A1088-737F-45CB-B68E-254E46348037}" destId="{76644BE8-9D7C-4C09-B250-3D10AF48CBB7}" srcOrd="12" destOrd="0" presId="urn:microsoft.com/office/officeart/2005/8/layout/target3"/>
    <dgm:cxn modelId="{939F53D6-3130-47F9-A0A6-556251DA6743}" type="presParOf" srcId="{333A1088-737F-45CB-B68E-254E46348037}" destId="{EE85B701-7295-41C0-BA7A-34D3756A2AE6}" srcOrd="13" destOrd="0" presId="urn:microsoft.com/office/officeart/2005/8/layout/target3"/>
    <dgm:cxn modelId="{8D889D5C-9EB8-4745-9782-EFAA6ED705D6}" type="presParOf" srcId="{333A1088-737F-45CB-B68E-254E46348037}" destId="{8BEBB6EC-1DAA-4CAC-8A25-BC0FCBD5DBD5}" srcOrd="14" destOrd="0" presId="urn:microsoft.com/office/officeart/2005/8/layout/target3"/>
    <dgm:cxn modelId="{16C0DDE5-9766-4EE1-9D75-A30684C31CED}" type="presParOf" srcId="{333A1088-737F-45CB-B68E-254E46348037}" destId="{AED2198E-93D5-4001-81B4-73124B309672}" srcOrd="15" destOrd="0" presId="urn:microsoft.com/office/officeart/2005/8/layout/target3"/>
    <dgm:cxn modelId="{51CF536D-AB91-44F6-947E-8C474C54381D}" type="presParOf" srcId="{333A1088-737F-45CB-B68E-254E46348037}" destId="{2BE915AB-18AA-4053-B92C-3BFC9ED204BB}" srcOrd="16" destOrd="0" presId="urn:microsoft.com/office/officeart/2005/8/layout/target3"/>
    <dgm:cxn modelId="{904D87A2-2AF9-40A0-A697-B80ADD0B6BEF}" type="presParOf" srcId="{333A1088-737F-45CB-B68E-254E46348037}" destId="{6BB5E863-4638-4E1D-BFDE-399D028AC4ED}" srcOrd="17" destOrd="0" presId="urn:microsoft.com/office/officeart/2005/8/layout/target3"/>
    <dgm:cxn modelId="{20B471C1-E798-4CA7-9CE3-B82DAFBA90AB}" type="presParOf" srcId="{333A1088-737F-45CB-B68E-254E46348037}" destId="{5A5FFA88-C948-4069-8E93-59FA12366E83}" srcOrd="18" destOrd="0" presId="urn:microsoft.com/office/officeart/2005/8/layout/target3"/>
    <dgm:cxn modelId="{5377FA1E-4547-48F2-968F-7C165B208C8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 </a:t>
          </a:r>
          <a:r>
            <a:rPr lang="cs-CZ" sz="2000" kern="1200" dirty="0" smtClean="0"/>
            <a:t>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152789" y="80001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NÁZEV:VY_32_INOVACE_3.2.3.1 L </a:t>
          </a:r>
          <a:r>
            <a:rPr lang="cs-CZ" sz="2000" kern="1200" dirty="0" smtClean="0"/>
            <a:t>15</a:t>
          </a:r>
          <a:endParaRPr lang="cs-CZ" sz="2000" kern="1200" dirty="0"/>
        </a:p>
      </dsp:txBody>
      <dsp:txXfrm>
        <a:off x="1152789" y="80001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17F58-BEC9-4E6B-A0D2-13E41B570E8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1383"/>
            <a:ext cx="5435600" cy="44634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8645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BC6DE1-3CAB-419D-808A-CF3E11A4E2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1896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BC6DE1-3CAB-419D-808A-CF3E11A4E205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940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5513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7078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626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913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9132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1715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8415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2878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060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9925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3659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A63E3-474A-4A6B-8A38-331F5553B94B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0535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0955582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08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Ludmila Hlavsová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2314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Písmeno </a:t>
            </a:r>
            <a:r>
              <a:rPr lang="cs-CZ" dirty="0" err="1" smtClean="0"/>
              <a:t>Tt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796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Anotace</a:t>
            </a:r>
          </a:p>
          <a:p>
            <a:pPr marL="0" indent="0">
              <a:buNone/>
            </a:pPr>
            <a:r>
              <a:rPr lang="cs-CZ" sz="2000" dirty="0" smtClean="0"/>
              <a:t>Žáci  - učí se pracovat na interaktivní tabuli </a:t>
            </a:r>
          </a:p>
          <a:p>
            <a:pPr marL="0" indent="0">
              <a:buNone/>
            </a:pPr>
            <a:r>
              <a:rPr lang="cs-CZ" sz="2000" dirty="0" smtClean="0"/>
              <a:t>         - vyznačují kroužkem nacvičované písmeno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- mají za úkol pojmenovat obrázky a správně je zařadit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- rozlišují malé a velké písmeno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- určují počet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- čtou malá a velká písmena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370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84784"/>
            <a:ext cx="2530376" cy="3733875"/>
          </a:xfrm>
        </p:spPr>
      </p:pic>
      <p:sp>
        <p:nvSpPr>
          <p:cNvPr id="7" name="Oválný popisek 6"/>
          <p:cNvSpPr/>
          <p:nvPr/>
        </p:nvSpPr>
        <p:spPr>
          <a:xfrm>
            <a:off x="2614172" y="260648"/>
            <a:ext cx="3673285" cy="2001236"/>
          </a:xfrm>
          <a:prstGeom prst="wedgeEllipseCallout">
            <a:avLst>
              <a:gd name="adj1" fmla="val -63979"/>
              <a:gd name="adj2" fmla="val 617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Milé  děti, dnes se naučíme písmeno </a:t>
            </a:r>
            <a:r>
              <a:rPr lang="cs-CZ" sz="2000" dirty="0" err="1" smtClean="0"/>
              <a:t>Tt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8" name="Obdélník 7"/>
          <p:cNvSpPr/>
          <p:nvPr/>
        </p:nvSpPr>
        <p:spPr>
          <a:xfrm>
            <a:off x="3851919" y="2780927"/>
            <a:ext cx="2294218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0" dirty="0" err="1" smtClean="0">
                <a:solidFill>
                  <a:srgbClr val="002060"/>
                </a:solidFill>
              </a:rPr>
              <a:t>Tt</a:t>
            </a:r>
            <a:endParaRPr lang="cs-CZ" sz="20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solidFill>
                  <a:srgbClr val="002060"/>
                </a:solidFill>
              </a:rPr>
              <a:t>Ve slovech zakroužkuj </a:t>
            </a:r>
            <a:r>
              <a:rPr lang="cs-CZ" sz="2000" dirty="0" err="1" smtClean="0">
                <a:solidFill>
                  <a:srgbClr val="002060"/>
                </a:solidFill>
              </a:rPr>
              <a:t>Tt</a:t>
            </a:r>
            <a:r>
              <a:rPr lang="cs-CZ" sz="2000" dirty="0" smtClean="0">
                <a:solidFill>
                  <a:srgbClr val="002060"/>
                </a:solidFill>
              </a:rPr>
              <a:t> </a:t>
            </a:r>
            <a:r>
              <a:rPr lang="cs-CZ" sz="2000" dirty="0" smtClean="0">
                <a:solidFill>
                  <a:srgbClr val="002060"/>
                </a:solidFill>
              </a:rPr>
              <a:t>a za každý řádek do rámečku napiš počet zakroužkovaných písmen.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smtClean="0">
                <a:solidFill>
                  <a:srgbClr val="00B0F0"/>
                </a:solidFill>
              </a:rPr>
              <a:t>táta  topí  trpaslík</a:t>
            </a:r>
            <a:r>
              <a:rPr lang="cs-CZ" sz="4000" dirty="0" smtClean="0">
                <a:solidFill>
                  <a:srgbClr val="00B0F0"/>
                </a:solidFill>
              </a:rPr>
              <a:t>  </a:t>
            </a:r>
            <a:r>
              <a:rPr lang="cs-CZ" sz="4000" dirty="0" smtClean="0">
                <a:solidFill>
                  <a:srgbClr val="00B0F0"/>
                </a:solidFill>
              </a:rPr>
              <a:t>plot</a:t>
            </a:r>
          </a:p>
          <a:p>
            <a:pPr marL="0" indent="0">
              <a:buNone/>
            </a:pPr>
            <a:endParaRPr lang="cs-CZ" sz="4000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4000" dirty="0" smtClean="0">
                <a:solidFill>
                  <a:srgbClr val="00B0F0"/>
                </a:solidFill>
              </a:rPr>
              <a:t> pytel  </a:t>
            </a:r>
            <a:r>
              <a:rPr lang="cs-CZ" sz="4000" dirty="0" smtClean="0">
                <a:solidFill>
                  <a:srgbClr val="00B0F0"/>
                </a:solidFill>
              </a:rPr>
              <a:t>Tom  motá  petrklíč</a:t>
            </a:r>
            <a:endParaRPr lang="cs-CZ" sz="4000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cs-CZ" sz="4000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4000" dirty="0" smtClean="0">
                <a:solidFill>
                  <a:srgbClr val="00B0F0"/>
                </a:solidFill>
              </a:rPr>
              <a:t> Petr  </a:t>
            </a:r>
            <a:r>
              <a:rPr lang="cs-CZ" sz="4000" dirty="0" smtClean="0">
                <a:solidFill>
                  <a:srgbClr val="00B0F0"/>
                </a:solidFill>
              </a:rPr>
              <a:t>tráva  tulí  topol</a:t>
            </a:r>
            <a:endParaRPr lang="cs-CZ" sz="4000" dirty="0" smtClean="0">
              <a:solidFill>
                <a:srgbClr val="00B0F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037312" y="1531640"/>
            <a:ext cx="1270992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037312" y="3136922"/>
            <a:ext cx="1297778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037312" y="4725144"/>
            <a:ext cx="1297778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922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28778"/>
            <a:ext cx="8693224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rgbClr val="002060"/>
                </a:solidFill>
              </a:rPr>
              <a:t>Spoj správný obrázek s větou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cs-CZ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Jakou obuv si obujeme, když půjdeme sportovat?</a:t>
            </a:r>
          </a:p>
          <a:p>
            <a:pPr marL="0" indent="0"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Na co nám dává maminka oběd?</a:t>
            </a:r>
            <a:endParaRPr lang="cs-CZ" sz="2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0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2" name="Picture 2" descr="K:\DCIM\100PHOTO\SAM_09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2852936"/>
            <a:ext cx="4407559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K:\DCIM\100PHOTO\SAM_09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556792"/>
            <a:ext cx="3600400" cy="4305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131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Kdo pomáhal Sněhurce?</a:t>
            </a:r>
          </a:p>
          <a:p>
            <a:pPr marL="0" indent="0"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Jak se jmenuje zvíře na obrázku?</a:t>
            </a:r>
            <a:endParaRPr lang="cs-CZ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                                                                                  </a:t>
            </a:r>
            <a:endParaRPr lang="cs-CZ" sz="20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K:\DCIM\100PHOTO\SAM_09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779512"/>
            <a:ext cx="3744416" cy="3441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K:\DCIM\100PHOTO\SAM_03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194" y="2784496"/>
            <a:ext cx="434784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469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sz="2000" dirty="0" smtClean="0">
                <a:solidFill>
                  <a:srgbClr val="002060"/>
                </a:solidFill>
              </a:rPr>
              <a:t>Písmena </a:t>
            </a:r>
            <a:r>
              <a:rPr lang="cs-CZ" sz="2000" dirty="0" err="1" smtClean="0">
                <a:solidFill>
                  <a:srgbClr val="002060"/>
                </a:solidFill>
              </a:rPr>
              <a:t>Tt</a:t>
            </a:r>
            <a:r>
              <a:rPr lang="cs-CZ" sz="2000" dirty="0" smtClean="0">
                <a:solidFill>
                  <a:srgbClr val="002060"/>
                </a:solidFill>
              </a:rPr>
              <a:t> </a:t>
            </a:r>
            <a:r>
              <a:rPr lang="cs-CZ" sz="2000" dirty="0" smtClean="0">
                <a:solidFill>
                  <a:srgbClr val="002060"/>
                </a:solidFill>
              </a:rPr>
              <a:t>zakroužkuj modře.</a:t>
            </a:r>
            <a:endParaRPr lang="cs-CZ" sz="2000" dirty="0">
              <a:solidFill>
                <a:srgbClr val="002060"/>
              </a:solidFill>
            </a:endParaRPr>
          </a:p>
        </p:txBody>
      </p:sp>
      <p:sp>
        <p:nvSpPr>
          <p:cNvPr id="2" name="Svislý svitek 1"/>
          <p:cNvSpPr/>
          <p:nvPr/>
        </p:nvSpPr>
        <p:spPr>
          <a:xfrm>
            <a:off x="125341" y="1704893"/>
            <a:ext cx="4248472" cy="3380289"/>
          </a:xfrm>
          <a:prstGeom prst="verticalScroll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rgbClr val="FF0000"/>
                </a:solidFill>
              </a:rPr>
              <a:t>P t o T e t a o m t u T l t s l i S t o T a t </a:t>
            </a:r>
          </a:p>
          <a:p>
            <a:pPr algn="ctr"/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Vodorovný svitek 3"/>
          <p:cNvSpPr/>
          <p:nvPr/>
        </p:nvSpPr>
        <p:spPr>
          <a:xfrm>
            <a:off x="4921874" y="1340768"/>
            <a:ext cx="3672408" cy="4176463"/>
          </a:xfrm>
          <a:prstGeom prst="horizontalScroll">
            <a:avLst/>
          </a:prstGeom>
          <a:solidFill>
            <a:srgbClr val="26F23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rgbClr val="FF0000"/>
                </a:solidFill>
              </a:rPr>
              <a:t>Ó á T ú t é t m t s T í t é l t l T S é </a:t>
            </a:r>
            <a:endParaRPr lang="cs-CZ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084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5000" dirty="0" smtClean="0">
                <a:solidFill>
                  <a:srgbClr val="FF0000"/>
                </a:solidFill>
              </a:rPr>
              <a:t>Dnes jsme se naučili písmeno      </a:t>
            </a:r>
            <a:endParaRPr lang="cs-CZ" sz="7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7000" dirty="0" smtClean="0"/>
              <a:t>               </a:t>
            </a:r>
          </a:p>
          <a:p>
            <a:pPr marL="0" indent="0">
              <a:buNone/>
            </a:pPr>
            <a:r>
              <a:rPr lang="cs-CZ" sz="7000" dirty="0" smtClean="0"/>
              <a:t>           </a:t>
            </a:r>
            <a:r>
              <a:rPr lang="cs-CZ" sz="20000" dirty="0" err="1" smtClean="0">
                <a:solidFill>
                  <a:srgbClr val="002060"/>
                </a:solidFill>
              </a:rPr>
              <a:t>Tt</a:t>
            </a:r>
            <a:endParaRPr lang="cs-CZ" sz="20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98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00808"/>
            <a:ext cx="3394472" cy="4525963"/>
          </a:xfrm>
        </p:spPr>
      </p:pic>
      <p:sp>
        <p:nvSpPr>
          <p:cNvPr id="5" name="Oválný popisek 4"/>
          <p:cNvSpPr/>
          <p:nvPr/>
        </p:nvSpPr>
        <p:spPr>
          <a:xfrm>
            <a:off x="2915816" y="692696"/>
            <a:ext cx="3673285" cy="2232248"/>
          </a:xfrm>
          <a:prstGeom prst="wedgeEllipseCallout">
            <a:avLst>
              <a:gd name="adj1" fmla="val -63979"/>
              <a:gd name="adj2" fmla="val 617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Za dnešní práci si zasloužíte všichni </a:t>
            </a:r>
          </a:p>
        </p:txBody>
      </p:sp>
      <p:pic>
        <p:nvPicPr>
          <p:cNvPr id="15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6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7" name="Mrak 6"/>
          <p:cNvSpPr/>
          <p:nvPr/>
        </p:nvSpPr>
        <p:spPr>
          <a:xfrm>
            <a:off x="5452287" y="3124200"/>
            <a:ext cx="3087900" cy="2465040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nice 7"/>
          <p:cNvSpPr/>
          <p:nvPr/>
        </p:nvSpPr>
        <p:spPr>
          <a:xfrm>
            <a:off x="6338037" y="3819440"/>
            <a:ext cx="360041" cy="228600"/>
          </a:xfrm>
          <a:prstGeom prst="flowChartConnector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nice 8"/>
          <p:cNvSpPr/>
          <p:nvPr/>
        </p:nvSpPr>
        <p:spPr>
          <a:xfrm>
            <a:off x="7135038" y="3842124"/>
            <a:ext cx="360040" cy="205916"/>
          </a:xfrm>
          <a:prstGeom prst="flowChartConnector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nice 9"/>
          <p:cNvSpPr/>
          <p:nvPr/>
        </p:nvSpPr>
        <p:spPr>
          <a:xfrm>
            <a:off x="6881937" y="4250804"/>
            <a:ext cx="228600" cy="228600"/>
          </a:xfrm>
          <a:prstGeom prst="flowChartConnector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Měsíc 10"/>
          <p:cNvSpPr/>
          <p:nvPr/>
        </p:nvSpPr>
        <p:spPr>
          <a:xfrm rot="16200000">
            <a:off x="6702202" y="4073624"/>
            <a:ext cx="533770" cy="1345334"/>
          </a:xfrm>
          <a:prstGeom prst="moon">
            <a:avLst>
              <a:gd name="adj" fmla="val 4597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7306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74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7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mtClean="0"/>
              <a:t>Obrázky jsou </a:t>
            </a:r>
            <a:r>
              <a:rPr lang="cs-CZ" dirty="0" smtClean="0"/>
              <a:t>použity z vlastních zdrojů.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897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411</TotalTime>
  <Words>223</Words>
  <Application>Microsoft Office PowerPoint</Application>
  <PresentationFormat>Předvádění na obrazovce (4:3)</PresentationFormat>
  <Paragraphs>54</Paragraphs>
  <Slides>10</Slides>
  <Notes>2</Notes>
  <HiddenSlides>0</HiddenSlides>
  <MMClips>3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Ludmila Hlavsová</dc:creator>
  <cp:lastModifiedBy>správce</cp:lastModifiedBy>
  <cp:revision>54</cp:revision>
  <cp:lastPrinted>2011-11-07T13:07:31Z</cp:lastPrinted>
  <dcterms:created xsi:type="dcterms:W3CDTF">2011-11-02T10:29:00Z</dcterms:created>
  <dcterms:modified xsi:type="dcterms:W3CDTF">2011-11-29T15:55:37Z</dcterms:modified>
</cp:coreProperties>
</file>