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FF"/>
    <a:srgbClr val="26F230"/>
    <a:srgbClr val="F82F1A"/>
    <a:srgbClr val="24EEAB"/>
    <a:srgbClr val="F73F3B"/>
    <a:srgbClr val="CCFF66"/>
    <a:srgbClr val="E137A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30" autoAdjust="0"/>
    <p:restoredTop sz="92267" autoAdjust="0"/>
  </p:normalViewPr>
  <p:slideViewPr>
    <p:cSldViewPr>
      <p:cViewPr>
        <p:scale>
          <a:sx n="69" d="100"/>
          <a:sy n="69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17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17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940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3967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170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</a:t>
            </a:r>
            <a:r>
              <a:rPr lang="cs-CZ" dirty="0" err="1" smtClean="0"/>
              <a:t>Jj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</a:t>
            </a:r>
            <a:r>
              <a:rPr lang="cs-CZ" sz="2000" dirty="0" smtClean="0"/>
              <a:t>- </a:t>
            </a:r>
            <a:r>
              <a:rPr lang="cs-CZ" sz="2000" dirty="0" smtClean="0"/>
              <a:t>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</a:t>
            </a:r>
            <a:r>
              <a:rPr lang="cs-CZ" sz="2000" dirty="0" smtClean="0"/>
              <a:t>- </a:t>
            </a:r>
            <a:r>
              <a:rPr lang="cs-CZ" sz="2000" dirty="0" smtClean="0"/>
              <a:t>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se naučíme písmeno </a:t>
            </a:r>
            <a:r>
              <a:rPr lang="cs-CZ" sz="2000" dirty="0" smtClean="0"/>
              <a:t>J.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19" y="2780927"/>
            <a:ext cx="1616148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err="1" smtClean="0">
                <a:solidFill>
                  <a:srgbClr val="002060"/>
                </a:solidFill>
              </a:rPr>
              <a:t>Jj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</a:t>
            </a:r>
            <a:r>
              <a:rPr lang="cs-CZ" sz="2000" dirty="0" smtClean="0">
                <a:solidFill>
                  <a:srgbClr val="002060"/>
                </a:solidFill>
              </a:rPr>
              <a:t>J </a:t>
            </a:r>
            <a:r>
              <a:rPr lang="cs-CZ" sz="2000" dirty="0" err="1" smtClean="0">
                <a:solidFill>
                  <a:srgbClr val="002060"/>
                </a:solidFill>
              </a:rPr>
              <a:t>j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Jana  jahoda  jehla  jáma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jídlo  Janek  jehla  jetel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jablko  Jihlava  Jiří  jelito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693224" cy="57214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Ovoce, které sklízíme na podzim.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Co nejraději dostáváme ve škole? </a:t>
            </a:r>
            <a:endParaRPr lang="cs-CZ" sz="20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0" dirty="0" smtClean="0">
                <a:solidFill>
                  <a:srgbClr val="CC00FF"/>
                </a:solidFill>
              </a:rPr>
              <a:t>  1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2050" name="Picture 2" descr="K:\DCIM\100PHOTO\SAM_09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40968"/>
            <a:ext cx="3364632" cy="252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Jak se jmenuje pohádková bytost?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Čím přišijeme knoflík?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  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K:\DCIM\100PHOTO\SAM_09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48680"/>
            <a:ext cx="316835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:\DCIM\100PHOTO\SAM_09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56992"/>
            <a:ext cx="3563888" cy="236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Písmena </a:t>
            </a:r>
            <a:r>
              <a:rPr lang="cs-CZ" sz="2000" dirty="0" smtClean="0">
                <a:solidFill>
                  <a:srgbClr val="002060"/>
                </a:solidFill>
              </a:rPr>
              <a:t>J </a:t>
            </a:r>
            <a:r>
              <a:rPr lang="cs-CZ" sz="2000" dirty="0" err="1" smtClean="0">
                <a:solidFill>
                  <a:srgbClr val="002060"/>
                </a:solidFill>
              </a:rPr>
              <a:t>j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zakroužkuj zeleně.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2983485"/>
            <a:ext cx="3045773" cy="22482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FF00"/>
                </a:solidFill>
              </a:rPr>
              <a:t>A j o J í s j l J e ú j l J p j P ú o U J s j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467543" y="1484784"/>
            <a:ext cx="3045773" cy="1487016"/>
          </a:xfrm>
          <a:prstGeom prst="triangle">
            <a:avLst>
              <a:gd name="adj" fmla="val 5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FF00"/>
                </a:solidFill>
              </a:rPr>
              <a:t>S l j o 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3060754"/>
            <a:ext cx="3097488" cy="214347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B0F0"/>
                </a:solidFill>
              </a:rPr>
              <a:t>P o j l J a j á J o u j l J m L j o ů j s J o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88024" y="1233736"/>
            <a:ext cx="3097488" cy="1827018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B0F0"/>
                </a:solidFill>
              </a:rPr>
              <a:t>O j u </a:t>
            </a:r>
            <a:endParaRPr lang="cs-CZ" sz="4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FF0000"/>
                </a:solidFill>
              </a:rPr>
              <a:t>Dnes jsme se </a:t>
            </a:r>
            <a:r>
              <a:rPr lang="cs-CZ" sz="5000" smtClean="0">
                <a:solidFill>
                  <a:srgbClr val="FF0000"/>
                </a:solidFill>
              </a:rPr>
              <a:t>naučili </a:t>
            </a:r>
            <a:r>
              <a:rPr lang="cs-CZ" sz="5000" smtClean="0">
                <a:solidFill>
                  <a:srgbClr val="FF0000"/>
                </a:solidFill>
              </a:rPr>
              <a:t>písmeno: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smtClean="0">
                <a:solidFill>
                  <a:srgbClr val="002060"/>
                </a:solidFill>
              </a:rPr>
              <a:t>J </a:t>
            </a:r>
            <a:r>
              <a:rPr lang="cs-CZ" sz="20000" dirty="0" err="1" smtClean="0">
                <a:solidFill>
                  <a:srgbClr val="002060"/>
                </a:solidFill>
              </a:rPr>
              <a:t>j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</a:t>
            </a:r>
            <a:r>
              <a:rPr lang="cs-CZ" sz="2000" dirty="0" smtClean="0"/>
              <a:t>všichni: </a:t>
            </a:r>
            <a:endParaRPr lang="cs-CZ" sz="2000" dirty="0" smtClean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6" name="Srdce 5"/>
          <p:cNvSpPr/>
          <p:nvPr/>
        </p:nvSpPr>
        <p:spPr>
          <a:xfrm>
            <a:off x="5508104" y="3243718"/>
            <a:ext cx="2572428" cy="2587352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445</TotalTime>
  <Words>236</Words>
  <Application>Microsoft Office PowerPoint</Application>
  <PresentationFormat>Předvádění na obrazovce (4:3)</PresentationFormat>
  <Paragraphs>56</Paragraphs>
  <Slides>10</Slides>
  <Notes>2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Martin Králík</cp:lastModifiedBy>
  <cp:revision>62</cp:revision>
  <cp:lastPrinted>2011-11-07T13:07:31Z</cp:lastPrinted>
  <dcterms:created xsi:type="dcterms:W3CDTF">2011-11-02T10:29:00Z</dcterms:created>
  <dcterms:modified xsi:type="dcterms:W3CDTF">2012-03-05T20:08:57Z</dcterms:modified>
</cp:coreProperties>
</file>