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handoutMasterIdLst>
    <p:handoutMasterId r:id="rId15"/>
  </p:handoutMasterIdLst>
  <p:sldIdLst>
    <p:sldId id="271" r:id="rId2"/>
    <p:sldId id="272" r:id="rId3"/>
    <p:sldId id="273" r:id="rId4"/>
    <p:sldId id="258" r:id="rId5"/>
    <p:sldId id="296" r:id="rId6"/>
    <p:sldId id="297" r:id="rId7"/>
    <p:sldId id="289" r:id="rId8"/>
    <p:sldId id="290" r:id="rId9"/>
    <p:sldId id="292" r:id="rId10"/>
    <p:sldId id="286" r:id="rId11"/>
    <p:sldId id="295" r:id="rId12"/>
    <p:sldId id="263" r:id="rId1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8" autoAdjust="0"/>
    <p:restoredTop sz="94660"/>
  </p:normalViewPr>
  <p:slideViewPr>
    <p:cSldViewPr>
      <p:cViewPr>
        <p:scale>
          <a:sx n="100" d="100"/>
          <a:sy n="100" d="100"/>
        </p:scale>
        <p:origin x="-312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7245DE-8D35-4BBF-A916-D8053F450E8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613" y="4860925"/>
            <a:ext cx="5680075" cy="4605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85DC2-45DE-43B9-AC47-81636F883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etc.usf.edu/clipar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F6/16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Teplotní objemová roztažnost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Teplota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, změna objemu, roztažnost, 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anomálie vody.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b="1" u="sng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„Teplotní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objemová roztažnost“. Materiál seznámí žáky s objemovou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roztažností  těles způsobenou změnou teploty.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r="49080"/>
          <a:stretch>
            <a:fillRect/>
          </a:stretch>
        </p:blipFill>
        <p:spPr bwMode="auto">
          <a:xfrm>
            <a:off x="4847699" y="1988840"/>
            <a:ext cx="3756749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08920"/>
            <a:ext cx="4680520" cy="4680520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baňka s vodou uzavřená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gumovou zátkou s trubičkou</a:t>
            </a:r>
            <a:endParaRPr lang="cs-CZ" sz="48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994048"/>
            <a:ext cx="8229600" cy="1066800"/>
          </a:xfrm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Změna objemu kapaliny </a:t>
            </a:r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                          při </a:t>
            </a:r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zahřívání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50920" r="-1673"/>
          <a:stretch>
            <a:fillRect/>
          </a:stretch>
        </p:blipFill>
        <p:spPr bwMode="auto">
          <a:xfrm>
            <a:off x="5220072" y="1628800"/>
            <a:ext cx="3744416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5256584" cy="468052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baňku začneme zahřívat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ctr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ctr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ctr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ctr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ctr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voda stoupá do trubičky</a:t>
            </a:r>
          </a:p>
          <a:p>
            <a:pPr algn="ctr"/>
            <a:endParaRPr lang="cs-CZ" sz="4800" dirty="0" smtClean="0">
              <a:latin typeface="Calibri" pitchFamily="34" charset="0"/>
              <a:cs typeface="Calibri" pitchFamily="34" charset="0"/>
            </a:endParaRPr>
          </a:p>
          <a:p>
            <a:pPr algn="ctr"/>
            <a:endParaRPr lang="cs-CZ" sz="4800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zvětšuje svůj objem</a:t>
            </a:r>
          </a:p>
        </p:txBody>
      </p:sp>
      <p:sp>
        <p:nvSpPr>
          <p:cNvPr id="7" name="Šipka dolů 6"/>
          <p:cNvSpPr/>
          <p:nvPr/>
        </p:nvSpPr>
        <p:spPr>
          <a:xfrm>
            <a:off x="2771800" y="2204864"/>
            <a:ext cx="64807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2771800" y="4149080"/>
            <a:ext cx="64807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08912" cy="468052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kapalné těleso zahříváním zvětšuje svůj objem</a:t>
            </a:r>
          </a:p>
          <a:p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při ochlazování svůj objem naopak zmenšuje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tomuto jevu říkáme 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teplotní objemová roztažnost</a:t>
            </a:r>
          </a:p>
          <a:p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tento jev se uplatňuje nejen u kapalin, ale také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                u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plynů a pevných látek</a:t>
            </a:r>
          </a:p>
          <a:p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3995936" y="3573016"/>
            <a:ext cx="64807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Teplotní objemová roztažnost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96144"/>
            <a:ext cx="8363272" cy="515719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máme baňky s různými druhy kapalin (např. voda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               a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rtuť)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po zahřátí se hladiny v trubičkách mění různě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objem kapalných těles z různých látek se při zahřívání za stejných podmínek mění různě </a:t>
            </a:r>
          </a:p>
          <a:p>
            <a:pPr algn="just"/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4067944" y="3456384"/>
            <a:ext cx="64807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60240"/>
            <a:ext cx="8363272" cy="4725144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při zahřívání se: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lvl="3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zvětšuje objem tělesa</a:t>
            </a:r>
          </a:p>
          <a:p>
            <a:pPr lvl="3" algn="just">
              <a:buFont typeface="Arial" pitchFamily="34" charset="0"/>
              <a:buChar char="•"/>
            </a:pPr>
            <a:endParaRPr lang="cs-CZ" sz="12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lvl="3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hmotnost tělesa zůstává stejná</a:t>
            </a:r>
          </a:p>
          <a:p>
            <a:pPr lvl="3" algn="just">
              <a:buFont typeface="Arial" pitchFamily="34" charset="0"/>
              <a:buChar char="•"/>
            </a:pPr>
            <a:endParaRPr lang="cs-CZ" sz="12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lvl="3"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zmenšuje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se hustota látky,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ze které je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těleso vyrobeno</a:t>
            </a:r>
            <a:endParaRPr lang="cs-CZ" sz="28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Co se děje s tělesem při </a:t>
            </a:r>
            <a:r>
              <a:rPr lang="cs-CZ" sz="4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zařívání</a:t>
            </a:r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?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00200"/>
            <a:ext cx="8363272" cy="515719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voda je mezi kapalinami výjimkou</a:t>
            </a:r>
          </a:p>
          <a:p>
            <a:pPr algn="just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zahříváme-li vodu z teploty 0°C na teplotu 4°C, zmenšuje se její objem</a:t>
            </a:r>
          </a:p>
          <a:p>
            <a:pPr algn="just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teprve od teploty 4°C se voda chová jako ostatní kapaliny - s rostoucí teplotou objem zvětšuje</a:t>
            </a:r>
          </a:p>
          <a:p>
            <a:pPr algn="just"/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hustota vody je tedy při teplotě 4°C největší </a:t>
            </a:r>
            <a:r>
              <a:rPr lang="cs-CZ" dirty="0" smtClean="0">
                <a:latin typeface="Calibri" pitchFamily="34" charset="0"/>
                <a:cs typeface="Calibri" pitchFamily="34" charset="0"/>
                <a:sym typeface="Symbol"/>
              </a:rPr>
              <a:t>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voda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         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touto teplotou se nachází v zimě na dně rybníků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             a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jezer (umožňuje přežít zimu rybám), blíže k hladině má voda nižší teplotu (a nižší hustotu) 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Anomálie vody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34008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363272" cy="504056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000" b="1" u="sng" dirty="0" smtClean="0">
                <a:latin typeface="Calibri" pitchFamily="34" charset="0"/>
                <a:cs typeface="Calibri" pitchFamily="34" charset="0"/>
              </a:rPr>
              <a:t>Teplotní objemová roztažnost</a:t>
            </a:r>
          </a:p>
          <a:p>
            <a:pPr algn="just">
              <a:buNone/>
            </a:pPr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Jev, při kterém dochází ke změně rozměrů tělesa při změně </a:t>
            </a:r>
          </a:p>
          <a:p>
            <a:pPr algn="just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jeho teploty .</a:t>
            </a:r>
          </a:p>
          <a:p>
            <a:pPr algn="just">
              <a:buNone/>
            </a:pPr>
            <a:endParaRPr lang="cs-CZ" sz="105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Při zahřívání se objem tělesa zvětšuje, při ochlazování se </a:t>
            </a:r>
          </a:p>
          <a:p>
            <a:pPr algn="just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objem tělesa zmenšuje.</a:t>
            </a:r>
          </a:p>
          <a:p>
            <a:pPr algn="just">
              <a:buNone/>
            </a:pPr>
            <a:endParaRPr lang="cs-CZ" sz="105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Tento jev platí pro kapalná, plynná i pevná tělesa.</a:t>
            </a:r>
          </a:p>
          <a:p>
            <a:pPr algn="just">
              <a:buNone/>
            </a:pPr>
            <a:endParaRPr lang="cs-CZ" sz="105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Objem těles z různých látek se při zahřívání za stejných </a:t>
            </a:r>
          </a:p>
          <a:p>
            <a:pPr algn="just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podmínek mění různě .</a:t>
            </a:r>
          </a:p>
          <a:p>
            <a:pPr algn="just">
              <a:buNone/>
            </a:pPr>
            <a:endParaRPr lang="cs-CZ" sz="11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Při zahřívání se </a:t>
            </a:r>
            <a:r>
              <a:rPr lang="cs-CZ" sz="2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zvětšuje objem tělesa, hmotnost tělesa zůstává </a:t>
            </a:r>
          </a:p>
          <a:p>
            <a:pPr algn="just">
              <a:buNone/>
            </a:pPr>
            <a:r>
              <a:rPr lang="cs-CZ" sz="2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stejná, zmenšuje se hustota </a:t>
            </a:r>
            <a:r>
              <a:rPr lang="cs-CZ" sz="2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látky, </a:t>
            </a:r>
            <a:r>
              <a:rPr lang="cs-CZ" sz="2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ze které je těleso vyrobeno.</a:t>
            </a:r>
          </a:p>
          <a:p>
            <a:pPr algn="just"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 marL="452628" indent="-342900" algn="just">
              <a:buFont typeface="+mj-lt"/>
              <a:buAutoNum type="arabicPeriod"/>
            </a:pPr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63272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Př.: kapalina v uzavřené baňce s trubičkou: při zahřívání</a:t>
            </a:r>
          </a:p>
          <a:p>
            <a:pPr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	   kapalina v trubici stoupá </a:t>
            </a:r>
          </a:p>
          <a:p>
            <a:pPr>
              <a:buNone/>
            </a:pPr>
            <a:endParaRPr lang="cs-CZ" sz="2600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600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600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600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600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600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452628" indent="-342900" algn="just">
              <a:buFont typeface="+mj-lt"/>
              <a:buAutoNum type="arabicPeriod"/>
            </a:pPr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 r="49080"/>
          <a:stretch>
            <a:fillRect/>
          </a:stretch>
        </p:blipFill>
        <p:spPr bwMode="auto">
          <a:xfrm>
            <a:off x="971599" y="2204864"/>
            <a:ext cx="3325977" cy="40800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50920" r="-1673"/>
          <a:stretch>
            <a:fillRect/>
          </a:stretch>
        </p:blipFill>
        <p:spPr bwMode="auto">
          <a:xfrm>
            <a:off x="4572000" y="2204864"/>
            <a:ext cx="3315069" cy="40800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PowerPoint: </a:t>
            </a:r>
            <a:r>
              <a:rPr lang="cs-CZ" sz="2400" dirty="0" smtClean="0"/>
              <a:t>www.office.</a:t>
            </a:r>
            <a:r>
              <a:rPr lang="cs-CZ" sz="2400" dirty="0" err="1" smtClean="0"/>
              <a:t>microsoft.com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Clipart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ETC: 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http://etc.usf.edu/clipart/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1366</TotalTime>
  <Words>313</Words>
  <Application>Microsoft Office PowerPoint</Application>
  <PresentationFormat>Předvádění na obrazovce (4:3)</PresentationFormat>
  <Paragraphs>123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Výukový materiál </vt:lpstr>
      <vt:lpstr>Snímek 2</vt:lpstr>
      <vt:lpstr>Snímek 3</vt:lpstr>
      <vt:lpstr>Změna objemu kapaliny                           při zahřívání</vt:lpstr>
      <vt:lpstr>Snímek 5</vt:lpstr>
      <vt:lpstr>Teplotní objemová roztažnost</vt:lpstr>
      <vt:lpstr>Snímek 7</vt:lpstr>
      <vt:lpstr>Co se děje s tělesem při zařívání?</vt:lpstr>
      <vt:lpstr>Anomálie vody</vt:lpstr>
      <vt:lpstr>ZÁPISKY</vt:lpstr>
      <vt:lpstr>Snímek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Dum</cp:lastModifiedBy>
  <cp:revision>138</cp:revision>
  <dcterms:created xsi:type="dcterms:W3CDTF">2012-01-03T20:22:29Z</dcterms:created>
  <dcterms:modified xsi:type="dcterms:W3CDTF">2012-06-26T19:54:11Z</dcterms:modified>
</cp:coreProperties>
</file>