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71" r:id="rId2"/>
    <p:sldId id="272" r:id="rId3"/>
    <p:sldId id="273" r:id="rId4"/>
    <p:sldId id="258" r:id="rId5"/>
    <p:sldId id="296" r:id="rId6"/>
    <p:sldId id="297" r:id="rId7"/>
    <p:sldId id="290" r:id="rId8"/>
    <p:sldId id="292" r:id="rId9"/>
    <p:sldId id="286" r:id="rId10"/>
    <p:sldId id="295" r:id="rId11"/>
    <p:sldId id="263" r:id="rId12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94660"/>
  </p:normalViewPr>
  <p:slideViewPr>
    <p:cSldViewPr>
      <p:cViewPr>
        <p:scale>
          <a:sx n="62" d="100"/>
          <a:sy n="62" d="100"/>
        </p:scale>
        <p:origin x="-139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DD517-9AE3-49E5-8D5F-34EFEB674115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E5EEF-B53B-470F-88DC-D88C8E5AA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245DE-8D35-4BBF-A916-D8053F450E81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85DC2-45DE-43B9-AC47-81636F8830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//upload.wikimedia.org/wikipedia/commons/2/26/Bimetal_coil_reacts_to_lighter.gi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imetal_coil_reacts_to_lighter.gif" TargetMode="External"/><Relationship Id="rId2" Type="http://schemas.openxmlformats.org/officeDocument/2006/relationships/hyperlink" Target="http://etc.usf.edu/clipar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Výukový materiál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zpracovaný v rámci projektu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25144"/>
            <a:ext cx="613667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rcRect l="7974" t="20881" r="7974" b="12529"/>
          <a:stretch>
            <a:fillRect/>
          </a:stretch>
        </p:blipFill>
        <p:spPr bwMode="auto">
          <a:xfrm>
            <a:off x="2411760" y="548680"/>
            <a:ext cx="4176464" cy="252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21800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Registrační číslo projektu: CZ 1.07/1.4.00/21.1886</a:t>
            </a:r>
          </a:p>
          <a:p>
            <a:pPr>
              <a:buNone/>
            </a:pPr>
            <a:endParaRPr lang="cs-CZ" b="1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Šablona: 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32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                        Sada: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F6/17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Fyzika    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Ročník: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6.</a:t>
            </a:r>
          </a:p>
          <a:p>
            <a:pPr>
              <a:buNone/>
            </a:pPr>
            <a:endParaRPr lang="cs-CZ" sz="5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Jméno autora: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Ing.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Puršová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Jaroslava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Škola: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ZŠ Ústí nad Labem, Hluboká 150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Název vzdělávacího materiálu:</a:t>
            </a:r>
          </a:p>
          <a:p>
            <a:pPr>
              <a:buNone/>
            </a:pPr>
            <a:endParaRPr lang="cs-CZ" sz="1100" u="sng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MĚŘENÍ FYZIKÁLNÍCH VELIČIN</a:t>
            </a:r>
            <a:endParaRPr lang="cs-CZ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 </a:t>
            </a: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Téma hodiny: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Teplotní délková roztažnost</a:t>
            </a:r>
          </a:p>
          <a:p>
            <a:pPr>
              <a:buNone/>
            </a:pP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Klíčová slova: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Teplota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, změna délky, roztažnost,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bimetal.</a:t>
            </a:r>
            <a:endParaRPr lang="cs-CZ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b="1" u="sng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Anotace: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Prezentace v PowerPointu digitálně zpracovává téma „Teplotní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délková roztažnost“.Materiál seznámí žáky se změnou délky tyčí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způsobenou změnou teploty.</a:t>
            </a: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708920"/>
            <a:ext cx="7992888" cy="4680520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Proč nejsou dráty na stožárech vysokého napětí napnuty?</a:t>
            </a: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Proč se nosníky ocelových mostů ukládají na pohyblivých válcích?</a:t>
            </a: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Proč mají koleje mezi sebou mezery?</a:t>
            </a:r>
          </a:p>
          <a:p>
            <a:pPr algn="just">
              <a:buNone/>
            </a:pPr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994048"/>
            <a:ext cx="8229600" cy="106680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Změna délky kovové tyče při zahřívání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76872"/>
            <a:ext cx="8280920" cy="4536504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u tyčí, drátů, nosníků a jiných těles, jejichž délka je výrazně větší než ostatní rozměry, dochází vlivem zahřátí k jejich prodloužení</a:t>
            </a:r>
          </a:p>
          <a:p>
            <a:endParaRPr lang="cs-CZ" sz="11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při ochlazování se délka naopak zmenšuje 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tomuto jevu říkáme 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teplotní délková roztažnost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3923928" y="4581128"/>
            <a:ext cx="64807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67544" y="922040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Teplotní délková roztažnost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08912" cy="468052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délka tyčí z různých materiálů se při zahřívání za stejných podmínek zvětšuje různě</a:t>
            </a:r>
          </a:p>
          <a:p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různé materiály lze trvale spojit jen tehdy, mají-li přibližně stejnou teplotní roztažnost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	(ocel a beton v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ocelo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-betonových konstrukcích, kovová objímka a sklo baňky žárovky…)</a:t>
            </a: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3995936" y="3212976"/>
            <a:ext cx="64807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Teplotní délková roztažnost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363272" cy="5112568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bimetal (dvojkov) je pásek ze dvou kovů o různých tepelných roztažnostech (např. železo a zinek, ocel a měď) </a:t>
            </a: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kovy jsou navzájem pevně spojeny </a:t>
            </a: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při změně teploty se pásek ohýbá</a:t>
            </a: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využití:</a:t>
            </a:r>
          </a:p>
          <a:p>
            <a:pPr lvl="3" algn="just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teploměr</a:t>
            </a:r>
          </a:p>
          <a:p>
            <a:pPr lvl="3" algn="just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termostat (žehličky, pračky…) </a:t>
            </a:r>
          </a:p>
          <a:p>
            <a:pPr algn="just"/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bimetal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 descr="Soubor:Bimetal coil reacts to lighte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789040"/>
            <a:ext cx="1944216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90872" y="2128224"/>
            <a:ext cx="8229600" cy="4325112"/>
          </a:xfrm>
        </p:spPr>
        <p:txBody>
          <a:bodyPr/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zahřátím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t="47297"/>
          <a:stretch>
            <a:fillRect/>
          </a:stretch>
        </p:blipFill>
        <p:spPr bwMode="auto">
          <a:xfrm>
            <a:off x="1403648" y="1844824"/>
            <a:ext cx="6690836" cy="38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 b="58108"/>
          <a:stretch>
            <a:fillRect/>
          </a:stretch>
        </p:blipFill>
        <p:spPr bwMode="auto">
          <a:xfrm>
            <a:off x="1331640" y="2924944"/>
            <a:ext cx="669870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B</a:t>
            </a:r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imetalový pásek</a:t>
            </a:r>
            <a:endParaRPr lang="cs-CZ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Zástupný symbol pro obsah 3"/>
          <p:cNvSpPr txBox="1">
            <a:spLocks/>
          </p:cNvSpPr>
          <p:nvPr/>
        </p:nvSpPr>
        <p:spPr>
          <a:xfrm>
            <a:off x="611560" y="2132856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po zahřátí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34008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ZÁPISKY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63272" cy="504056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3000" b="1" u="sng" dirty="0" smtClean="0">
                <a:latin typeface="Calibri" pitchFamily="34" charset="0"/>
                <a:cs typeface="Calibri" pitchFamily="34" charset="0"/>
              </a:rPr>
              <a:t>Teplotní délková roztažnost</a:t>
            </a:r>
          </a:p>
          <a:p>
            <a:pPr algn="just">
              <a:buNone/>
            </a:pPr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U tyčí, drátů a jiných těles, jejichž délka je větší než ostatní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rozměry, dochází </a:t>
            </a:r>
            <a:r>
              <a:rPr lang="cs-CZ" sz="2600" dirty="0" err="1" smtClean="0">
                <a:latin typeface="Calibri" pitchFamily="34" charset="0"/>
                <a:cs typeface="Calibri" pitchFamily="34" charset="0"/>
              </a:rPr>
              <a:t>zahřátím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k jejich prodloužení, při ochlazování se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délka naopak zmenšuje.</a:t>
            </a:r>
          </a:p>
          <a:p>
            <a:pPr algn="just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Délka tyčí z různých materiálů se při zahřívání za stejných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podmínek zvětšuje různě.</a:t>
            </a:r>
          </a:p>
          <a:p>
            <a:pPr algn="just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Bimetal (dvojkov) - pásek ze dvou kovů o různých tepelných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roztažnostech, kovy jsou pevně spojeny, při změně teploty se 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pásek ohýbá (využití: teploměr, termostat) </a:t>
            </a:r>
          </a:p>
          <a:p>
            <a:pPr lvl="0" algn="just">
              <a:buClr>
                <a:srgbClr val="A04DA3"/>
              </a:buClr>
              <a:buNone/>
            </a:pPr>
            <a:endParaRPr lang="cs-CZ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452628" indent="-342900" algn="just">
              <a:buFont typeface="+mj-lt"/>
              <a:buAutoNum type="arabicPeriod"/>
            </a:pPr>
            <a:endParaRPr lang="cs-CZ" sz="13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t="47297"/>
          <a:stretch>
            <a:fillRect/>
          </a:stretch>
        </p:blipFill>
        <p:spPr bwMode="auto">
          <a:xfrm>
            <a:off x="1953071" y="3810800"/>
            <a:ext cx="4779169" cy="2714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 b="58108"/>
          <a:stretch>
            <a:fillRect/>
          </a:stretch>
        </p:blipFill>
        <p:spPr bwMode="auto">
          <a:xfrm>
            <a:off x="1881063" y="1487316"/>
            <a:ext cx="4779169" cy="215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obsah 3"/>
          <p:cNvSpPr txBox="1">
            <a:spLocks/>
          </p:cNvSpPr>
          <p:nvPr/>
        </p:nvSpPr>
        <p:spPr>
          <a:xfrm>
            <a:off x="467544" y="908720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před </a:t>
            </a: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zahřátím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po zahřátí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CITACE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72971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Microsoft Office – PowerPoint</a:t>
            </a:r>
          </a:p>
          <a:p>
            <a:r>
              <a:rPr lang="cs-CZ" sz="2400" dirty="0" err="1" smtClean="0">
                <a:latin typeface="Calibri" pitchFamily="34" charset="0"/>
                <a:cs typeface="Calibri" pitchFamily="34" charset="0"/>
              </a:rPr>
              <a:t>Clipart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ETC: </a:t>
            </a:r>
            <a:r>
              <a:rPr lang="cs-CZ" sz="2400" dirty="0" smtClean="0">
                <a:latin typeface="Calibri" pitchFamily="34" charset="0"/>
                <a:cs typeface="Calibri" pitchFamily="34" charset="0"/>
                <a:hlinkClick r:id="rId2"/>
              </a:rPr>
              <a:t>http://etc.usf.edu/clipart/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  <a:hlinkClick r:id="rId3"/>
              </a:rPr>
              <a:t>http://cs.wikipedia.org/wiki/Soubor:Bimetal_coil_reacts_to_lighter.gif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</a:t>
            </a: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1500</TotalTime>
  <Words>263</Words>
  <Application>Microsoft Office PowerPoint</Application>
  <PresentationFormat>Předvádění na obrazovce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Výukový materiál </vt:lpstr>
      <vt:lpstr>Snímek 2</vt:lpstr>
      <vt:lpstr>Snímek 3</vt:lpstr>
      <vt:lpstr>Změna délky kovové tyče při zahřívání</vt:lpstr>
      <vt:lpstr>Teplotní délková roztažnost</vt:lpstr>
      <vt:lpstr>Teplotní délková roztažnost</vt:lpstr>
      <vt:lpstr>bimetal</vt:lpstr>
      <vt:lpstr>Bimetalový pásek</vt:lpstr>
      <vt:lpstr>ZÁPISKY</vt:lpstr>
      <vt:lpstr>Snímek 10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Jája</dc:creator>
  <cp:lastModifiedBy>Jája</cp:lastModifiedBy>
  <cp:revision>152</cp:revision>
  <dcterms:created xsi:type="dcterms:W3CDTF">2012-01-03T20:22:29Z</dcterms:created>
  <dcterms:modified xsi:type="dcterms:W3CDTF">2012-05-30T19:08:03Z</dcterms:modified>
</cp:coreProperties>
</file>