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8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E137A4"/>
    <a:srgbClr val="26F230"/>
    <a:srgbClr val="F7ECD9"/>
    <a:srgbClr val="CC00FF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-4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Procvičení naučených písmen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</a:t>
          </a:r>
          <a:r>
            <a:rPr lang="cs-CZ" sz="2000" dirty="0" smtClean="0"/>
            <a:t>19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</a:t>
          </a:r>
          <a:r>
            <a:rPr lang="cs-CZ" sz="2000" kern="1200" dirty="0" smtClean="0"/>
            <a:t>19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Procvičení naučených písmen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744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315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17054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malé a velké písmeno</a:t>
            </a:r>
          </a:p>
          <a:p>
            <a:pPr marL="0" indent="0">
              <a:buNone/>
            </a:pPr>
            <a:r>
              <a:rPr lang="cs-CZ" sz="2000" dirty="0" smtClean="0"/>
              <a:t>         - čtou malá a velká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učí se vnímat slabiku a slovo jako celek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slabiky a slova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píšou písmena na interaktivní tabuli</a:t>
            </a:r>
          </a:p>
          <a:p>
            <a:pPr marL="0" indent="0">
              <a:buNone/>
            </a:pPr>
            <a:r>
              <a:rPr lang="cs-CZ" sz="2000" dirty="0" smtClean="0"/>
              <a:t>          - </a:t>
            </a:r>
            <a:r>
              <a:rPr lang="cs-CZ" sz="2000" dirty="0" smtClean="0"/>
              <a:t>plní zadané úkoly</a:t>
            </a: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děti, dnes si zopakujeme všechna písmenka, která jsme se zatím naučili.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18473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577483"/>
          </a:xfrm>
          <a:solidFill>
            <a:srgbClr val="00B0F0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Zakroužkuj písmenka, která již znáš a přečti slova.</a:t>
            </a:r>
          </a:p>
          <a:p>
            <a:pPr marL="0" indent="0">
              <a:buNone/>
            </a:pPr>
            <a:r>
              <a:rPr lang="cs-CZ" sz="10400" b="1" dirty="0" smtClean="0">
                <a:solidFill>
                  <a:srgbClr val="FF0000"/>
                </a:solidFill>
              </a:rPr>
              <a:t>M R A K S H G O</a:t>
            </a:r>
          </a:p>
          <a:p>
            <a:pPr marL="0" indent="0">
              <a:buNone/>
            </a:pPr>
            <a:r>
              <a:rPr lang="cs-CZ" sz="10400" b="1" dirty="0" smtClean="0">
                <a:solidFill>
                  <a:srgbClr val="FF0000"/>
                </a:solidFill>
              </a:rPr>
              <a:t>T D Z E N L Š E F</a:t>
            </a:r>
          </a:p>
          <a:p>
            <a:pPr marL="0" indent="0">
              <a:buNone/>
            </a:pPr>
            <a:r>
              <a:rPr lang="cs-CZ" sz="10400" b="1" dirty="0" smtClean="0">
                <a:solidFill>
                  <a:srgbClr val="FF0000"/>
                </a:solidFill>
              </a:rPr>
              <a:t>J F E L C I X T K O</a:t>
            </a:r>
          </a:p>
          <a:p>
            <a:pPr marL="0" indent="0">
              <a:buNone/>
            </a:pPr>
            <a:endParaRPr lang="cs-CZ" sz="9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84976" cy="6408712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smtClean="0">
                <a:solidFill>
                  <a:srgbClr val="FF0000"/>
                </a:solidFill>
              </a:rPr>
              <a:t>červeně</a:t>
            </a:r>
            <a:r>
              <a:rPr lang="cs-CZ" sz="2000" dirty="0" smtClean="0">
                <a:solidFill>
                  <a:srgbClr val="002060"/>
                </a:solidFill>
              </a:rPr>
              <a:t> slabiku MA, </a:t>
            </a:r>
            <a:r>
              <a:rPr lang="cs-CZ" sz="2000" dirty="0" smtClean="0">
                <a:solidFill>
                  <a:srgbClr val="00B0F0"/>
                </a:solidFill>
              </a:rPr>
              <a:t>modře</a:t>
            </a:r>
            <a:r>
              <a:rPr lang="cs-CZ" sz="2000" dirty="0" smtClean="0">
                <a:solidFill>
                  <a:srgbClr val="002060"/>
                </a:solidFill>
              </a:rPr>
              <a:t> LA, </a:t>
            </a:r>
            <a:r>
              <a:rPr lang="cs-CZ" sz="2000" dirty="0" smtClean="0">
                <a:solidFill>
                  <a:srgbClr val="00B050"/>
                </a:solidFill>
              </a:rPr>
              <a:t>zeleně</a:t>
            </a:r>
            <a:r>
              <a:rPr lang="cs-CZ" sz="2000" dirty="0" smtClean="0">
                <a:solidFill>
                  <a:srgbClr val="002060"/>
                </a:solidFill>
              </a:rPr>
              <a:t> SA,</a:t>
            </a:r>
            <a:r>
              <a:rPr lang="cs-CZ" sz="2000" dirty="0" smtClean="0"/>
              <a:t> černě </a:t>
            </a:r>
            <a:r>
              <a:rPr lang="cs-CZ" sz="2000" dirty="0" smtClean="0">
                <a:solidFill>
                  <a:srgbClr val="002060"/>
                </a:solidFill>
              </a:rPr>
              <a:t>PA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rgbClr val="002060"/>
                </a:solidFill>
              </a:rPr>
              <a:t>MAPA LASO JULA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rgbClr val="002060"/>
                </a:solidFill>
              </a:rPr>
              <a:t>PASE OLA SAMA</a:t>
            </a:r>
            <a:br>
              <a:rPr lang="cs-CZ" sz="9600" dirty="0" smtClean="0">
                <a:solidFill>
                  <a:srgbClr val="002060"/>
                </a:solidFill>
              </a:rPr>
            </a:br>
            <a:r>
              <a:rPr lang="cs-CZ" sz="9600" dirty="0" smtClean="0">
                <a:solidFill>
                  <a:srgbClr val="002060"/>
                </a:solidFill>
              </a:rPr>
              <a:t>JELA PEPA MÍSA</a:t>
            </a:r>
            <a:endParaRPr lang="cs-CZ" sz="9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81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60648"/>
            <a:ext cx="793122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Spojuj slabiky a tvoř slova. Slova použij ve větách.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99592" y="12125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JU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8015" y="1232279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LI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6056" y="1212566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49469" y="1170227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695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78015" y="272131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LA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0255" y="4058491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SI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78015" y="4058491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53639" y="2695066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JU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142584" y="2695066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02696" y="4058491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JÁ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42584" y="4043002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84428" y="5492080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81463" y="550614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102696" y="5492080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JÁ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42584" y="5373216"/>
            <a:ext cx="914400" cy="914400"/>
          </a:xfrm>
          <a:prstGeom prst="rect">
            <a:avLst/>
          </a:prstGeom>
          <a:solidFill>
            <a:srgbClr val="E137A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SÁ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věty a zakroužkuj jména dětí.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Pepa má laso. Ola solí.</a:t>
            </a:r>
          </a:p>
          <a:p>
            <a:pPr marL="0" indent="0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Malá Jula jásá. Ema má lupu. Mámo máme Elu.</a:t>
            </a:r>
          </a:p>
          <a:p>
            <a:pPr marL="0" indent="0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Míla jí jelito. Otu pálí pusa.</a:t>
            </a:r>
          </a:p>
          <a:p>
            <a:pPr marL="0" indent="0">
              <a:buNone/>
            </a:pPr>
            <a:r>
              <a:rPr lang="cs-CZ" sz="6000" dirty="0" smtClean="0">
                <a:solidFill>
                  <a:srgbClr val="002060"/>
                </a:solidFill>
              </a:rPr>
              <a:t>Tom solí maso a Ema má sílu.</a:t>
            </a:r>
            <a:endParaRPr lang="cs-CZ" sz="6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FF00"/>
                </a:solidFill>
              </a:rPr>
              <a:t>   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Pokus se přečíst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věty a opiš je velkými písmeny.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 U pole je motýl. 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 Pepa má pilu. </a:t>
            </a:r>
          </a:p>
          <a:p>
            <a:pPr marL="0" indent="0">
              <a:buNone/>
            </a:pPr>
            <a:endParaRPr lang="cs-CZ" sz="40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 Jula se tulí.</a:t>
            </a:r>
            <a:endParaRPr lang="cs-CZ" sz="4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sz="4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opravdu všichni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12" name="12cípá hvězda 11"/>
          <p:cNvSpPr/>
          <p:nvPr/>
        </p:nvSpPr>
        <p:spPr>
          <a:xfrm>
            <a:off x="5076056" y="3141743"/>
            <a:ext cx="3816423" cy="3312368"/>
          </a:xfrm>
          <a:prstGeom prst="star12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6300192" y="4221088"/>
            <a:ext cx="457200" cy="457200"/>
          </a:xfrm>
          <a:prstGeom prst="flowChartConnector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295728" y="4216540"/>
            <a:ext cx="457200" cy="457200"/>
          </a:xfrm>
          <a:prstGeom prst="flowChartConnector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6975319" y="4891267"/>
            <a:ext cx="311461" cy="22860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hnutý pruh 18"/>
          <p:cNvSpPr/>
          <p:nvPr/>
        </p:nvSpPr>
        <p:spPr>
          <a:xfrm flipV="1">
            <a:off x="6300192" y="4936907"/>
            <a:ext cx="1527626" cy="724341"/>
          </a:xfrm>
          <a:prstGeom prst="blockArc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612</TotalTime>
  <Words>269</Words>
  <Application>Microsoft Office PowerPoint</Application>
  <PresentationFormat>Předvádění na obrazovce (4:3)</PresentationFormat>
  <Paragraphs>66</Paragraphs>
  <Slides>10</Slides>
  <Notes>3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76</cp:revision>
  <cp:lastPrinted>2011-11-07T13:07:31Z</cp:lastPrinted>
  <dcterms:created xsi:type="dcterms:W3CDTF">2011-11-02T10:29:00Z</dcterms:created>
  <dcterms:modified xsi:type="dcterms:W3CDTF">2012-01-15T08:54:07Z</dcterms:modified>
</cp:coreProperties>
</file>