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4" r:id="rId8"/>
    <p:sldId id="262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520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581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710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7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199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951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07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023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161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51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16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07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6019169"/>
              </p:ext>
            </p:extLst>
          </p:nvPr>
        </p:nvGraphicFramePr>
        <p:xfrm>
          <a:off x="1665288" y="2414588"/>
          <a:ext cx="5813425" cy="2909361"/>
        </p:xfrm>
        <a:graphic>
          <a:graphicData uri="http://schemas.openxmlformats.org/drawingml/2006/table">
            <a:tbl>
              <a:tblPr/>
              <a:tblGrid>
                <a:gridCol w="1394544"/>
                <a:gridCol w="4418881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6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VY_32_Inovace_3299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Pronouns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Zájmena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používání osobních a přivlastňovacích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zájmen.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zná přivlastňovací zájmena nesamostatná a ovládá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jejich umístění ve větě.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449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 – osobní zájmena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I</a:t>
            </a:r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</a:p>
          <a:p>
            <a:r>
              <a:rPr lang="cs-CZ" dirty="0"/>
              <a:t>h</a:t>
            </a:r>
            <a:r>
              <a:rPr lang="cs-CZ" dirty="0" smtClean="0"/>
              <a:t>e </a:t>
            </a:r>
          </a:p>
          <a:p>
            <a:r>
              <a:rPr lang="cs-CZ" dirty="0" err="1"/>
              <a:t>s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endParaRPr lang="cs-CZ" dirty="0" smtClean="0"/>
          </a:p>
          <a:p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they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já</a:t>
            </a:r>
          </a:p>
          <a:p>
            <a:r>
              <a:rPr lang="cs-CZ" dirty="0"/>
              <a:t>t</a:t>
            </a:r>
            <a:r>
              <a:rPr lang="cs-CZ" dirty="0" smtClean="0"/>
              <a:t>y</a:t>
            </a:r>
          </a:p>
          <a:p>
            <a:r>
              <a:rPr lang="cs-CZ" dirty="0"/>
              <a:t>o</a:t>
            </a:r>
            <a:r>
              <a:rPr lang="cs-CZ" dirty="0" smtClean="0"/>
              <a:t>n</a:t>
            </a:r>
          </a:p>
          <a:p>
            <a:r>
              <a:rPr lang="cs-CZ" dirty="0"/>
              <a:t>o</a:t>
            </a:r>
            <a:r>
              <a:rPr lang="cs-CZ" dirty="0" smtClean="0"/>
              <a:t>na</a:t>
            </a:r>
          </a:p>
          <a:p>
            <a:r>
              <a:rPr lang="cs-CZ" dirty="0"/>
              <a:t>o</a:t>
            </a:r>
            <a:r>
              <a:rPr lang="cs-CZ" dirty="0" smtClean="0"/>
              <a:t>no</a:t>
            </a:r>
          </a:p>
          <a:p>
            <a:r>
              <a:rPr lang="cs-CZ" dirty="0"/>
              <a:t>m</a:t>
            </a:r>
            <a:r>
              <a:rPr lang="cs-CZ" dirty="0" smtClean="0"/>
              <a:t>y</a:t>
            </a:r>
          </a:p>
          <a:p>
            <a:r>
              <a:rPr lang="cs-CZ" dirty="0"/>
              <a:t>v</a:t>
            </a:r>
            <a:r>
              <a:rPr lang="cs-CZ" dirty="0" smtClean="0"/>
              <a:t>y</a:t>
            </a:r>
          </a:p>
          <a:p>
            <a:r>
              <a:rPr lang="cs-CZ" dirty="0" smtClean="0"/>
              <a:t>oni</a:t>
            </a:r>
            <a:endParaRPr lang="cs-CZ" dirty="0"/>
          </a:p>
        </p:txBody>
      </p:sp>
      <p:pic>
        <p:nvPicPr>
          <p:cNvPr id="1026" name="Picture 2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988" y="2925763"/>
            <a:ext cx="1706562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325" y="3082925"/>
            <a:ext cx="1830388" cy="156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207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err="1" smtClean="0"/>
              <a:t>Possesive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I                  </a:t>
            </a:r>
            <a:r>
              <a:rPr lang="cs-CZ" b="1" dirty="0" smtClean="0"/>
              <a:t>my</a:t>
            </a:r>
            <a:endParaRPr lang="cs-CZ" b="1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err="1" smtClean="0"/>
              <a:t>your</a:t>
            </a:r>
            <a:endParaRPr lang="cs-CZ" b="1" dirty="0"/>
          </a:p>
          <a:p>
            <a:r>
              <a:rPr lang="cs-CZ" dirty="0"/>
              <a:t>he </a:t>
            </a:r>
            <a:r>
              <a:rPr lang="cs-CZ" dirty="0" smtClean="0"/>
              <a:t>              </a:t>
            </a:r>
            <a:r>
              <a:rPr lang="cs-CZ" b="1" dirty="0" smtClean="0"/>
              <a:t>his</a:t>
            </a:r>
            <a:endParaRPr lang="cs-CZ" b="1" dirty="0"/>
          </a:p>
          <a:p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smtClean="0"/>
              <a:t>her</a:t>
            </a:r>
            <a:endParaRPr lang="cs-CZ" b="1" dirty="0"/>
          </a:p>
          <a:p>
            <a:r>
              <a:rPr lang="cs-CZ" dirty="0" err="1"/>
              <a:t>i</a:t>
            </a:r>
            <a:r>
              <a:rPr lang="cs-CZ" dirty="0" err="1" smtClean="0"/>
              <a:t>t</a:t>
            </a:r>
            <a:r>
              <a:rPr lang="cs-CZ" dirty="0" smtClean="0"/>
              <a:t>                 </a:t>
            </a:r>
            <a:r>
              <a:rPr lang="cs-CZ" b="1" dirty="0" err="1" smtClean="0"/>
              <a:t>its</a:t>
            </a:r>
            <a:endParaRPr lang="cs-CZ" b="1" dirty="0"/>
          </a:p>
          <a:p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             </a:t>
            </a:r>
            <a:r>
              <a:rPr lang="cs-CZ" b="1" dirty="0" err="1" smtClean="0"/>
              <a:t>our</a:t>
            </a:r>
            <a:endParaRPr lang="cs-CZ" b="1" dirty="0"/>
          </a:p>
          <a:p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b="1" dirty="0" err="1" smtClean="0"/>
              <a:t>your</a:t>
            </a:r>
            <a:endParaRPr lang="cs-CZ" b="1" dirty="0"/>
          </a:p>
          <a:p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          </a:t>
            </a:r>
            <a:r>
              <a:rPr lang="cs-CZ" b="1" dirty="0" err="1" smtClean="0"/>
              <a:t>their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oje</a:t>
            </a:r>
          </a:p>
          <a:p>
            <a:r>
              <a:rPr lang="cs-CZ" dirty="0"/>
              <a:t>t</a:t>
            </a:r>
            <a:r>
              <a:rPr lang="cs-CZ" dirty="0" smtClean="0"/>
              <a:t>voje</a:t>
            </a:r>
          </a:p>
          <a:p>
            <a:r>
              <a:rPr lang="cs-CZ" dirty="0"/>
              <a:t>j</a:t>
            </a:r>
            <a:r>
              <a:rPr lang="cs-CZ" dirty="0" smtClean="0"/>
              <a:t>eho</a:t>
            </a:r>
          </a:p>
          <a:p>
            <a:r>
              <a:rPr lang="cs-CZ" dirty="0"/>
              <a:t>j</a:t>
            </a:r>
            <a:r>
              <a:rPr lang="cs-CZ" dirty="0" smtClean="0"/>
              <a:t>ejí</a:t>
            </a:r>
          </a:p>
          <a:p>
            <a:r>
              <a:rPr lang="cs-CZ" dirty="0"/>
              <a:t>j</a:t>
            </a:r>
            <a:r>
              <a:rPr lang="cs-CZ" dirty="0" smtClean="0"/>
              <a:t>eho</a:t>
            </a:r>
          </a:p>
          <a:p>
            <a:r>
              <a:rPr lang="cs-CZ" dirty="0"/>
              <a:t>n</a:t>
            </a:r>
            <a:r>
              <a:rPr lang="cs-CZ" dirty="0" smtClean="0"/>
              <a:t>aše</a:t>
            </a:r>
          </a:p>
          <a:p>
            <a:r>
              <a:rPr lang="cs-CZ" dirty="0"/>
              <a:t>v</a:t>
            </a:r>
            <a:r>
              <a:rPr lang="cs-CZ" dirty="0" smtClean="0"/>
              <a:t>aše</a:t>
            </a:r>
          </a:p>
          <a:p>
            <a:r>
              <a:rPr lang="cs-CZ" dirty="0" smtClean="0"/>
              <a:t>jejich</a:t>
            </a:r>
            <a:endParaRPr lang="cs-CZ" dirty="0"/>
          </a:p>
        </p:txBody>
      </p:sp>
      <p:pic>
        <p:nvPicPr>
          <p:cNvPr id="2050" name="Picture 2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313" y="2633663"/>
            <a:ext cx="1868487" cy="177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33298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i="1" dirty="0" smtClean="0"/>
              <a:t>I / My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Richard.</a:t>
            </a:r>
          </a:p>
          <a:p>
            <a:r>
              <a:rPr lang="cs-CZ" i="1" dirty="0" smtClean="0"/>
              <a:t>Her / </a:t>
            </a:r>
            <a:r>
              <a:rPr lang="cs-CZ" i="1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i="1" dirty="0" err="1" smtClean="0"/>
              <a:t>We</a:t>
            </a:r>
            <a:r>
              <a:rPr lang="cs-CZ" i="1" dirty="0" smtClean="0"/>
              <a:t> / </a:t>
            </a:r>
            <a:r>
              <a:rPr lang="cs-CZ" i="1" dirty="0" err="1" smtClean="0"/>
              <a:t>Our</a:t>
            </a:r>
            <a:r>
              <a:rPr lang="cs-CZ" i="1" dirty="0" smtClean="0"/>
              <a:t> </a:t>
            </a:r>
            <a:r>
              <a:rPr lang="cs-CZ" dirty="0" err="1" smtClean="0"/>
              <a:t>guinea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r>
              <a:rPr lang="cs-CZ" i="1" dirty="0" err="1" smtClean="0"/>
              <a:t>Their</a:t>
            </a:r>
            <a:r>
              <a:rPr lang="cs-CZ" i="1" dirty="0" smtClean="0"/>
              <a:t> /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Italian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/ </a:t>
            </a:r>
            <a:r>
              <a:rPr lang="cs-CZ" i="1" dirty="0" err="1" smtClean="0"/>
              <a:t>your</a:t>
            </a:r>
            <a:r>
              <a:rPr lang="cs-CZ" i="1" dirty="0" smtClean="0"/>
              <a:t> 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/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i="1" dirty="0" smtClean="0"/>
              <a:t>he / his </a:t>
            </a:r>
            <a:r>
              <a:rPr lang="cs-CZ" dirty="0" smtClean="0"/>
              <a:t>dog.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/ </a:t>
            </a:r>
            <a:r>
              <a:rPr lang="cs-CZ" i="1" dirty="0" err="1" smtClean="0"/>
              <a:t>Their</a:t>
            </a:r>
            <a:r>
              <a:rPr lang="cs-CZ" i="1" dirty="0" smtClean="0"/>
              <a:t>  </a:t>
            </a:r>
            <a:r>
              <a:rPr lang="cs-CZ" dirty="0" smtClean="0"/>
              <a:t>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447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i="1" dirty="0" smtClean="0"/>
              <a:t>I / </a:t>
            </a:r>
            <a:r>
              <a:rPr lang="cs-CZ" i="1" dirty="0" smtClean="0">
                <a:solidFill>
                  <a:srgbClr val="FF0000"/>
                </a:solidFill>
              </a:rPr>
              <a:t>My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Richard.</a:t>
            </a:r>
          </a:p>
          <a:p>
            <a:r>
              <a:rPr lang="cs-CZ" i="1" dirty="0" smtClean="0"/>
              <a:t>Her / </a:t>
            </a:r>
            <a:r>
              <a:rPr lang="cs-CZ" i="1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.</a:t>
            </a:r>
          </a:p>
          <a:p>
            <a:r>
              <a:rPr lang="cs-CZ" i="1" dirty="0" err="1" smtClean="0"/>
              <a:t>We</a:t>
            </a:r>
            <a:r>
              <a:rPr lang="cs-CZ" i="1" dirty="0" smtClean="0"/>
              <a:t> / </a:t>
            </a:r>
            <a:r>
              <a:rPr lang="cs-CZ" i="1" dirty="0" err="1" smtClean="0">
                <a:solidFill>
                  <a:srgbClr val="FF0000"/>
                </a:solidFill>
              </a:rPr>
              <a:t>Our</a:t>
            </a:r>
            <a:r>
              <a:rPr lang="cs-CZ" i="1" dirty="0" smtClean="0"/>
              <a:t> </a:t>
            </a:r>
            <a:r>
              <a:rPr lang="cs-CZ" dirty="0" err="1" smtClean="0"/>
              <a:t>guinea</a:t>
            </a:r>
            <a:r>
              <a:rPr lang="cs-CZ" dirty="0" smtClean="0"/>
              <a:t> </a:t>
            </a:r>
            <a:r>
              <a:rPr lang="cs-CZ" dirty="0" err="1" smtClean="0"/>
              <a:t>pig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r>
              <a:rPr lang="cs-CZ" i="1" dirty="0" err="1" smtClean="0">
                <a:solidFill>
                  <a:srgbClr val="FF0000"/>
                </a:solidFill>
              </a:rPr>
              <a:t>Their</a:t>
            </a:r>
            <a:r>
              <a:rPr lang="cs-CZ" i="1" dirty="0" smtClean="0"/>
              <a:t> /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dirty="0" err="1" smtClean="0"/>
              <a:t>mother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</a:t>
            </a:r>
            <a:r>
              <a:rPr lang="cs-CZ" dirty="0" err="1" smtClean="0"/>
              <a:t>Italian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you</a:t>
            </a:r>
            <a:r>
              <a:rPr lang="cs-CZ" i="1" dirty="0" smtClean="0"/>
              <a:t> / </a:t>
            </a:r>
            <a:r>
              <a:rPr lang="cs-CZ" i="1" dirty="0" err="1" smtClean="0"/>
              <a:t>your</a:t>
            </a:r>
            <a:r>
              <a:rPr lang="cs-CZ" i="1" dirty="0" smtClean="0"/>
              <a:t> 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i="1" dirty="0" err="1" smtClean="0"/>
              <a:t>you</a:t>
            </a:r>
            <a:r>
              <a:rPr lang="cs-CZ" i="1" dirty="0" smtClean="0"/>
              <a:t> / </a:t>
            </a:r>
            <a:r>
              <a:rPr lang="cs-CZ" i="1" dirty="0" err="1" smtClean="0">
                <a:solidFill>
                  <a:srgbClr val="FF0000"/>
                </a:solidFill>
              </a:rPr>
              <a:t>your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birthday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i="1" dirty="0" smtClean="0"/>
              <a:t>he / </a:t>
            </a:r>
            <a:r>
              <a:rPr lang="cs-CZ" i="1" dirty="0" smtClean="0">
                <a:solidFill>
                  <a:srgbClr val="FF0000"/>
                </a:solidFill>
              </a:rPr>
              <a:t>his</a:t>
            </a:r>
            <a:r>
              <a:rPr lang="cs-CZ" i="1" dirty="0" smtClean="0"/>
              <a:t> </a:t>
            </a:r>
            <a:r>
              <a:rPr lang="cs-CZ" dirty="0" smtClean="0"/>
              <a:t>dog.</a:t>
            </a:r>
          </a:p>
          <a:p>
            <a:r>
              <a:rPr lang="cs-CZ" i="1" dirty="0" err="1" smtClean="0">
                <a:solidFill>
                  <a:srgbClr val="FF0000"/>
                </a:solidFill>
              </a:rPr>
              <a:t>They</a:t>
            </a:r>
            <a:r>
              <a:rPr lang="cs-CZ" i="1" dirty="0" smtClean="0">
                <a:solidFill>
                  <a:srgbClr val="FF0000"/>
                </a:solidFill>
              </a:rPr>
              <a:t>/</a:t>
            </a:r>
            <a:r>
              <a:rPr lang="cs-CZ" i="1" dirty="0" smtClean="0"/>
              <a:t> </a:t>
            </a:r>
            <a:r>
              <a:rPr lang="cs-CZ" i="1" dirty="0" err="1" smtClean="0"/>
              <a:t>Their</a:t>
            </a:r>
            <a:r>
              <a:rPr lang="cs-CZ" i="1" dirty="0" smtClean="0"/>
              <a:t>  </a:t>
            </a:r>
            <a:r>
              <a:rPr lang="cs-CZ" dirty="0" smtClean="0"/>
              <a:t>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938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…………….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house. </a:t>
            </a:r>
            <a:r>
              <a:rPr lang="cs-CZ" dirty="0" err="1" smtClean="0"/>
              <a:t>It´s</a:t>
            </a:r>
            <a:r>
              <a:rPr lang="cs-CZ" dirty="0" smtClean="0"/>
              <a:t> …………....house.</a:t>
            </a:r>
          </a:p>
          <a:p>
            <a:r>
              <a:rPr lang="cs-CZ" dirty="0" err="1" smtClean="0"/>
              <a:t>You´ve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……………</a:t>
            </a:r>
            <a:r>
              <a:rPr lang="cs-CZ" dirty="0" err="1" smtClean="0"/>
              <a:t>watch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bike. </a:t>
            </a:r>
            <a:r>
              <a:rPr lang="cs-CZ" dirty="0" err="1" smtClean="0"/>
              <a:t>It´s</a:t>
            </a:r>
            <a:r>
              <a:rPr lang="cs-CZ" dirty="0" smtClean="0"/>
              <a:t> …………….bike.</a:t>
            </a:r>
          </a:p>
          <a:p>
            <a:r>
              <a:rPr lang="cs-CZ" dirty="0" err="1" smtClean="0"/>
              <a:t>We´ve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computer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………..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a </a:t>
            </a:r>
            <a:r>
              <a:rPr lang="cs-CZ" dirty="0" err="1" smtClean="0"/>
              <a:t>bird</a:t>
            </a:r>
            <a:r>
              <a:rPr lang="cs-CZ" dirty="0" smtClean="0"/>
              <a:t>.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……………</a:t>
            </a:r>
            <a:r>
              <a:rPr lang="cs-CZ" dirty="0" err="1" smtClean="0"/>
              <a:t>bird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hamster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………</a:t>
            </a:r>
            <a:r>
              <a:rPr lang="cs-CZ" dirty="0" err="1" smtClean="0"/>
              <a:t>hamster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7030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my </a:t>
            </a:r>
            <a:r>
              <a:rPr lang="cs-CZ" dirty="0" err="1" smtClean="0"/>
              <a:t>brother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house.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their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house.</a:t>
            </a:r>
          </a:p>
          <a:p>
            <a:r>
              <a:rPr lang="cs-CZ" dirty="0" err="1" smtClean="0"/>
              <a:t>You´ve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watch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bike.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his </a:t>
            </a:r>
            <a:r>
              <a:rPr lang="cs-CZ" dirty="0" smtClean="0"/>
              <a:t>bike.</a:t>
            </a:r>
          </a:p>
          <a:p>
            <a:r>
              <a:rPr lang="cs-CZ" dirty="0" err="1" smtClean="0"/>
              <a:t>We´ve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computer</a:t>
            </a:r>
            <a:r>
              <a:rPr lang="cs-CZ" dirty="0" smtClean="0"/>
              <a:t>. </a:t>
            </a:r>
            <a:r>
              <a:rPr lang="cs-CZ" dirty="0" err="1" smtClean="0"/>
              <a:t>This</a:t>
            </a:r>
            <a:r>
              <a:rPr lang="cs-CZ" dirty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a </a:t>
            </a:r>
            <a:r>
              <a:rPr lang="cs-CZ" dirty="0" err="1" smtClean="0"/>
              <a:t>bird</a:t>
            </a:r>
            <a:r>
              <a:rPr lang="cs-CZ" dirty="0" smtClean="0"/>
              <a:t>.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her </a:t>
            </a:r>
            <a:r>
              <a:rPr lang="cs-CZ" dirty="0" err="1" smtClean="0"/>
              <a:t>bird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They´ve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hamster</a:t>
            </a:r>
            <a:r>
              <a:rPr lang="cs-CZ" dirty="0" smtClean="0"/>
              <a:t>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their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hamster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979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………….</a:t>
            </a:r>
            <a:r>
              <a:rPr lang="cs-CZ" sz="3600" dirty="0" err="1" smtClean="0"/>
              <a:t>job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saw</a:t>
            </a:r>
            <a:r>
              <a:rPr lang="cs-CZ" sz="3600" dirty="0" smtClean="0"/>
              <a:t> </a:t>
            </a:r>
            <a:r>
              <a:rPr lang="cs-CZ" sz="3600" dirty="0" err="1" smtClean="0"/>
              <a:t>Liz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………….</a:t>
            </a:r>
            <a:r>
              <a:rPr lang="cs-CZ" sz="3600" dirty="0" err="1" smtClean="0"/>
              <a:t>husband</a:t>
            </a:r>
            <a:r>
              <a:rPr lang="cs-CZ" sz="3600" dirty="0" smtClean="0"/>
              <a:t>, Peter.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washing</a:t>
            </a:r>
            <a:r>
              <a:rPr lang="cs-CZ" sz="3600" dirty="0" smtClean="0"/>
              <a:t> ………….</a:t>
            </a:r>
            <a:r>
              <a:rPr lang="cs-CZ" sz="3600" dirty="0" err="1" smtClean="0"/>
              <a:t>hands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Julia </a:t>
            </a:r>
            <a:r>
              <a:rPr lang="cs-CZ" sz="3600" dirty="0" err="1" smtClean="0"/>
              <a:t>lives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……………</a:t>
            </a:r>
            <a:r>
              <a:rPr lang="cs-CZ" sz="3600" dirty="0" err="1" smtClean="0"/>
              <a:t>parents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/>
              <a:t>tennis</a:t>
            </a:r>
            <a:r>
              <a:rPr lang="cs-CZ" sz="3600" dirty="0" smtClean="0"/>
              <a:t>. </a:t>
            </a:r>
            <a:r>
              <a:rPr lang="cs-CZ" sz="3600" dirty="0" err="1" smtClean="0"/>
              <a:t>It´s</a:t>
            </a:r>
            <a:r>
              <a:rPr lang="cs-CZ" sz="3600" dirty="0" smtClean="0"/>
              <a:t> …………</a:t>
            </a:r>
            <a:r>
              <a:rPr lang="cs-CZ" sz="3600" dirty="0" err="1" smtClean="0"/>
              <a:t>favourite</a:t>
            </a:r>
            <a:r>
              <a:rPr lang="cs-CZ" sz="3600" dirty="0" smtClean="0"/>
              <a:t> sport.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3600" dirty="0" err="1" smtClean="0"/>
              <a:t>tree</a:t>
            </a:r>
            <a:r>
              <a:rPr lang="cs-CZ" sz="3600" dirty="0" smtClean="0"/>
              <a:t>.   ……..</a:t>
            </a:r>
            <a:r>
              <a:rPr lang="cs-CZ" sz="3600" dirty="0" err="1" smtClean="0"/>
              <a:t>leaves</a:t>
            </a:r>
            <a:r>
              <a:rPr lang="cs-CZ" sz="3600" dirty="0" smtClean="0"/>
              <a:t> are a </a:t>
            </a:r>
            <a:r>
              <a:rPr lang="cs-CZ" sz="3600" dirty="0" err="1" smtClean="0"/>
              <a:t>beautiful</a:t>
            </a:r>
            <a:r>
              <a:rPr lang="cs-CZ" sz="3600" dirty="0" smtClean="0"/>
              <a:t> </a:t>
            </a:r>
            <a:r>
              <a:rPr lang="cs-CZ" sz="3600" dirty="0" err="1" smtClean="0"/>
              <a:t>colour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live </a:t>
            </a:r>
            <a:r>
              <a:rPr lang="cs-CZ" sz="3600" dirty="0" err="1" smtClean="0"/>
              <a:t>with</a:t>
            </a:r>
            <a:r>
              <a:rPr lang="cs-CZ" sz="3600" dirty="0" smtClean="0"/>
              <a:t> …………</a:t>
            </a:r>
            <a:r>
              <a:rPr lang="cs-CZ" sz="3600" dirty="0" err="1" smtClean="0"/>
              <a:t>parents</a:t>
            </a:r>
            <a:r>
              <a:rPr lang="cs-CZ" sz="3600" dirty="0"/>
              <a:t>.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54939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Do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your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job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saw</a:t>
            </a:r>
            <a:r>
              <a:rPr lang="cs-CZ" sz="3600" dirty="0" smtClean="0"/>
              <a:t> </a:t>
            </a:r>
            <a:r>
              <a:rPr lang="cs-CZ" sz="3600" dirty="0" err="1" smtClean="0"/>
              <a:t>Liz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her </a:t>
            </a:r>
            <a:r>
              <a:rPr lang="cs-CZ" sz="3600" dirty="0" err="1" smtClean="0"/>
              <a:t>husband</a:t>
            </a:r>
            <a:r>
              <a:rPr lang="cs-CZ" sz="3600" dirty="0" smtClean="0"/>
              <a:t>, Peter.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washing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his </a:t>
            </a:r>
            <a:r>
              <a:rPr lang="cs-CZ" sz="3600" dirty="0" err="1" smtClean="0"/>
              <a:t>hands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Julia </a:t>
            </a:r>
            <a:r>
              <a:rPr lang="cs-CZ" sz="3600" dirty="0" err="1" smtClean="0"/>
              <a:t>lives</a:t>
            </a:r>
            <a:r>
              <a:rPr lang="cs-CZ" sz="3600" dirty="0" smtClean="0"/>
              <a:t>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her </a:t>
            </a:r>
            <a:r>
              <a:rPr lang="cs-CZ" sz="3600" dirty="0" err="1" smtClean="0"/>
              <a:t>parents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I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  <a:r>
              <a:rPr lang="cs-CZ" sz="3600" dirty="0" err="1" smtClean="0"/>
              <a:t>tennis</a:t>
            </a:r>
            <a:r>
              <a:rPr lang="cs-CZ" sz="3600" dirty="0" smtClean="0"/>
              <a:t>. </a:t>
            </a:r>
            <a:r>
              <a:rPr lang="cs-CZ" sz="3600" dirty="0" err="1" smtClean="0"/>
              <a:t>It´s</a:t>
            </a:r>
            <a:r>
              <a:rPr lang="cs-CZ" sz="3600" dirty="0" smtClean="0"/>
              <a:t>  </a:t>
            </a:r>
            <a:r>
              <a:rPr lang="cs-CZ" sz="3600" dirty="0" smtClean="0">
                <a:solidFill>
                  <a:srgbClr val="FF0000"/>
                </a:solidFill>
              </a:rPr>
              <a:t>my </a:t>
            </a:r>
            <a:r>
              <a:rPr lang="cs-CZ" sz="3600" dirty="0" err="1" smtClean="0"/>
              <a:t>favourite</a:t>
            </a:r>
            <a:r>
              <a:rPr lang="cs-CZ" sz="3600" dirty="0" smtClean="0"/>
              <a:t> sport.</a:t>
            </a:r>
          </a:p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a </a:t>
            </a:r>
            <a:r>
              <a:rPr lang="cs-CZ" sz="3600" dirty="0" err="1" smtClean="0"/>
              <a:t>tree</a:t>
            </a:r>
            <a:r>
              <a:rPr lang="cs-CZ" sz="3600" dirty="0" smtClean="0"/>
              <a:t>.   </a:t>
            </a:r>
            <a:r>
              <a:rPr lang="cs-CZ" sz="3600" dirty="0" err="1" smtClean="0">
                <a:solidFill>
                  <a:srgbClr val="FF0000"/>
                </a:solidFill>
              </a:rPr>
              <a:t>Its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leaves</a:t>
            </a:r>
            <a:r>
              <a:rPr lang="cs-CZ" sz="3600" dirty="0" smtClean="0"/>
              <a:t> are a </a:t>
            </a:r>
            <a:r>
              <a:rPr lang="cs-CZ" sz="3600" dirty="0" err="1" smtClean="0"/>
              <a:t>beautiful</a:t>
            </a:r>
            <a:r>
              <a:rPr lang="cs-CZ" sz="3600" dirty="0" smtClean="0"/>
              <a:t> </a:t>
            </a:r>
            <a:r>
              <a:rPr lang="cs-CZ" sz="3600" dirty="0" err="1" smtClean="0"/>
              <a:t>colour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live </a:t>
            </a:r>
            <a:r>
              <a:rPr lang="cs-CZ" sz="3600" dirty="0" err="1" smtClean="0"/>
              <a:t>with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our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/>
              <a:t>parents</a:t>
            </a:r>
            <a:r>
              <a:rPr lang="cs-CZ" sz="3600" dirty="0"/>
              <a:t>.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350140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12650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484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Personal Pronouns – osobní zájmena</vt:lpstr>
      <vt:lpstr>Possesive adjectives</vt:lpstr>
      <vt:lpstr>Choose the correct form:</vt:lpstr>
      <vt:lpstr>Řešení:</vt:lpstr>
      <vt:lpstr>Complete the sentences:</vt:lpstr>
      <vt:lpstr>Řešení:</vt:lpstr>
      <vt:lpstr>Complete: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13</cp:revision>
  <dcterms:created xsi:type="dcterms:W3CDTF">2012-03-31T07:43:38Z</dcterms:created>
  <dcterms:modified xsi:type="dcterms:W3CDTF">2012-04-09T18:51:31Z</dcterms:modified>
</cp:coreProperties>
</file>