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9" r:id="rId3"/>
    <p:sldId id="260" r:id="rId4"/>
    <p:sldId id="256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00976"/>
              </p:ext>
            </p:extLst>
          </p:nvPr>
        </p:nvGraphicFramePr>
        <p:xfrm>
          <a:off x="1665288" y="2414588"/>
          <a:ext cx="5813425" cy="292608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continuous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– otázka,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krátké odpovědi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Přítomný čas průběhový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tvorbu přítomného času průběhového v otázce a krátkých odpovědích.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chápe použití přítomného času, tvoří a používá věty oznamovací, záporné i otázky; odlišuje jeho použití od použití přítomného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času prostého.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334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Přítomný čas </a:t>
            </a:r>
            <a:r>
              <a:rPr lang="cs-CZ" dirty="0" smtClean="0"/>
              <a:t>průběhový </a:t>
            </a:r>
            <a:r>
              <a:rPr lang="cs-CZ" dirty="0"/>
              <a:t>- otázka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Tvar slovesa to </a:t>
            </a:r>
            <a:r>
              <a:rPr lang="cs-CZ" sz="4000" b="1" dirty="0" err="1" smtClean="0"/>
              <a:t>be</a:t>
            </a:r>
            <a:r>
              <a:rPr lang="cs-CZ" sz="4000" b="1" dirty="0" smtClean="0"/>
              <a:t> </a:t>
            </a:r>
            <a:r>
              <a:rPr lang="cs-CZ" sz="4000" dirty="0" smtClean="0"/>
              <a:t>(</a:t>
            </a:r>
            <a:r>
              <a:rPr lang="cs-CZ" sz="4000" dirty="0" err="1"/>
              <a:t>A</a:t>
            </a:r>
            <a:r>
              <a:rPr lang="cs-CZ" sz="4000" dirty="0" err="1" smtClean="0"/>
              <a:t>m</a:t>
            </a:r>
            <a:r>
              <a:rPr lang="cs-CZ" sz="4000" dirty="0" smtClean="0"/>
              <a:t>, Are, </a:t>
            </a:r>
            <a:r>
              <a:rPr lang="cs-CZ" sz="4000" dirty="0" err="1"/>
              <a:t>I</a:t>
            </a:r>
            <a:r>
              <a:rPr lang="cs-CZ" sz="4000" dirty="0" err="1" smtClean="0"/>
              <a:t>s</a:t>
            </a:r>
            <a:r>
              <a:rPr lang="cs-CZ" sz="4000" dirty="0" smtClean="0"/>
              <a:t>)</a:t>
            </a:r>
            <a:r>
              <a:rPr lang="cs-CZ" sz="4000" b="1" dirty="0" smtClean="0"/>
              <a:t>  </a:t>
            </a:r>
            <a:r>
              <a:rPr lang="cs-CZ" sz="4000" dirty="0" smtClean="0"/>
              <a:t>+ podmět + významové sloveso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s koncovkou 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ing</a:t>
            </a:r>
            <a:r>
              <a:rPr lang="cs-CZ" sz="4000" dirty="0" smtClean="0"/>
              <a:t>….?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>
                <a:solidFill>
                  <a:srgbClr val="C00000"/>
                </a:solidFill>
              </a:rPr>
              <a:t>Am</a:t>
            </a:r>
            <a:r>
              <a:rPr lang="cs-CZ" dirty="0" smtClean="0">
                <a:solidFill>
                  <a:srgbClr val="7030A0"/>
                </a:solidFill>
              </a:rPr>
              <a:t> I </a:t>
            </a:r>
            <a:r>
              <a:rPr lang="cs-CZ" dirty="0" err="1" smtClean="0">
                <a:solidFill>
                  <a:srgbClr val="7030A0"/>
                </a:solidFill>
              </a:rPr>
              <a:t>reading</a:t>
            </a:r>
            <a:r>
              <a:rPr lang="cs-CZ" dirty="0" smtClean="0">
                <a:solidFill>
                  <a:srgbClr val="7030A0"/>
                </a:solidFill>
              </a:rPr>
              <a:t>…?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Are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you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reading</a:t>
            </a:r>
            <a:r>
              <a:rPr lang="cs-CZ" dirty="0" smtClean="0">
                <a:solidFill>
                  <a:srgbClr val="7030A0"/>
                </a:solidFill>
              </a:rPr>
              <a:t>…?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he </a:t>
            </a:r>
            <a:r>
              <a:rPr lang="cs-CZ" dirty="0" err="1" smtClean="0">
                <a:solidFill>
                  <a:srgbClr val="7030A0"/>
                </a:solidFill>
              </a:rPr>
              <a:t>reading</a:t>
            </a:r>
            <a:r>
              <a:rPr lang="cs-CZ" dirty="0" smtClean="0">
                <a:solidFill>
                  <a:srgbClr val="7030A0"/>
                </a:solidFill>
              </a:rPr>
              <a:t>…?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93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Časování -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Am</a:t>
            </a:r>
            <a:r>
              <a:rPr lang="cs-CZ" dirty="0" smtClean="0"/>
              <a:t> I  </a:t>
            </a:r>
            <a:r>
              <a:rPr lang="cs-CZ" dirty="0" err="1" smtClean="0"/>
              <a:t>playing</a:t>
            </a:r>
            <a:r>
              <a:rPr lang="cs-CZ" dirty="0" smtClean="0"/>
              <a:t>  …?                            </a:t>
            </a:r>
          </a:p>
          <a:p>
            <a:r>
              <a:rPr lang="cs-CZ" dirty="0" smtClean="0"/>
              <a:t>Are 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 he </a:t>
            </a:r>
            <a:r>
              <a:rPr lang="cs-CZ" dirty="0" err="1" smtClean="0"/>
              <a:t>playing</a:t>
            </a:r>
            <a:r>
              <a:rPr lang="cs-CZ" dirty="0" smtClean="0"/>
              <a:t> 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 </a:t>
            </a:r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…?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Hraji já …?</a:t>
            </a:r>
          </a:p>
          <a:p>
            <a:r>
              <a:rPr lang="cs-CZ" dirty="0" smtClean="0"/>
              <a:t>Hraješ  ty …?</a:t>
            </a:r>
          </a:p>
          <a:p>
            <a:r>
              <a:rPr lang="cs-CZ" dirty="0" smtClean="0"/>
              <a:t>Hraje on …?</a:t>
            </a:r>
          </a:p>
          <a:p>
            <a:r>
              <a:rPr lang="cs-CZ" dirty="0" smtClean="0"/>
              <a:t>Hraje ona …?</a:t>
            </a:r>
          </a:p>
          <a:p>
            <a:r>
              <a:rPr lang="cs-CZ" dirty="0" smtClean="0"/>
              <a:t>Hraje ono/to …?</a:t>
            </a:r>
          </a:p>
          <a:p>
            <a:r>
              <a:rPr lang="cs-CZ" dirty="0" smtClean="0"/>
              <a:t>Hrajeme  my …?</a:t>
            </a:r>
          </a:p>
          <a:p>
            <a:r>
              <a:rPr lang="cs-CZ" dirty="0" smtClean="0"/>
              <a:t>Hrajete vy …?</a:t>
            </a:r>
          </a:p>
          <a:p>
            <a:r>
              <a:rPr lang="cs-CZ" dirty="0" smtClean="0"/>
              <a:t>Hrají oni …?</a:t>
            </a:r>
          </a:p>
        </p:txBody>
      </p:sp>
    </p:spTree>
    <p:extLst>
      <p:ext uri="{BB962C8B-B14F-4D97-AF65-F5344CB8AC3E}">
        <p14:creationId xmlns:p14="http://schemas.microsoft.com/office/powerpoint/2010/main" val="10203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…… I …………………</a:t>
            </a:r>
            <a:r>
              <a:rPr lang="cs-CZ" dirty="0" err="1" smtClean="0"/>
              <a:t>English</a:t>
            </a:r>
            <a:r>
              <a:rPr lang="cs-CZ" dirty="0" smtClean="0"/>
              <a:t>?  (</a:t>
            </a:r>
            <a:r>
              <a:rPr lang="cs-CZ" dirty="0" err="1" smtClean="0"/>
              <a:t>learn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 he ………………..to </a:t>
            </a:r>
            <a:r>
              <a:rPr lang="cs-CZ" dirty="0" err="1" smtClean="0"/>
              <a:t>school</a:t>
            </a:r>
            <a:r>
              <a:rPr lang="cs-CZ" dirty="0" smtClean="0"/>
              <a:t>?  (go)</a:t>
            </a:r>
          </a:p>
          <a:p>
            <a:r>
              <a:rPr lang="cs-CZ" dirty="0" smtClean="0"/>
              <a:t>…… </a:t>
            </a:r>
            <a:r>
              <a:rPr lang="cs-CZ" dirty="0" err="1" smtClean="0"/>
              <a:t>they</a:t>
            </a:r>
            <a:r>
              <a:rPr lang="cs-CZ" dirty="0" smtClean="0"/>
              <a:t>……………….a </a:t>
            </a:r>
            <a:r>
              <a:rPr lang="cs-CZ" dirty="0" err="1" smtClean="0"/>
              <a:t>letter</a:t>
            </a:r>
            <a:r>
              <a:rPr lang="cs-CZ" dirty="0" smtClean="0"/>
              <a:t>?  (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…….</a:t>
            </a:r>
            <a:r>
              <a:rPr lang="cs-CZ" dirty="0" err="1" smtClean="0"/>
              <a:t>you</a:t>
            </a:r>
            <a:r>
              <a:rPr lang="cs-CZ" dirty="0" smtClean="0"/>
              <a:t> ……………….a </a:t>
            </a:r>
            <a:r>
              <a:rPr lang="cs-CZ" dirty="0" err="1" smtClean="0"/>
              <a:t>shower</a:t>
            </a:r>
            <a:r>
              <a:rPr lang="cs-CZ" dirty="0" smtClean="0"/>
              <a:t>? 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…….</a:t>
            </a:r>
            <a:r>
              <a:rPr lang="cs-CZ" dirty="0" err="1" smtClean="0"/>
              <a:t>she</a:t>
            </a:r>
            <a:r>
              <a:rPr lang="cs-CZ" dirty="0" smtClean="0"/>
              <a:t> ……………….an </a:t>
            </a:r>
            <a:r>
              <a:rPr lang="cs-CZ" dirty="0" err="1" smtClean="0"/>
              <a:t>exercise</a:t>
            </a:r>
            <a:r>
              <a:rPr lang="cs-CZ" dirty="0" smtClean="0"/>
              <a:t>?  (do)</a:t>
            </a:r>
          </a:p>
          <a:p>
            <a:r>
              <a:rPr lang="cs-CZ" dirty="0" smtClean="0"/>
              <a:t>…….</a:t>
            </a:r>
            <a:r>
              <a:rPr lang="cs-CZ" dirty="0" err="1" smtClean="0"/>
              <a:t>we</a:t>
            </a:r>
            <a:r>
              <a:rPr lang="cs-CZ" dirty="0" smtClean="0"/>
              <a:t> ………………..a T-</a:t>
            </a:r>
            <a:r>
              <a:rPr lang="cs-CZ" dirty="0" err="1" smtClean="0"/>
              <a:t>shirt</a:t>
            </a:r>
            <a:r>
              <a:rPr lang="cs-CZ" dirty="0" smtClean="0"/>
              <a:t>?  (</a:t>
            </a:r>
            <a:r>
              <a:rPr lang="cs-CZ" dirty="0" err="1" smtClean="0"/>
              <a:t>wear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…….it …………………..</a:t>
            </a:r>
            <a:r>
              <a:rPr lang="cs-CZ" dirty="0" err="1" smtClean="0"/>
              <a:t>volleyball</a:t>
            </a:r>
            <a:r>
              <a:rPr lang="cs-CZ" dirty="0" smtClean="0"/>
              <a:t>?  (play)</a:t>
            </a:r>
          </a:p>
        </p:txBody>
      </p:sp>
    </p:spTree>
    <p:extLst>
      <p:ext uri="{BB962C8B-B14F-4D97-AF65-F5344CB8AC3E}">
        <p14:creationId xmlns:p14="http://schemas.microsoft.com/office/powerpoint/2010/main" val="2486020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rgbClr val="FF0000"/>
                </a:solidFill>
              </a:rPr>
              <a:t>learning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  (</a:t>
            </a:r>
            <a:r>
              <a:rPr lang="cs-CZ" dirty="0" err="1" smtClean="0"/>
              <a:t>learn</a:t>
            </a:r>
            <a:r>
              <a:rPr lang="cs-CZ" dirty="0" smtClean="0"/>
              <a:t>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he  </a:t>
            </a:r>
            <a:r>
              <a:rPr lang="cs-CZ" dirty="0" err="1" smtClean="0">
                <a:solidFill>
                  <a:srgbClr val="FF0000"/>
                </a:solidFill>
              </a:rPr>
              <a:t>going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to </a:t>
            </a:r>
            <a:r>
              <a:rPr lang="cs-CZ" dirty="0" err="1" smtClean="0"/>
              <a:t>school</a:t>
            </a:r>
            <a:r>
              <a:rPr lang="cs-CZ" dirty="0" smtClean="0"/>
              <a:t>?  (go)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writing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a </a:t>
            </a:r>
            <a:r>
              <a:rPr lang="cs-CZ" dirty="0" err="1" smtClean="0"/>
              <a:t>letter</a:t>
            </a:r>
            <a:r>
              <a:rPr lang="cs-CZ" dirty="0" smtClean="0"/>
              <a:t>?  (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having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? 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doing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?  (do)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wearing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a T-</a:t>
            </a:r>
            <a:r>
              <a:rPr lang="cs-CZ" dirty="0" err="1" smtClean="0"/>
              <a:t>shirt</a:t>
            </a:r>
            <a:r>
              <a:rPr lang="cs-CZ" dirty="0" smtClean="0"/>
              <a:t>?  (</a:t>
            </a:r>
            <a:r>
              <a:rPr lang="cs-CZ" dirty="0" err="1" smtClean="0"/>
              <a:t>wear</a:t>
            </a:r>
            <a:r>
              <a:rPr lang="cs-CZ" dirty="0" smtClean="0"/>
              <a:t>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?  (play)</a:t>
            </a:r>
          </a:p>
        </p:txBody>
      </p:sp>
    </p:spTree>
    <p:extLst>
      <p:ext uri="{BB962C8B-B14F-4D97-AF65-F5344CB8AC3E}">
        <p14:creationId xmlns:p14="http://schemas.microsoft.com/office/powerpoint/2010/main" val="969313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Krátké odpovědi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Odpovědi kladné 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Odpovědi záporné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/>
              <a:t>he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 ´t.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013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Give</a:t>
            </a:r>
            <a:r>
              <a:rPr lang="cs-CZ" dirty="0" smtClean="0"/>
              <a:t> a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in a bank </a:t>
            </a:r>
            <a:r>
              <a:rPr lang="cs-CZ" dirty="0" err="1" smtClean="0"/>
              <a:t>now</a:t>
            </a:r>
            <a:r>
              <a:rPr lang="cs-CZ" dirty="0" smtClean="0"/>
              <a:t>?  (+)</a:t>
            </a:r>
          </a:p>
          <a:p>
            <a:r>
              <a:rPr lang="cs-CZ" dirty="0" smtClean="0"/>
              <a:t>………………………………………………………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moment? (-)</a:t>
            </a:r>
          </a:p>
          <a:p>
            <a:r>
              <a:rPr lang="cs-CZ" dirty="0" smtClean="0"/>
              <a:t>………………………………………………………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8 </a:t>
            </a:r>
            <a:r>
              <a:rPr lang="cs-CZ" dirty="0" err="1" smtClean="0"/>
              <a:t>o´clock</a:t>
            </a:r>
            <a:r>
              <a:rPr lang="cs-CZ" dirty="0" smtClean="0"/>
              <a:t>?  (-)</a:t>
            </a:r>
          </a:p>
          <a:p>
            <a:r>
              <a:rPr lang="cs-CZ" dirty="0" smtClean="0"/>
              <a:t>………………………………………………………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Jane </a:t>
            </a:r>
            <a:r>
              <a:rPr lang="cs-CZ" dirty="0" err="1" smtClean="0"/>
              <a:t>helping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now</a:t>
            </a:r>
            <a:r>
              <a:rPr lang="cs-CZ" dirty="0" smtClean="0"/>
              <a:t>? (+)</a:t>
            </a:r>
          </a:p>
          <a:p>
            <a:r>
              <a:rPr lang="cs-CZ" dirty="0" smtClean="0"/>
              <a:t>……………………………………………………..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269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in a bank </a:t>
            </a:r>
            <a:r>
              <a:rPr lang="cs-CZ" dirty="0" err="1" smtClean="0"/>
              <a:t>now</a:t>
            </a:r>
            <a:r>
              <a:rPr lang="cs-CZ" dirty="0" smtClean="0"/>
              <a:t>?  (+)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moment? (-)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No, he </a:t>
            </a:r>
            <a:r>
              <a:rPr lang="cs-CZ" dirty="0" err="1" smtClean="0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8 </a:t>
            </a:r>
            <a:r>
              <a:rPr lang="cs-CZ" dirty="0" err="1" smtClean="0"/>
              <a:t>o´clock</a:t>
            </a:r>
            <a:r>
              <a:rPr lang="cs-CZ" dirty="0" smtClean="0"/>
              <a:t>?  (-)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aren´t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Jane </a:t>
            </a:r>
            <a:r>
              <a:rPr lang="cs-CZ" dirty="0" err="1" smtClean="0"/>
              <a:t>helping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now</a:t>
            </a:r>
            <a:r>
              <a:rPr lang="cs-CZ" dirty="0" smtClean="0"/>
              <a:t>? (+)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391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88777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46</TotalTime>
  <Words>501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Přítomný čas průběhový - otázka</vt:lpstr>
      <vt:lpstr>Časování - otázka</vt:lpstr>
      <vt:lpstr>Make questions:</vt:lpstr>
      <vt:lpstr>Řešení:</vt:lpstr>
      <vt:lpstr>Krátké odpovědi </vt:lpstr>
      <vt:lpstr>Give a short answer: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9</cp:revision>
  <dcterms:created xsi:type="dcterms:W3CDTF">2012-03-31T07:41:59Z</dcterms:created>
  <dcterms:modified xsi:type="dcterms:W3CDTF">2012-06-27T05:05:35Z</dcterms:modified>
</cp:coreProperties>
</file>