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7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B521C9-7953-4BD3-8C14-35D31A9B385B}" type="doc">
      <dgm:prSet loTypeId="urn:microsoft.com/office/officeart/2011/layout/Tab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50D68D-3A0E-4D9C-9418-6AB70147FBC6}">
      <dgm:prSet phldrT="[Text]" custT="1"/>
      <dgm:spPr/>
      <dgm:t>
        <a:bodyPr/>
        <a:lstStyle/>
        <a:p>
          <a:pPr algn="l"/>
          <a:r>
            <a:rPr lang="cs-CZ" sz="4000" dirty="0" smtClean="0"/>
            <a:t>1. Řepný cukr</a:t>
          </a:r>
          <a:endParaRPr lang="cs-CZ" sz="4000" dirty="0"/>
        </a:p>
      </dgm:t>
    </dgm:pt>
    <dgm:pt modelId="{D129DB3A-536F-4630-81DF-1F1EB1519974}" type="parTrans" cxnId="{2C21B94A-5BE5-46EA-9546-A6ED1A043FC3}">
      <dgm:prSet/>
      <dgm:spPr/>
      <dgm:t>
        <a:bodyPr/>
        <a:lstStyle/>
        <a:p>
          <a:endParaRPr lang="cs-CZ"/>
        </a:p>
      </dgm:t>
    </dgm:pt>
    <dgm:pt modelId="{813F9D63-DB3D-452D-A989-1116BA170995}" type="sibTrans" cxnId="{2C21B94A-5BE5-46EA-9546-A6ED1A043FC3}">
      <dgm:prSet/>
      <dgm:spPr/>
      <dgm:t>
        <a:bodyPr/>
        <a:lstStyle/>
        <a:p>
          <a:endParaRPr lang="cs-CZ"/>
        </a:p>
      </dgm:t>
    </dgm:pt>
    <dgm:pt modelId="{5CDECCC5-62A3-4291-96C4-018183B0872F}">
      <dgm:prSet phldrT="[Text]"/>
      <dgm:spPr/>
      <dgm:t>
        <a:bodyPr/>
        <a:lstStyle/>
        <a:p>
          <a:r>
            <a:rPr lang="cs-CZ" u="sng" dirty="0" smtClean="0">
              <a:solidFill>
                <a:schemeClr val="accent2"/>
              </a:solidFill>
            </a:rPr>
            <a:t>sacharóza</a:t>
          </a:r>
          <a:endParaRPr lang="cs-CZ" u="sng" dirty="0">
            <a:solidFill>
              <a:schemeClr val="accent2"/>
            </a:solidFill>
          </a:endParaRPr>
        </a:p>
      </dgm:t>
    </dgm:pt>
    <dgm:pt modelId="{986F53DB-47F0-4F81-8141-D06AF5E116DF}" type="parTrans" cxnId="{13922368-7A7B-420E-9EFD-78F2B5D2D188}">
      <dgm:prSet/>
      <dgm:spPr/>
      <dgm:t>
        <a:bodyPr/>
        <a:lstStyle/>
        <a:p>
          <a:endParaRPr lang="cs-CZ"/>
        </a:p>
      </dgm:t>
    </dgm:pt>
    <dgm:pt modelId="{E0243BA4-B1AB-4328-993D-7055DA53703C}" type="sibTrans" cxnId="{13922368-7A7B-420E-9EFD-78F2B5D2D188}">
      <dgm:prSet/>
      <dgm:spPr/>
      <dgm:t>
        <a:bodyPr/>
        <a:lstStyle/>
        <a:p>
          <a:endParaRPr lang="cs-CZ"/>
        </a:p>
      </dgm:t>
    </dgm:pt>
    <dgm:pt modelId="{AEA03437-EA5D-4CF6-B881-271CB2E19E79}">
      <dgm:prSet phldrT="[Text]" custT="1"/>
      <dgm:spPr/>
      <dgm:t>
        <a:bodyPr/>
        <a:lstStyle/>
        <a:p>
          <a:r>
            <a:rPr lang="cs-CZ" sz="3600" dirty="0" smtClean="0"/>
            <a:t>DISACHARID</a:t>
          </a:r>
          <a:endParaRPr lang="cs-CZ" sz="3600" dirty="0"/>
        </a:p>
      </dgm:t>
    </dgm:pt>
    <dgm:pt modelId="{54939F76-EE0B-456E-8C6C-CF9C031982CB}" type="parTrans" cxnId="{E3A33722-5A68-435A-ACF0-C80493C5FEFC}">
      <dgm:prSet/>
      <dgm:spPr/>
      <dgm:t>
        <a:bodyPr/>
        <a:lstStyle/>
        <a:p>
          <a:endParaRPr lang="cs-CZ"/>
        </a:p>
      </dgm:t>
    </dgm:pt>
    <dgm:pt modelId="{8AFE218D-9848-4B59-9CED-E43F6CFD4251}" type="sibTrans" cxnId="{E3A33722-5A68-435A-ACF0-C80493C5FEFC}">
      <dgm:prSet/>
      <dgm:spPr/>
      <dgm:t>
        <a:bodyPr/>
        <a:lstStyle/>
        <a:p>
          <a:endParaRPr lang="cs-CZ"/>
        </a:p>
      </dgm:t>
    </dgm:pt>
    <dgm:pt modelId="{8F274810-6B43-4BEA-BFE5-EE5143FBB0FF}">
      <dgm:prSet phldrT="[Text]" custT="1"/>
      <dgm:spPr/>
      <dgm:t>
        <a:bodyPr/>
        <a:lstStyle/>
        <a:p>
          <a:r>
            <a:rPr lang="cs-CZ" sz="3600" dirty="0" smtClean="0"/>
            <a:t>Potravinářství (ochucovadlo</a:t>
          </a:r>
          <a:r>
            <a:rPr lang="cs-CZ" sz="3600" dirty="0" smtClean="0"/>
            <a:t>), </a:t>
          </a:r>
          <a:r>
            <a:rPr lang="cs-CZ" sz="3600" dirty="0" smtClean="0"/>
            <a:t>výroba léků </a:t>
          </a:r>
          <a:endParaRPr lang="cs-CZ" sz="3600" dirty="0"/>
        </a:p>
      </dgm:t>
    </dgm:pt>
    <dgm:pt modelId="{48DFC0F0-5323-4A26-8AA8-A0482991681C}" type="parTrans" cxnId="{5460035E-BF77-4993-B89E-DF17965C6FEC}">
      <dgm:prSet/>
      <dgm:spPr/>
      <dgm:t>
        <a:bodyPr/>
        <a:lstStyle/>
        <a:p>
          <a:endParaRPr lang="cs-CZ"/>
        </a:p>
      </dgm:t>
    </dgm:pt>
    <dgm:pt modelId="{8F1A0A75-5748-4580-A0FB-A5BB230AAC8F}" type="sibTrans" cxnId="{5460035E-BF77-4993-B89E-DF17965C6FEC}">
      <dgm:prSet/>
      <dgm:spPr/>
      <dgm:t>
        <a:bodyPr/>
        <a:lstStyle/>
        <a:p>
          <a:endParaRPr lang="cs-CZ"/>
        </a:p>
      </dgm:t>
    </dgm:pt>
    <dgm:pt modelId="{C6E4C9E0-A946-423A-8725-CEC537806A22}">
      <dgm:prSet phldrT="[Text]" custT="1"/>
      <dgm:spPr/>
      <dgm:t>
        <a:bodyPr/>
        <a:lstStyle/>
        <a:p>
          <a:endParaRPr lang="cs-CZ" sz="3600" dirty="0"/>
        </a:p>
      </dgm:t>
    </dgm:pt>
    <dgm:pt modelId="{4B3771BB-6B9A-497C-B644-1AD80C13983F}" type="parTrans" cxnId="{5E1BCAF0-20B8-4984-9888-008C27E299E8}">
      <dgm:prSet/>
      <dgm:spPr/>
      <dgm:t>
        <a:bodyPr/>
        <a:lstStyle/>
        <a:p>
          <a:endParaRPr lang="cs-CZ"/>
        </a:p>
      </dgm:t>
    </dgm:pt>
    <dgm:pt modelId="{BC71194D-D0A7-4422-939B-FDB5001D1B14}" type="sibTrans" cxnId="{5E1BCAF0-20B8-4984-9888-008C27E299E8}">
      <dgm:prSet/>
      <dgm:spPr/>
      <dgm:t>
        <a:bodyPr/>
        <a:lstStyle/>
        <a:p>
          <a:endParaRPr lang="cs-CZ"/>
        </a:p>
      </dgm:t>
    </dgm:pt>
    <dgm:pt modelId="{0467917A-70BF-4D90-B9CA-88DC94D59706}">
      <dgm:prSet phldrT="[Text]" custT="1"/>
      <dgm:spPr/>
      <dgm:t>
        <a:bodyPr/>
        <a:lstStyle/>
        <a:p>
          <a:endParaRPr lang="cs-CZ" sz="3600" dirty="0"/>
        </a:p>
      </dgm:t>
    </dgm:pt>
    <dgm:pt modelId="{E19A2559-ABF7-455F-AC3C-0F74C58C718D}" type="parTrans" cxnId="{6223D25B-6C46-4F5B-9BAA-ACD9E52AFA1A}">
      <dgm:prSet/>
      <dgm:spPr/>
    </dgm:pt>
    <dgm:pt modelId="{6D6681D8-CD87-41FB-8A63-A1C19D7EFFE1}" type="sibTrans" cxnId="{6223D25B-6C46-4F5B-9BAA-ACD9E52AFA1A}">
      <dgm:prSet/>
      <dgm:spPr/>
    </dgm:pt>
    <dgm:pt modelId="{01605D6F-0F6F-4B46-B351-90BACE2B0AA3}" type="pres">
      <dgm:prSet presAssocID="{39B521C9-7953-4BD3-8C14-35D31A9B385B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11D631D-5815-4EDA-B75B-E719E33A6E53}" type="pres">
      <dgm:prSet presAssocID="{F850D68D-3A0E-4D9C-9418-6AB70147FBC6}" presName="composite" presStyleCnt="0"/>
      <dgm:spPr/>
    </dgm:pt>
    <dgm:pt modelId="{11DE19D8-6724-47BA-9CD7-7C88B020F6ED}" type="pres">
      <dgm:prSet presAssocID="{F850D68D-3A0E-4D9C-9418-6AB70147FBC6}" presName="FirstChild" presStyleLbl="revTx" presStyleIdx="0" presStyleCnt="2" custScaleX="80985" custLinFactNeighborX="4826" custLinFactNeighborY="-14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68685-89A4-4DB3-A3F7-3B4FF18F3856}" type="pres">
      <dgm:prSet presAssocID="{F850D68D-3A0E-4D9C-9418-6AB70147FBC6}" presName="Parent" presStyleLbl="alignNode1" presStyleIdx="0" presStyleCnt="1" custScaleX="141209" custLinFactNeighborX="10302" custLinFactNeighborY="-14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82983-98D6-40D8-A509-CA89051CEE7B}" type="pres">
      <dgm:prSet presAssocID="{F850D68D-3A0E-4D9C-9418-6AB70147FBC6}" presName="Accent" presStyleLbl="parChTrans1D1" presStyleIdx="0" presStyleCnt="1"/>
      <dgm:spPr/>
    </dgm:pt>
    <dgm:pt modelId="{0D817348-74BB-493B-85F3-AE30FAB522CF}" type="pres">
      <dgm:prSet presAssocID="{F850D68D-3A0E-4D9C-9418-6AB70147FBC6}" presName="Child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23D25B-6C46-4F5B-9BAA-ACD9E52AFA1A}" srcId="{F850D68D-3A0E-4D9C-9418-6AB70147FBC6}" destId="{0467917A-70BF-4D90-B9CA-88DC94D59706}" srcOrd="3" destOrd="0" parTransId="{E19A2559-ABF7-455F-AC3C-0F74C58C718D}" sibTransId="{6D6681D8-CD87-41FB-8A63-A1C19D7EFFE1}"/>
    <dgm:cxn modelId="{C1BE04B3-4021-496D-B854-03A997938001}" type="presOf" srcId="{39B521C9-7953-4BD3-8C14-35D31A9B385B}" destId="{01605D6F-0F6F-4B46-B351-90BACE2B0AA3}" srcOrd="0" destOrd="0" presId="urn:microsoft.com/office/officeart/2011/layout/TabList"/>
    <dgm:cxn modelId="{E37894AD-936A-4223-BF2D-BAFEEF0A43E6}" type="presOf" srcId="{0467917A-70BF-4D90-B9CA-88DC94D59706}" destId="{0D817348-74BB-493B-85F3-AE30FAB522CF}" srcOrd="0" destOrd="2" presId="urn:microsoft.com/office/officeart/2011/layout/TabList"/>
    <dgm:cxn modelId="{C0FD0E8E-AFAF-4C42-89D3-10BB967E14AC}" type="presOf" srcId="{5CDECCC5-62A3-4291-96C4-018183B0872F}" destId="{11DE19D8-6724-47BA-9CD7-7C88B020F6ED}" srcOrd="0" destOrd="0" presId="urn:microsoft.com/office/officeart/2011/layout/TabList"/>
    <dgm:cxn modelId="{C6081999-CF0A-403B-A548-B46AD16D3FCD}" type="presOf" srcId="{C6E4C9E0-A946-423A-8725-CEC537806A22}" destId="{0D817348-74BB-493B-85F3-AE30FAB522CF}" srcOrd="0" destOrd="0" presId="urn:microsoft.com/office/officeart/2011/layout/TabList"/>
    <dgm:cxn modelId="{13922368-7A7B-420E-9EFD-78F2B5D2D188}" srcId="{F850D68D-3A0E-4D9C-9418-6AB70147FBC6}" destId="{5CDECCC5-62A3-4291-96C4-018183B0872F}" srcOrd="0" destOrd="0" parTransId="{986F53DB-47F0-4F81-8141-D06AF5E116DF}" sibTransId="{E0243BA4-B1AB-4328-993D-7055DA53703C}"/>
    <dgm:cxn modelId="{5460035E-BF77-4993-B89E-DF17965C6FEC}" srcId="{F850D68D-3A0E-4D9C-9418-6AB70147FBC6}" destId="{8F274810-6B43-4BEA-BFE5-EE5143FBB0FF}" srcOrd="4" destOrd="0" parTransId="{48DFC0F0-5323-4A26-8AA8-A0482991681C}" sibTransId="{8F1A0A75-5748-4580-A0FB-A5BB230AAC8F}"/>
    <dgm:cxn modelId="{5E1BCAF0-20B8-4984-9888-008C27E299E8}" srcId="{F850D68D-3A0E-4D9C-9418-6AB70147FBC6}" destId="{C6E4C9E0-A946-423A-8725-CEC537806A22}" srcOrd="1" destOrd="0" parTransId="{4B3771BB-6B9A-497C-B644-1AD80C13983F}" sibTransId="{BC71194D-D0A7-4422-939B-FDB5001D1B14}"/>
    <dgm:cxn modelId="{2A7125D7-0EB5-47EE-BB15-B2510BF23924}" type="presOf" srcId="{8F274810-6B43-4BEA-BFE5-EE5143FBB0FF}" destId="{0D817348-74BB-493B-85F3-AE30FAB522CF}" srcOrd="0" destOrd="3" presId="urn:microsoft.com/office/officeart/2011/layout/TabList"/>
    <dgm:cxn modelId="{B887ADA9-FBC4-47F0-BEC8-179BA86DE1F3}" type="presOf" srcId="{AEA03437-EA5D-4CF6-B881-271CB2E19E79}" destId="{0D817348-74BB-493B-85F3-AE30FAB522CF}" srcOrd="0" destOrd="1" presId="urn:microsoft.com/office/officeart/2011/layout/TabList"/>
    <dgm:cxn modelId="{2C21B94A-5BE5-46EA-9546-A6ED1A043FC3}" srcId="{39B521C9-7953-4BD3-8C14-35D31A9B385B}" destId="{F850D68D-3A0E-4D9C-9418-6AB70147FBC6}" srcOrd="0" destOrd="0" parTransId="{D129DB3A-536F-4630-81DF-1F1EB1519974}" sibTransId="{813F9D63-DB3D-452D-A989-1116BA170995}"/>
    <dgm:cxn modelId="{E3A33722-5A68-435A-ACF0-C80493C5FEFC}" srcId="{F850D68D-3A0E-4D9C-9418-6AB70147FBC6}" destId="{AEA03437-EA5D-4CF6-B881-271CB2E19E79}" srcOrd="2" destOrd="0" parTransId="{54939F76-EE0B-456E-8C6C-CF9C031982CB}" sibTransId="{8AFE218D-9848-4B59-9CED-E43F6CFD4251}"/>
    <dgm:cxn modelId="{56B1F45A-2A2B-4705-8AA7-89DDB2FF9D31}" type="presOf" srcId="{F850D68D-3A0E-4D9C-9418-6AB70147FBC6}" destId="{45868685-89A4-4DB3-A3F7-3B4FF18F3856}" srcOrd="0" destOrd="0" presId="urn:microsoft.com/office/officeart/2011/layout/TabList"/>
    <dgm:cxn modelId="{4F87BFC4-ECE9-41EC-9992-C35A2E3370DE}" type="presParOf" srcId="{01605D6F-0F6F-4B46-B351-90BACE2B0AA3}" destId="{011D631D-5815-4EDA-B75B-E719E33A6E53}" srcOrd="0" destOrd="0" presId="urn:microsoft.com/office/officeart/2011/layout/TabList"/>
    <dgm:cxn modelId="{E1C57041-CA10-4DE6-A23B-CB88A2204942}" type="presParOf" srcId="{011D631D-5815-4EDA-B75B-E719E33A6E53}" destId="{11DE19D8-6724-47BA-9CD7-7C88B020F6ED}" srcOrd="0" destOrd="0" presId="urn:microsoft.com/office/officeart/2011/layout/TabList"/>
    <dgm:cxn modelId="{98BF99B6-4A49-42F7-8C48-7141D3B84D40}" type="presParOf" srcId="{011D631D-5815-4EDA-B75B-E719E33A6E53}" destId="{45868685-89A4-4DB3-A3F7-3B4FF18F3856}" srcOrd="1" destOrd="0" presId="urn:microsoft.com/office/officeart/2011/layout/TabList"/>
    <dgm:cxn modelId="{45B322B1-4E50-4F0A-8508-04AE30AE85D0}" type="presParOf" srcId="{011D631D-5815-4EDA-B75B-E719E33A6E53}" destId="{9D282983-98D6-40D8-A509-CA89051CEE7B}" srcOrd="2" destOrd="0" presId="urn:microsoft.com/office/officeart/2011/layout/TabList"/>
    <dgm:cxn modelId="{6663E509-8F2A-4AEF-BB87-9BCBCD022976}" type="presParOf" srcId="{01605D6F-0F6F-4B46-B351-90BACE2B0AA3}" destId="{0D817348-74BB-493B-85F3-AE30FAB522CF}" srcOrd="1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B521C9-7953-4BD3-8C14-35D31A9B385B}" type="doc">
      <dgm:prSet loTypeId="urn:microsoft.com/office/officeart/2011/layout/Tab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cs-CZ"/>
        </a:p>
      </dgm:t>
    </dgm:pt>
    <dgm:pt modelId="{F850D68D-3A0E-4D9C-9418-6AB70147FBC6}">
      <dgm:prSet phldrT="[Text]"/>
      <dgm:spPr/>
      <dgm:t>
        <a:bodyPr/>
        <a:lstStyle/>
        <a:p>
          <a:pPr algn="l"/>
          <a:r>
            <a:rPr lang="cs-CZ" dirty="0" smtClean="0"/>
            <a:t>2. Jedlá soda</a:t>
          </a:r>
          <a:endParaRPr lang="cs-CZ" dirty="0"/>
        </a:p>
      </dgm:t>
    </dgm:pt>
    <dgm:pt modelId="{D129DB3A-536F-4630-81DF-1F1EB1519974}" type="parTrans" cxnId="{2C21B94A-5BE5-46EA-9546-A6ED1A043FC3}">
      <dgm:prSet/>
      <dgm:spPr/>
      <dgm:t>
        <a:bodyPr/>
        <a:lstStyle/>
        <a:p>
          <a:endParaRPr lang="cs-CZ"/>
        </a:p>
      </dgm:t>
    </dgm:pt>
    <dgm:pt modelId="{813F9D63-DB3D-452D-A989-1116BA170995}" type="sibTrans" cxnId="{2C21B94A-5BE5-46EA-9546-A6ED1A043FC3}">
      <dgm:prSet/>
      <dgm:spPr/>
      <dgm:t>
        <a:bodyPr/>
        <a:lstStyle/>
        <a:p>
          <a:endParaRPr lang="cs-CZ"/>
        </a:p>
      </dgm:t>
    </dgm:pt>
    <dgm:pt modelId="{5CDECCC5-62A3-4291-96C4-018183B0872F}">
      <dgm:prSet phldrT="[Text]"/>
      <dgm:spPr/>
      <dgm:t>
        <a:bodyPr/>
        <a:lstStyle/>
        <a:p>
          <a:r>
            <a:rPr lang="cs-CZ" u="sng" dirty="0" smtClean="0">
              <a:solidFill>
                <a:srgbClr val="FFC000"/>
              </a:solidFill>
            </a:rPr>
            <a:t>hydrogenuhličitan sodný </a:t>
          </a:r>
          <a:endParaRPr lang="cs-CZ" u="sng" dirty="0">
            <a:solidFill>
              <a:srgbClr val="FFC000"/>
            </a:solidFill>
          </a:endParaRPr>
        </a:p>
      </dgm:t>
    </dgm:pt>
    <dgm:pt modelId="{986F53DB-47F0-4F81-8141-D06AF5E116DF}" type="parTrans" cxnId="{13922368-7A7B-420E-9EFD-78F2B5D2D188}">
      <dgm:prSet/>
      <dgm:spPr/>
      <dgm:t>
        <a:bodyPr/>
        <a:lstStyle/>
        <a:p>
          <a:endParaRPr lang="cs-CZ"/>
        </a:p>
      </dgm:t>
    </dgm:pt>
    <dgm:pt modelId="{E0243BA4-B1AB-4328-993D-7055DA53703C}" type="sibTrans" cxnId="{13922368-7A7B-420E-9EFD-78F2B5D2D188}">
      <dgm:prSet/>
      <dgm:spPr/>
      <dgm:t>
        <a:bodyPr/>
        <a:lstStyle/>
        <a:p>
          <a:endParaRPr lang="cs-CZ"/>
        </a:p>
      </dgm:t>
    </dgm:pt>
    <dgm:pt modelId="{AEA03437-EA5D-4CF6-B881-271CB2E19E79}">
      <dgm:prSet phldrT="[Text]" phldr="1"/>
      <dgm:spPr/>
      <dgm:t>
        <a:bodyPr/>
        <a:lstStyle/>
        <a:p>
          <a:endParaRPr lang="cs-CZ" sz="3400" dirty="0"/>
        </a:p>
      </dgm:t>
    </dgm:pt>
    <dgm:pt modelId="{54939F76-EE0B-456E-8C6C-CF9C031982CB}" type="parTrans" cxnId="{E3A33722-5A68-435A-ACF0-C80493C5FEFC}">
      <dgm:prSet/>
      <dgm:spPr/>
      <dgm:t>
        <a:bodyPr/>
        <a:lstStyle/>
        <a:p>
          <a:endParaRPr lang="cs-CZ"/>
        </a:p>
      </dgm:t>
    </dgm:pt>
    <dgm:pt modelId="{8AFE218D-9848-4B59-9CED-E43F6CFD4251}" type="sibTrans" cxnId="{E3A33722-5A68-435A-ACF0-C80493C5FEFC}">
      <dgm:prSet/>
      <dgm:spPr/>
      <dgm:t>
        <a:bodyPr/>
        <a:lstStyle/>
        <a:p>
          <a:endParaRPr lang="cs-CZ"/>
        </a:p>
      </dgm:t>
    </dgm:pt>
    <dgm:pt modelId="{DB9BED20-D751-4013-8776-91C65AAEAAAA}">
      <dgm:prSet phldrT="[Text]" custT="1"/>
      <dgm:spPr/>
      <dgm:t>
        <a:bodyPr/>
        <a:lstStyle/>
        <a:p>
          <a:r>
            <a:rPr lang="cs-CZ" sz="3400" dirty="0" smtClean="0"/>
            <a:t> </a:t>
          </a:r>
          <a:r>
            <a:rPr lang="cs-CZ" sz="3600" dirty="0" smtClean="0"/>
            <a:t>SOLI</a:t>
          </a:r>
          <a:r>
            <a:rPr lang="cs-CZ" sz="3400" dirty="0" smtClean="0"/>
            <a:t> (hydrogen)uhličitany</a:t>
          </a:r>
          <a:endParaRPr lang="cs-CZ" sz="3400" dirty="0"/>
        </a:p>
      </dgm:t>
    </dgm:pt>
    <dgm:pt modelId="{FF50B6C3-BCBB-4DC7-915E-517953106ED8}" type="parTrans" cxnId="{E3E21F18-029D-4415-B570-89BB670AD725}">
      <dgm:prSet/>
      <dgm:spPr/>
      <dgm:t>
        <a:bodyPr/>
        <a:lstStyle/>
        <a:p>
          <a:endParaRPr lang="cs-CZ"/>
        </a:p>
      </dgm:t>
    </dgm:pt>
    <dgm:pt modelId="{2836D47A-5304-40C7-A141-A8FDD1B8208A}" type="sibTrans" cxnId="{E3E21F18-029D-4415-B570-89BB670AD725}">
      <dgm:prSet/>
      <dgm:spPr/>
      <dgm:t>
        <a:bodyPr/>
        <a:lstStyle/>
        <a:p>
          <a:endParaRPr lang="cs-CZ"/>
        </a:p>
      </dgm:t>
    </dgm:pt>
    <dgm:pt modelId="{92BB41F2-C6F0-4A50-82A5-E0131D8E5786}">
      <dgm:prSet phldrT="[Text]"/>
      <dgm:spPr/>
      <dgm:t>
        <a:bodyPr/>
        <a:lstStyle/>
        <a:p>
          <a:r>
            <a:rPr lang="cs-CZ" sz="3400" dirty="0" smtClean="0"/>
            <a:t>Potravinářství (kypřidlo), lékařství (neutralizační prostředek)</a:t>
          </a:r>
          <a:endParaRPr lang="cs-CZ" sz="3400" dirty="0"/>
        </a:p>
      </dgm:t>
    </dgm:pt>
    <dgm:pt modelId="{6ED68642-60FB-43BE-B31B-43F41DBF41C2}" type="parTrans" cxnId="{578426A3-706A-469B-AFB0-865FCF15918F}">
      <dgm:prSet/>
      <dgm:spPr/>
      <dgm:t>
        <a:bodyPr/>
        <a:lstStyle/>
        <a:p>
          <a:endParaRPr lang="cs-CZ"/>
        </a:p>
      </dgm:t>
    </dgm:pt>
    <dgm:pt modelId="{EA11A3F0-1841-412F-ABEE-B2BCD0F2FB72}" type="sibTrans" cxnId="{578426A3-706A-469B-AFB0-865FCF15918F}">
      <dgm:prSet/>
      <dgm:spPr/>
      <dgm:t>
        <a:bodyPr/>
        <a:lstStyle/>
        <a:p>
          <a:endParaRPr lang="cs-CZ"/>
        </a:p>
      </dgm:t>
    </dgm:pt>
    <dgm:pt modelId="{D1AAA97F-6406-4E63-BD08-AE53E6010A22}">
      <dgm:prSet phldrT="[Text]"/>
      <dgm:spPr/>
      <dgm:t>
        <a:bodyPr/>
        <a:lstStyle/>
        <a:p>
          <a:endParaRPr lang="cs-CZ" sz="3400" dirty="0"/>
        </a:p>
      </dgm:t>
    </dgm:pt>
    <dgm:pt modelId="{CF56324F-167F-41D7-A9C7-4995ABDA249D}" type="parTrans" cxnId="{B850A293-4F62-41C0-A507-654AF0BF1607}">
      <dgm:prSet/>
      <dgm:spPr/>
      <dgm:t>
        <a:bodyPr/>
        <a:lstStyle/>
        <a:p>
          <a:endParaRPr lang="cs-CZ"/>
        </a:p>
      </dgm:t>
    </dgm:pt>
    <dgm:pt modelId="{6E6CB604-136C-474C-9845-8A5374900BF8}" type="sibTrans" cxnId="{B850A293-4F62-41C0-A507-654AF0BF1607}">
      <dgm:prSet/>
      <dgm:spPr/>
      <dgm:t>
        <a:bodyPr/>
        <a:lstStyle/>
        <a:p>
          <a:endParaRPr lang="cs-CZ"/>
        </a:p>
      </dgm:t>
    </dgm:pt>
    <dgm:pt modelId="{01605D6F-0F6F-4B46-B351-90BACE2B0AA3}" type="pres">
      <dgm:prSet presAssocID="{39B521C9-7953-4BD3-8C14-35D31A9B385B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11D631D-5815-4EDA-B75B-E719E33A6E53}" type="pres">
      <dgm:prSet presAssocID="{F850D68D-3A0E-4D9C-9418-6AB70147FBC6}" presName="composite" presStyleCnt="0"/>
      <dgm:spPr/>
      <dgm:t>
        <a:bodyPr/>
        <a:lstStyle/>
        <a:p>
          <a:endParaRPr lang="cs-CZ"/>
        </a:p>
      </dgm:t>
    </dgm:pt>
    <dgm:pt modelId="{11DE19D8-6724-47BA-9CD7-7C88B020F6ED}" type="pres">
      <dgm:prSet presAssocID="{F850D68D-3A0E-4D9C-9418-6AB70147FBC6}" presName="FirstChild" presStyleLbl="revTx" presStyleIdx="0" presStyleCnt="2" custScaleX="91699" custLinFactNeighborX="2944" custLinFactNeighborY="-14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68685-89A4-4DB3-A3F7-3B4FF18F3856}" type="pres">
      <dgm:prSet presAssocID="{F850D68D-3A0E-4D9C-9418-6AB70147FBC6}" presName="Parent" presStyleLbl="alignNode1" presStyleIdx="0" presStyleCnt="1" custScaleX="119780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82983-98D6-40D8-A509-CA89051CEE7B}" type="pres">
      <dgm:prSet presAssocID="{F850D68D-3A0E-4D9C-9418-6AB70147FBC6}" presName="Accent" presStyleLbl="parChTrans1D1" presStyleIdx="0" presStyleCnt="1"/>
      <dgm:spPr/>
      <dgm:t>
        <a:bodyPr/>
        <a:lstStyle/>
        <a:p>
          <a:endParaRPr lang="cs-CZ"/>
        </a:p>
      </dgm:t>
    </dgm:pt>
    <dgm:pt modelId="{0D817348-74BB-493B-85F3-AE30FAB522CF}" type="pres">
      <dgm:prSet presAssocID="{F850D68D-3A0E-4D9C-9418-6AB70147FBC6}" presName="Child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E21F18-029D-4415-B570-89BB670AD725}" srcId="{F850D68D-3A0E-4D9C-9418-6AB70147FBC6}" destId="{DB9BED20-D751-4013-8776-91C65AAEAAAA}" srcOrd="2" destOrd="0" parTransId="{FF50B6C3-BCBB-4DC7-915E-517953106ED8}" sibTransId="{2836D47A-5304-40C7-A141-A8FDD1B8208A}"/>
    <dgm:cxn modelId="{5AF880B6-A10D-476E-86EB-40256A262B67}" type="presOf" srcId="{DB9BED20-D751-4013-8776-91C65AAEAAAA}" destId="{0D817348-74BB-493B-85F3-AE30FAB522CF}" srcOrd="0" destOrd="1" presId="urn:microsoft.com/office/officeart/2011/layout/TabList"/>
    <dgm:cxn modelId="{31E443B7-5B8E-45D5-B005-39D6B5E43EEC}" type="presOf" srcId="{92BB41F2-C6F0-4A50-82A5-E0131D8E5786}" destId="{0D817348-74BB-493B-85F3-AE30FAB522CF}" srcOrd="0" destOrd="3" presId="urn:microsoft.com/office/officeart/2011/layout/TabList"/>
    <dgm:cxn modelId="{13922368-7A7B-420E-9EFD-78F2B5D2D188}" srcId="{F850D68D-3A0E-4D9C-9418-6AB70147FBC6}" destId="{5CDECCC5-62A3-4291-96C4-018183B0872F}" srcOrd="0" destOrd="0" parTransId="{986F53DB-47F0-4F81-8141-D06AF5E116DF}" sibTransId="{E0243BA4-B1AB-4328-993D-7055DA53703C}"/>
    <dgm:cxn modelId="{5BC3A8C3-FDF7-423B-9B72-A9F86A5812B3}" type="presOf" srcId="{F850D68D-3A0E-4D9C-9418-6AB70147FBC6}" destId="{45868685-89A4-4DB3-A3F7-3B4FF18F3856}" srcOrd="0" destOrd="0" presId="urn:microsoft.com/office/officeart/2011/layout/TabList"/>
    <dgm:cxn modelId="{52ED9A51-AE7B-430D-B973-B002B58B9202}" type="presOf" srcId="{5CDECCC5-62A3-4291-96C4-018183B0872F}" destId="{11DE19D8-6724-47BA-9CD7-7C88B020F6ED}" srcOrd="0" destOrd="0" presId="urn:microsoft.com/office/officeart/2011/layout/TabList"/>
    <dgm:cxn modelId="{69E2684D-ECE0-49CA-AC2B-BBEE63DC09D7}" type="presOf" srcId="{D1AAA97F-6406-4E63-BD08-AE53E6010A22}" destId="{0D817348-74BB-493B-85F3-AE30FAB522CF}" srcOrd="0" destOrd="2" presId="urn:microsoft.com/office/officeart/2011/layout/TabList"/>
    <dgm:cxn modelId="{D6524CC5-F69D-4632-BE5A-C0647117459D}" type="presOf" srcId="{AEA03437-EA5D-4CF6-B881-271CB2E19E79}" destId="{0D817348-74BB-493B-85F3-AE30FAB522CF}" srcOrd="0" destOrd="0" presId="urn:microsoft.com/office/officeart/2011/layout/TabList"/>
    <dgm:cxn modelId="{578426A3-706A-469B-AFB0-865FCF15918F}" srcId="{F850D68D-3A0E-4D9C-9418-6AB70147FBC6}" destId="{92BB41F2-C6F0-4A50-82A5-E0131D8E5786}" srcOrd="4" destOrd="0" parTransId="{6ED68642-60FB-43BE-B31B-43F41DBF41C2}" sibTransId="{EA11A3F0-1841-412F-ABEE-B2BCD0F2FB72}"/>
    <dgm:cxn modelId="{B850A293-4F62-41C0-A507-654AF0BF1607}" srcId="{F850D68D-3A0E-4D9C-9418-6AB70147FBC6}" destId="{D1AAA97F-6406-4E63-BD08-AE53E6010A22}" srcOrd="3" destOrd="0" parTransId="{CF56324F-167F-41D7-A9C7-4995ABDA249D}" sibTransId="{6E6CB604-136C-474C-9845-8A5374900BF8}"/>
    <dgm:cxn modelId="{2C21B94A-5BE5-46EA-9546-A6ED1A043FC3}" srcId="{39B521C9-7953-4BD3-8C14-35D31A9B385B}" destId="{F850D68D-3A0E-4D9C-9418-6AB70147FBC6}" srcOrd="0" destOrd="0" parTransId="{D129DB3A-536F-4630-81DF-1F1EB1519974}" sibTransId="{813F9D63-DB3D-452D-A989-1116BA170995}"/>
    <dgm:cxn modelId="{E3A33722-5A68-435A-ACF0-C80493C5FEFC}" srcId="{F850D68D-3A0E-4D9C-9418-6AB70147FBC6}" destId="{AEA03437-EA5D-4CF6-B881-271CB2E19E79}" srcOrd="1" destOrd="0" parTransId="{54939F76-EE0B-456E-8C6C-CF9C031982CB}" sibTransId="{8AFE218D-9848-4B59-9CED-E43F6CFD4251}"/>
    <dgm:cxn modelId="{A0D6C35A-E5F3-484B-897D-A155BF58F747}" type="presOf" srcId="{39B521C9-7953-4BD3-8C14-35D31A9B385B}" destId="{01605D6F-0F6F-4B46-B351-90BACE2B0AA3}" srcOrd="0" destOrd="0" presId="urn:microsoft.com/office/officeart/2011/layout/TabList"/>
    <dgm:cxn modelId="{DAE5024E-4F57-4BDF-B0C4-4E8E770A7B73}" type="presParOf" srcId="{01605D6F-0F6F-4B46-B351-90BACE2B0AA3}" destId="{011D631D-5815-4EDA-B75B-E719E33A6E53}" srcOrd="0" destOrd="0" presId="urn:microsoft.com/office/officeart/2011/layout/TabList"/>
    <dgm:cxn modelId="{51CABE40-3477-40DE-ABC8-B17D1600F2FE}" type="presParOf" srcId="{011D631D-5815-4EDA-B75B-E719E33A6E53}" destId="{11DE19D8-6724-47BA-9CD7-7C88B020F6ED}" srcOrd="0" destOrd="0" presId="urn:microsoft.com/office/officeart/2011/layout/TabList"/>
    <dgm:cxn modelId="{A055C62B-FF01-4867-94FD-1D5B3FBACCEE}" type="presParOf" srcId="{011D631D-5815-4EDA-B75B-E719E33A6E53}" destId="{45868685-89A4-4DB3-A3F7-3B4FF18F3856}" srcOrd="1" destOrd="0" presId="urn:microsoft.com/office/officeart/2011/layout/TabList"/>
    <dgm:cxn modelId="{C0B1081C-6B6D-44DA-8670-6FE1D840E07F}" type="presParOf" srcId="{011D631D-5815-4EDA-B75B-E719E33A6E53}" destId="{9D282983-98D6-40D8-A509-CA89051CEE7B}" srcOrd="2" destOrd="0" presId="urn:microsoft.com/office/officeart/2011/layout/TabList"/>
    <dgm:cxn modelId="{087F9391-98B2-4035-9C97-2D057D495710}" type="presParOf" srcId="{01605D6F-0F6F-4B46-B351-90BACE2B0AA3}" destId="{0D817348-74BB-493B-85F3-AE30FAB522CF}" srcOrd="1" destOrd="0" presId="urn:microsoft.com/office/officeart/2011/layout/TabList"/>
  </dgm:cxnLst>
  <dgm:bg/>
  <dgm:whole/>
  <dgm:extLst>
    <a:ext uri="{C62137D5-CB1D-491B-B009-E17868A290BF}">
      <dgm14:recolorImg xmlns:dgm14="http://schemas.microsoft.com/office/drawing/2010/diagram" xmlns="" val="1"/>
    </a:ex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B521C9-7953-4BD3-8C14-35D31A9B385B}" type="doc">
      <dgm:prSet loTypeId="urn:microsoft.com/office/officeart/2011/layout/TabList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F850D68D-3A0E-4D9C-9418-6AB70147FBC6}">
      <dgm:prSet phldrT="[Text]"/>
      <dgm:spPr/>
      <dgm:t>
        <a:bodyPr/>
        <a:lstStyle/>
        <a:p>
          <a:pPr algn="l"/>
          <a:r>
            <a:rPr lang="cs-CZ" dirty="0" smtClean="0"/>
            <a:t>3. </a:t>
          </a:r>
          <a:r>
            <a:rPr lang="cs-CZ" dirty="0" err="1" smtClean="0"/>
            <a:t>Kys</a:t>
          </a:r>
          <a:r>
            <a:rPr lang="cs-CZ" dirty="0" smtClean="0"/>
            <a:t>. citronová</a:t>
          </a:r>
          <a:endParaRPr lang="cs-CZ" dirty="0"/>
        </a:p>
      </dgm:t>
    </dgm:pt>
    <dgm:pt modelId="{D129DB3A-536F-4630-81DF-1F1EB1519974}" type="parTrans" cxnId="{2C21B94A-5BE5-46EA-9546-A6ED1A043FC3}">
      <dgm:prSet/>
      <dgm:spPr/>
      <dgm:t>
        <a:bodyPr/>
        <a:lstStyle/>
        <a:p>
          <a:endParaRPr lang="cs-CZ"/>
        </a:p>
      </dgm:t>
    </dgm:pt>
    <dgm:pt modelId="{813F9D63-DB3D-452D-A989-1116BA170995}" type="sibTrans" cxnId="{2C21B94A-5BE5-46EA-9546-A6ED1A043FC3}">
      <dgm:prSet/>
      <dgm:spPr/>
      <dgm:t>
        <a:bodyPr/>
        <a:lstStyle/>
        <a:p>
          <a:endParaRPr lang="cs-CZ"/>
        </a:p>
      </dgm:t>
    </dgm:pt>
    <dgm:pt modelId="{5CDECCC5-62A3-4291-96C4-018183B0872F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75000"/>
                </a:schemeClr>
              </a:solidFill>
            </a:rPr>
            <a:t>kyselina 3-hydroxy-penta-1,3,5-trikarboxylová</a:t>
          </a:r>
          <a:endParaRPr lang="cs-CZ" dirty="0">
            <a:solidFill>
              <a:schemeClr val="accent6">
                <a:lumMod val="75000"/>
              </a:schemeClr>
            </a:solidFill>
          </a:endParaRPr>
        </a:p>
      </dgm:t>
    </dgm:pt>
    <dgm:pt modelId="{986F53DB-47F0-4F81-8141-D06AF5E116DF}" type="parTrans" cxnId="{13922368-7A7B-420E-9EFD-78F2B5D2D188}">
      <dgm:prSet/>
      <dgm:spPr/>
      <dgm:t>
        <a:bodyPr/>
        <a:lstStyle/>
        <a:p>
          <a:endParaRPr lang="cs-CZ"/>
        </a:p>
      </dgm:t>
    </dgm:pt>
    <dgm:pt modelId="{E0243BA4-B1AB-4328-993D-7055DA53703C}" type="sibTrans" cxnId="{13922368-7A7B-420E-9EFD-78F2B5D2D188}">
      <dgm:prSet/>
      <dgm:spPr/>
      <dgm:t>
        <a:bodyPr/>
        <a:lstStyle/>
        <a:p>
          <a:endParaRPr lang="cs-CZ"/>
        </a:p>
      </dgm:t>
    </dgm:pt>
    <dgm:pt modelId="{AEA03437-EA5D-4CF6-B881-271CB2E19E79}">
      <dgm:prSet phldrT="[Text]" phldr="1"/>
      <dgm:spPr/>
      <dgm:t>
        <a:bodyPr/>
        <a:lstStyle/>
        <a:p>
          <a:endParaRPr lang="cs-CZ" sz="2700" dirty="0"/>
        </a:p>
      </dgm:t>
    </dgm:pt>
    <dgm:pt modelId="{54939F76-EE0B-456E-8C6C-CF9C031982CB}" type="parTrans" cxnId="{E3A33722-5A68-435A-ACF0-C80493C5FEFC}">
      <dgm:prSet/>
      <dgm:spPr/>
      <dgm:t>
        <a:bodyPr/>
        <a:lstStyle/>
        <a:p>
          <a:endParaRPr lang="cs-CZ"/>
        </a:p>
      </dgm:t>
    </dgm:pt>
    <dgm:pt modelId="{8AFE218D-9848-4B59-9CED-E43F6CFD4251}" type="sibTrans" cxnId="{E3A33722-5A68-435A-ACF0-C80493C5FEFC}">
      <dgm:prSet/>
      <dgm:spPr/>
      <dgm:t>
        <a:bodyPr/>
        <a:lstStyle/>
        <a:p>
          <a:endParaRPr lang="cs-CZ"/>
        </a:p>
      </dgm:t>
    </dgm:pt>
    <dgm:pt modelId="{3C76A2D7-07C2-494F-BE69-478D53D5B95E}">
      <dgm:prSet phldrT="[Text]" custT="1"/>
      <dgm:spPr/>
      <dgm:t>
        <a:bodyPr/>
        <a:lstStyle/>
        <a:p>
          <a:r>
            <a:rPr lang="cs-CZ" sz="3600" dirty="0" smtClean="0"/>
            <a:t>KARBOXYLOVÉ KYSELINY</a:t>
          </a:r>
          <a:endParaRPr lang="cs-CZ" sz="3600" dirty="0"/>
        </a:p>
      </dgm:t>
    </dgm:pt>
    <dgm:pt modelId="{7582F026-7187-4CA8-8779-45DE70A1C15D}" type="parTrans" cxnId="{C739BB01-F17F-4E5C-BDED-72C53D6A40AD}">
      <dgm:prSet/>
      <dgm:spPr/>
      <dgm:t>
        <a:bodyPr/>
        <a:lstStyle/>
        <a:p>
          <a:endParaRPr lang="cs-CZ"/>
        </a:p>
      </dgm:t>
    </dgm:pt>
    <dgm:pt modelId="{96FB841E-BA74-4DF6-AD5E-C0E492D15E0E}" type="sibTrans" cxnId="{C739BB01-F17F-4E5C-BDED-72C53D6A40AD}">
      <dgm:prSet/>
      <dgm:spPr/>
      <dgm:t>
        <a:bodyPr/>
        <a:lstStyle/>
        <a:p>
          <a:endParaRPr lang="cs-CZ"/>
        </a:p>
      </dgm:t>
    </dgm:pt>
    <dgm:pt modelId="{E1036D91-7E93-4240-8DE7-085EF0A8ECD5}">
      <dgm:prSet phldrT="[Text]"/>
      <dgm:spPr/>
      <dgm:t>
        <a:bodyPr/>
        <a:lstStyle/>
        <a:p>
          <a:r>
            <a:rPr lang="cs-CZ" sz="2700" dirty="0" smtClean="0"/>
            <a:t>Potravinářství (konzervační látka), kosmetika (součást mýdel – změkčuje vodu)</a:t>
          </a:r>
          <a:endParaRPr lang="cs-CZ" sz="2700" dirty="0"/>
        </a:p>
      </dgm:t>
    </dgm:pt>
    <dgm:pt modelId="{F4616146-7407-4C77-9674-6A49A6089955}" type="parTrans" cxnId="{51BA983D-4BBB-46A9-ABFD-2B25C011C595}">
      <dgm:prSet/>
      <dgm:spPr/>
      <dgm:t>
        <a:bodyPr/>
        <a:lstStyle/>
        <a:p>
          <a:endParaRPr lang="cs-CZ"/>
        </a:p>
      </dgm:t>
    </dgm:pt>
    <dgm:pt modelId="{3B3C17FA-CFD8-42BD-A24B-5827D77FCF39}" type="sibTrans" cxnId="{51BA983D-4BBB-46A9-ABFD-2B25C011C595}">
      <dgm:prSet/>
      <dgm:spPr/>
      <dgm:t>
        <a:bodyPr/>
        <a:lstStyle/>
        <a:p>
          <a:endParaRPr lang="cs-CZ"/>
        </a:p>
      </dgm:t>
    </dgm:pt>
    <dgm:pt modelId="{3EAB14DF-6E9A-4187-9D66-A94552A62BA3}">
      <dgm:prSet phldrT="[Text]"/>
      <dgm:spPr/>
      <dgm:t>
        <a:bodyPr/>
        <a:lstStyle/>
        <a:p>
          <a:endParaRPr lang="cs-CZ" sz="2700" dirty="0"/>
        </a:p>
      </dgm:t>
    </dgm:pt>
    <dgm:pt modelId="{1D15E9BB-245E-4613-AF33-64865B1A0555}" type="parTrans" cxnId="{A953DCDA-1877-42FC-B8A5-DD81E0E2D819}">
      <dgm:prSet/>
      <dgm:spPr/>
      <dgm:t>
        <a:bodyPr/>
        <a:lstStyle/>
        <a:p>
          <a:endParaRPr lang="cs-CZ"/>
        </a:p>
      </dgm:t>
    </dgm:pt>
    <dgm:pt modelId="{1CBB0E25-64A8-4AC1-AE98-F8020355819C}" type="sibTrans" cxnId="{A953DCDA-1877-42FC-B8A5-DD81E0E2D819}">
      <dgm:prSet/>
      <dgm:spPr/>
      <dgm:t>
        <a:bodyPr/>
        <a:lstStyle/>
        <a:p>
          <a:endParaRPr lang="cs-CZ"/>
        </a:p>
      </dgm:t>
    </dgm:pt>
    <dgm:pt modelId="{01605D6F-0F6F-4B46-B351-90BACE2B0AA3}" type="pres">
      <dgm:prSet presAssocID="{39B521C9-7953-4BD3-8C14-35D31A9B385B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11D631D-5815-4EDA-B75B-E719E33A6E53}" type="pres">
      <dgm:prSet presAssocID="{F850D68D-3A0E-4D9C-9418-6AB70147FBC6}" presName="composite" presStyleCnt="0"/>
      <dgm:spPr/>
      <dgm:t>
        <a:bodyPr/>
        <a:lstStyle/>
        <a:p>
          <a:endParaRPr lang="cs-CZ"/>
        </a:p>
      </dgm:t>
    </dgm:pt>
    <dgm:pt modelId="{11DE19D8-6724-47BA-9CD7-7C88B020F6ED}" type="pres">
      <dgm:prSet presAssocID="{F850D68D-3A0E-4D9C-9418-6AB70147FBC6}" presName="FirstChild" presStyleLbl="revTx" presStyleIdx="0" presStyleCnt="2" custScaleX="8445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68685-89A4-4DB3-A3F7-3B4FF18F3856}" type="pres">
      <dgm:prSet presAssocID="{F850D68D-3A0E-4D9C-9418-6AB70147FBC6}" presName="Parent" presStyleLbl="alignNode1" presStyleIdx="0" presStyleCnt="1" custScaleX="119780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82983-98D6-40D8-A509-CA89051CEE7B}" type="pres">
      <dgm:prSet presAssocID="{F850D68D-3A0E-4D9C-9418-6AB70147FBC6}" presName="Accent" presStyleLbl="parChTrans1D1" presStyleIdx="0" presStyleCnt="1"/>
      <dgm:spPr/>
      <dgm:t>
        <a:bodyPr/>
        <a:lstStyle/>
        <a:p>
          <a:endParaRPr lang="cs-CZ"/>
        </a:p>
      </dgm:t>
    </dgm:pt>
    <dgm:pt modelId="{0D817348-74BB-493B-85F3-AE30FAB522CF}" type="pres">
      <dgm:prSet presAssocID="{F850D68D-3A0E-4D9C-9418-6AB70147FBC6}" presName="Child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A331D8-D6FE-401E-9AD7-7574FF772D59}" type="presOf" srcId="{3EAB14DF-6E9A-4187-9D66-A94552A62BA3}" destId="{0D817348-74BB-493B-85F3-AE30FAB522CF}" srcOrd="0" destOrd="2" presId="urn:microsoft.com/office/officeart/2011/layout/TabList"/>
    <dgm:cxn modelId="{A953DCDA-1877-42FC-B8A5-DD81E0E2D819}" srcId="{F850D68D-3A0E-4D9C-9418-6AB70147FBC6}" destId="{3EAB14DF-6E9A-4187-9D66-A94552A62BA3}" srcOrd="3" destOrd="0" parTransId="{1D15E9BB-245E-4613-AF33-64865B1A0555}" sibTransId="{1CBB0E25-64A8-4AC1-AE98-F8020355819C}"/>
    <dgm:cxn modelId="{DCCE689C-F2F3-4CF8-8DAC-7E99E80150B1}" type="presOf" srcId="{3C76A2D7-07C2-494F-BE69-478D53D5B95E}" destId="{0D817348-74BB-493B-85F3-AE30FAB522CF}" srcOrd="0" destOrd="1" presId="urn:microsoft.com/office/officeart/2011/layout/TabList"/>
    <dgm:cxn modelId="{51BA983D-4BBB-46A9-ABFD-2B25C011C595}" srcId="{F850D68D-3A0E-4D9C-9418-6AB70147FBC6}" destId="{E1036D91-7E93-4240-8DE7-085EF0A8ECD5}" srcOrd="4" destOrd="0" parTransId="{F4616146-7407-4C77-9674-6A49A6089955}" sibTransId="{3B3C17FA-CFD8-42BD-A24B-5827D77FCF39}"/>
    <dgm:cxn modelId="{C739BB01-F17F-4E5C-BDED-72C53D6A40AD}" srcId="{F850D68D-3A0E-4D9C-9418-6AB70147FBC6}" destId="{3C76A2D7-07C2-494F-BE69-478D53D5B95E}" srcOrd="2" destOrd="0" parTransId="{7582F026-7187-4CA8-8779-45DE70A1C15D}" sibTransId="{96FB841E-BA74-4DF6-AD5E-C0E492D15E0E}"/>
    <dgm:cxn modelId="{13922368-7A7B-420E-9EFD-78F2B5D2D188}" srcId="{F850D68D-3A0E-4D9C-9418-6AB70147FBC6}" destId="{5CDECCC5-62A3-4291-96C4-018183B0872F}" srcOrd="0" destOrd="0" parTransId="{986F53DB-47F0-4F81-8141-D06AF5E116DF}" sibTransId="{E0243BA4-B1AB-4328-993D-7055DA53703C}"/>
    <dgm:cxn modelId="{8F31F1BA-70E4-4DB0-9759-D58CD3F3F194}" type="presOf" srcId="{E1036D91-7E93-4240-8DE7-085EF0A8ECD5}" destId="{0D817348-74BB-493B-85F3-AE30FAB522CF}" srcOrd="0" destOrd="3" presId="urn:microsoft.com/office/officeart/2011/layout/TabList"/>
    <dgm:cxn modelId="{C006F7B2-B9A9-4EC1-B155-FE72EFF8BDF6}" type="presOf" srcId="{5CDECCC5-62A3-4291-96C4-018183B0872F}" destId="{11DE19D8-6724-47BA-9CD7-7C88B020F6ED}" srcOrd="0" destOrd="0" presId="urn:microsoft.com/office/officeart/2011/layout/TabList"/>
    <dgm:cxn modelId="{7FB53628-86B6-44D2-ADB2-56F401BE0C07}" type="presOf" srcId="{39B521C9-7953-4BD3-8C14-35D31A9B385B}" destId="{01605D6F-0F6F-4B46-B351-90BACE2B0AA3}" srcOrd="0" destOrd="0" presId="urn:microsoft.com/office/officeart/2011/layout/TabList"/>
    <dgm:cxn modelId="{416D04D7-FEF9-4257-B89D-7ECF0DF0F999}" type="presOf" srcId="{F850D68D-3A0E-4D9C-9418-6AB70147FBC6}" destId="{45868685-89A4-4DB3-A3F7-3B4FF18F3856}" srcOrd="0" destOrd="0" presId="urn:microsoft.com/office/officeart/2011/layout/TabList"/>
    <dgm:cxn modelId="{2C21B94A-5BE5-46EA-9546-A6ED1A043FC3}" srcId="{39B521C9-7953-4BD3-8C14-35D31A9B385B}" destId="{F850D68D-3A0E-4D9C-9418-6AB70147FBC6}" srcOrd="0" destOrd="0" parTransId="{D129DB3A-536F-4630-81DF-1F1EB1519974}" sibTransId="{813F9D63-DB3D-452D-A989-1116BA170995}"/>
    <dgm:cxn modelId="{E3A33722-5A68-435A-ACF0-C80493C5FEFC}" srcId="{F850D68D-3A0E-4D9C-9418-6AB70147FBC6}" destId="{AEA03437-EA5D-4CF6-B881-271CB2E19E79}" srcOrd="1" destOrd="0" parTransId="{54939F76-EE0B-456E-8C6C-CF9C031982CB}" sibTransId="{8AFE218D-9848-4B59-9CED-E43F6CFD4251}"/>
    <dgm:cxn modelId="{FB0821CB-A5BB-4ADB-8AE0-F9B031139DA5}" type="presOf" srcId="{AEA03437-EA5D-4CF6-B881-271CB2E19E79}" destId="{0D817348-74BB-493B-85F3-AE30FAB522CF}" srcOrd="0" destOrd="0" presId="urn:microsoft.com/office/officeart/2011/layout/TabList"/>
    <dgm:cxn modelId="{00724119-82FC-4B37-AD6D-16C4AE524D31}" type="presParOf" srcId="{01605D6F-0F6F-4B46-B351-90BACE2B0AA3}" destId="{011D631D-5815-4EDA-B75B-E719E33A6E53}" srcOrd="0" destOrd="0" presId="urn:microsoft.com/office/officeart/2011/layout/TabList"/>
    <dgm:cxn modelId="{F46932C6-AC5F-40B9-BF68-1D372EAE6FC5}" type="presParOf" srcId="{011D631D-5815-4EDA-B75B-E719E33A6E53}" destId="{11DE19D8-6724-47BA-9CD7-7C88B020F6ED}" srcOrd="0" destOrd="0" presId="urn:microsoft.com/office/officeart/2011/layout/TabList"/>
    <dgm:cxn modelId="{E63BF124-3E98-4630-91B9-8A29D52C3316}" type="presParOf" srcId="{011D631D-5815-4EDA-B75B-E719E33A6E53}" destId="{45868685-89A4-4DB3-A3F7-3B4FF18F3856}" srcOrd="1" destOrd="0" presId="urn:microsoft.com/office/officeart/2011/layout/TabList"/>
    <dgm:cxn modelId="{686C2308-628A-4E2F-9053-95504E117E92}" type="presParOf" srcId="{011D631D-5815-4EDA-B75B-E719E33A6E53}" destId="{9D282983-98D6-40D8-A509-CA89051CEE7B}" srcOrd="2" destOrd="0" presId="urn:microsoft.com/office/officeart/2011/layout/TabList"/>
    <dgm:cxn modelId="{C420CC33-3F65-4EBC-B0B1-3414D98B7DD7}" type="presParOf" srcId="{01605D6F-0F6F-4B46-B351-90BACE2B0AA3}" destId="{0D817348-74BB-493B-85F3-AE30FAB522CF}" srcOrd="1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9B521C9-7953-4BD3-8C14-35D31A9B385B}" type="doc">
      <dgm:prSet loTypeId="urn:microsoft.com/office/officeart/2011/layout/TabList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F850D68D-3A0E-4D9C-9418-6AB70147FBC6}">
      <dgm:prSet phldrT="[Text]" custT="1"/>
      <dgm:spPr/>
      <dgm:t>
        <a:bodyPr/>
        <a:lstStyle/>
        <a:p>
          <a:pPr algn="l"/>
          <a:r>
            <a:rPr lang="cs-CZ" sz="2800" dirty="0" smtClean="0"/>
            <a:t>4. Potravinářské barvivo</a:t>
          </a:r>
          <a:endParaRPr lang="cs-CZ" sz="2800" dirty="0"/>
        </a:p>
      </dgm:t>
    </dgm:pt>
    <dgm:pt modelId="{D129DB3A-536F-4630-81DF-1F1EB1519974}" type="parTrans" cxnId="{2C21B94A-5BE5-46EA-9546-A6ED1A043FC3}">
      <dgm:prSet/>
      <dgm:spPr/>
      <dgm:t>
        <a:bodyPr/>
        <a:lstStyle/>
        <a:p>
          <a:endParaRPr lang="cs-CZ"/>
        </a:p>
      </dgm:t>
    </dgm:pt>
    <dgm:pt modelId="{813F9D63-DB3D-452D-A989-1116BA170995}" type="sibTrans" cxnId="{2C21B94A-5BE5-46EA-9546-A6ED1A043FC3}">
      <dgm:prSet/>
      <dgm:spPr/>
      <dgm:t>
        <a:bodyPr/>
        <a:lstStyle/>
        <a:p>
          <a:endParaRPr lang="cs-CZ"/>
        </a:p>
      </dgm:t>
    </dgm:pt>
    <dgm:pt modelId="{5CDECCC5-62A3-4291-96C4-018183B0872F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75000"/>
                </a:schemeClr>
              </a:solidFill>
            </a:rPr>
            <a:t>Různé </a:t>
          </a:r>
          <a:r>
            <a:rPr lang="cs-CZ" dirty="0" err="1" smtClean="0">
              <a:solidFill>
                <a:schemeClr val="accent1">
                  <a:lumMod val="75000"/>
                </a:schemeClr>
              </a:solidFill>
            </a:rPr>
            <a:t>chem</a:t>
          </a:r>
          <a:r>
            <a:rPr lang="cs-CZ" dirty="0" smtClean="0">
              <a:solidFill>
                <a:schemeClr val="accent1">
                  <a:lumMod val="75000"/>
                </a:schemeClr>
              </a:solidFill>
            </a:rPr>
            <a:t>. složení</a:t>
          </a:r>
          <a:endParaRPr lang="cs-CZ" dirty="0">
            <a:solidFill>
              <a:schemeClr val="accent1">
                <a:lumMod val="75000"/>
              </a:schemeClr>
            </a:solidFill>
          </a:endParaRPr>
        </a:p>
      </dgm:t>
    </dgm:pt>
    <dgm:pt modelId="{986F53DB-47F0-4F81-8141-D06AF5E116DF}" type="parTrans" cxnId="{13922368-7A7B-420E-9EFD-78F2B5D2D188}">
      <dgm:prSet/>
      <dgm:spPr/>
      <dgm:t>
        <a:bodyPr/>
        <a:lstStyle/>
        <a:p>
          <a:endParaRPr lang="cs-CZ"/>
        </a:p>
      </dgm:t>
    </dgm:pt>
    <dgm:pt modelId="{E0243BA4-B1AB-4328-993D-7055DA53703C}" type="sibTrans" cxnId="{13922368-7A7B-420E-9EFD-78F2B5D2D188}">
      <dgm:prSet/>
      <dgm:spPr/>
      <dgm:t>
        <a:bodyPr/>
        <a:lstStyle/>
        <a:p>
          <a:endParaRPr lang="cs-CZ"/>
        </a:p>
      </dgm:t>
    </dgm:pt>
    <dgm:pt modelId="{AEA03437-EA5D-4CF6-B881-271CB2E19E79}">
      <dgm:prSet phldrT="[Text]" phldr="1"/>
      <dgm:spPr/>
      <dgm:t>
        <a:bodyPr/>
        <a:lstStyle/>
        <a:p>
          <a:endParaRPr lang="cs-CZ" dirty="0"/>
        </a:p>
      </dgm:t>
    </dgm:pt>
    <dgm:pt modelId="{54939F76-EE0B-456E-8C6C-CF9C031982CB}" type="parTrans" cxnId="{E3A33722-5A68-435A-ACF0-C80493C5FEFC}">
      <dgm:prSet/>
      <dgm:spPr/>
      <dgm:t>
        <a:bodyPr/>
        <a:lstStyle/>
        <a:p>
          <a:endParaRPr lang="cs-CZ"/>
        </a:p>
      </dgm:t>
    </dgm:pt>
    <dgm:pt modelId="{8AFE218D-9848-4B59-9CED-E43F6CFD4251}" type="sibTrans" cxnId="{E3A33722-5A68-435A-ACF0-C80493C5FEFC}">
      <dgm:prSet/>
      <dgm:spPr/>
      <dgm:t>
        <a:bodyPr/>
        <a:lstStyle/>
        <a:p>
          <a:endParaRPr lang="cs-CZ"/>
        </a:p>
      </dgm:t>
    </dgm:pt>
    <dgm:pt modelId="{8DC15290-E94A-4680-B6B2-C319977514BB}">
      <dgm:prSet phldrT="[Text]"/>
      <dgm:spPr/>
      <dgm:t>
        <a:bodyPr/>
        <a:lstStyle/>
        <a:p>
          <a:r>
            <a:rPr lang="cs-CZ" dirty="0" smtClean="0"/>
            <a:t>Přírodní (chlorofyly aj.) či umělé  (</a:t>
          </a:r>
          <a:r>
            <a:rPr lang="cs-CZ" dirty="0" err="1" smtClean="0"/>
            <a:t>azorubin</a:t>
          </a:r>
          <a:r>
            <a:rPr lang="cs-CZ" dirty="0" smtClean="0"/>
            <a:t> aj.) látky </a:t>
          </a:r>
          <a:endParaRPr lang="cs-CZ" dirty="0"/>
        </a:p>
      </dgm:t>
    </dgm:pt>
    <dgm:pt modelId="{B8C03DA9-9C6D-4B43-89EF-4D1C0088DD9F}" type="parTrans" cxnId="{F16C2C0D-E63A-484E-AC6B-01C34C95A12A}">
      <dgm:prSet/>
      <dgm:spPr/>
      <dgm:t>
        <a:bodyPr/>
        <a:lstStyle/>
        <a:p>
          <a:endParaRPr lang="cs-CZ"/>
        </a:p>
      </dgm:t>
    </dgm:pt>
    <dgm:pt modelId="{435E4911-2F64-4D1E-BE88-4CE976DEDD85}" type="sibTrans" cxnId="{F16C2C0D-E63A-484E-AC6B-01C34C95A12A}">
      <dgm:prSet/>
      <dgm:spPr/>
      <dgm:t>
        <a:bodyPr/>
        <a:lstStyle/>
        <a:p>
          <a:endParaRPr lang="cs-CZ"/>
        </a:p>
      </dgm:t>
    </dgm:pt>
    <dgm:pt modelId="{946340A8-3F43-4949-A02B-8C3D29D6F46D}">
      <dgm:prSet phldrT="[Text]"/>
      <dgm:spPr/>
      <dgm:t>
        <a:bodyPr/>
        <a:lstStyle/>
        <a:p>
          <a:r>
            <a:rPr lang="cs-CZ" dirty="0" smtClean="0"/>
            <a:t>Ovlivňují chuť a barvu, syntetické mohou způsobovat alergické reakce </a:t>
          </a:r>
          <a:endParaRPr lang="cs-CZ" dirty="0"/>
        </a:p>
      </dgm:t>
    </dgm:pt>
    <dgm:pt modelId="{2A56415A-37C9-4674-B440-DDD6DD5C16D9}" type="parTrans" cxnId="{553A4647-3883-40DC-BD2D-7B209ABEAE3E}">
      <dgm:prSet/>
      <dgm:spPr/>
      <dgm:t>
        <a:bodyPr/>
        <a:lstStyle/>
        <a:p>
          <a:endParaRPr lang="cs-CZ"/>
        </a:p>
      </dgm:t>
    </dgm:pt>
    <dgm:pt modelId="{24EF44E8-F9A0-447D-915C-BAC5ACF861C6}" type="sibTrans" cxnId="{553A4647-3883-40DC-BD2D-7B209ABEAE3E}">
      <dgm:prSet/>
      <dgm:spPr/>
      <dgm:t>
        <a:bodyPr/>
        <a:lstStyle/>
        <a:p>
          <a:endParaRPr lang="cs-CZ"/>
        </a:p>
      </dgm:t>
    </dgm:pt>
    <dgm:pt modelId="{C4CA29C6-7911-4523-9824-2D4F7DE61CA3}">
      <dgm:prSet phldrT="[Text]"/>
      <dgm:spPr/>
      <dgm:t>
        <a:bodyPr/>
        <a:lstStyle/>
        <a:p>
          <a:endParaRPr lang="cs-CZ" dirty="0"/>
        </a:p>
      </dgm:t>
    </dgm:pt>
    <dgm:pt modelId="{D8E9BA92-2A78-4DA6-B71B-5B06711C738C}" type="parTrans" cxnId="{E6D5189C-25AA-4F3B-9351-CC94A3211476}">
      <dgm:prSet/>
      <dgm:spPr/>
      <dgm:t>
        <a:bodyPr/>
        <a:lstStyle/>
        <a:p>
          <a:endParaRPr lang="cs-CZ"/>
        </a:p>
      </dgm:t>
    </dgm:pt>
    <dgm:pt modelId="{6AB3920E-F563-43FD-B3BC-9A48E9E700F9}" type="sibTrans" cxnId="{E6D5189C-25AA-4F3B-9351-CC94A3211476}">
      <dgm:prSet/>
      <dgm:spPr/>
      <dgm:t>
        <a:bodyPr/>
        <a:lstStyle/>
        <a:p>
          <a:endParaRPr lang="cs-CZ"/>
        </a:p>
      </dgm:t>
    </dgm:pt>
    <dgm:pt modelId="{01605D6F-0F6F-4B46-B351-90BACE2B0AA3}" type="pres">
      <dgm:prSet presAssocID="{39B521C9-7953-4BD3-8C14-35D31A9B385B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11D631D-5815-4EDA-B75B-E719E33A6E53}" type="pres">
      <dgm:prSet presAssocID="{F850D68D-3A0E-4D9C-9418-6AB70147FBC6}" presName="composite" presStyleCnt="0"/>
      <dgm:spPr/>
      <dgm:t>
        <a:bodyPr/>
        <a:lstStyle/>
        <a:p>
          <a:endParaRPr lang="cs-CZ"/>
        </a:p>
      </dgm:t>
    </dgm:pt>
    <dgm:pt modelId="{11DE19D8-6724-47BA-9CD7-7C88B020F6ED}" type="pres">
      <dgm:prSet presAssocID="{F850D68D-3A0E-4D9C-9418-6AB70147FBC6}" presName="FirstChild" presStyleLbl="revTx" presStyleIdx="0" presStyleCnt="2" custScaleX="77751" custLinFactNeighborX="5357" custLinFactNeighborY="-14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68685-89A4-4DB3-A3F7-3B4FF18F3856}" type="pres">
      <dgm:prSet presAssocID="{F850D68D-3A0E-4D9C-9418-6AB70147FBC6}" presName="Parent" presStyleLbl="alignNode1" presStyleIdx="0" presStyleCnt="1" custScaleX="144231" custLinFactNeighborX="11058" custLinFactNeighborY="-14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82983-98D6-40D8-A509-CA89051CEE7B}" type="pres">
      <dgm:prSet presAssocID="{F850D68D-3A0E-4D9C-9418-6AB70147FBC6}" presName="Accent" presStyleLbl="parChTrans1D1" presStyleIdx="0" presStyleCnt="1"/>
      <dgm:spPr/>
      <dgm:t>
        <a:bodyPr/>
        <a:lstStyle/>
        <a:p>
          <a:endParaRPr lang="cs-CZ"/>
        </a:p>
      </dgm:t>
    </dgm:pt>
    <dgm:pt modelId="{0D817348-74BB-493B-85F3-AE30FAB522CF}" type="pres">
      <dgm:prSet presAssocID="{F850D68D-3A0E-4D9C-9418-6AB70147FBC6}" presName="Child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7BB6D7-A122-4FD2-B2DB-0707818CF39B}" type="presOf" srcId="{5CDECCC5-62A3-4291-96C4-018183B0872F}" destId="{11DE19D8-6724-47BA-9CD7-7C88B020F6ED}" srcOrd="0" destOrd="0" presId="urn:microsoft.com/office/officeart/2011/layout/TabList"/>
    <dgm:cxn modelId="{E6D5189C-25AA-4F3B-9351-CC94A3211476}" srcId="{F850D68D-3A0E-4D9C-9418-6AB70147FBC6}" destId="{C4CA29C6-7911-4523-9824-2D4F7DE61CA3}" srcOrd="3" destOrd="0" parTransId="{D8E9BA92-2A78-4DA6-B71B-5B06711C738C}" sibTransId="{6AB3920E-F563-43FD-B3BC-9A48E9E700F9}"/>
    <dgm:cxn modelId="{30F55306-54F8-449D-96F5-D98EA5152DF7}" type="presOf" srcId="{946340A8-3F43-4949-A02B-8C3D29D6F46D}" destId="{0D817348-74BB-493B-85F3-AE30FAB522CF}" srcOrd="0" destOrd="3" presId="urn:microsoft.com/office/officeart/2011/layout/TabList"/>
    <dgm:cxn modelId="{776DA173-0D5B-469B-BA14-9CD85E0C78F6}" type="presOf" srcId="{C4CA29C6-7911-4523-9824-2D4F7DE61CA3}" destId="{0D817348-74BB-493B-85F3-AE30FAB522CF}" srcOrd="0" destOrd="2" presId="urn:microsoft.com/office/officeart/2011/layout/TabList"/>
    <dgm:cxn modelId="{75FD38B3-AACB-4B36-ABF2-AE5DEFAB77DE}" type="presOf" srcId="{F850D68D-3A0E-4D9C-9418-6AB70147FBC6}" destId="{45868685-89A4-4DB3-A3F7-3B4FF18F3856}" srcOrd="0" destOrd="0" presId="urn:microsoft.com/office/officeart/2011/layout/TabList"/>
    <dgm:cxn modelId="{F16C2C0D-E63A-484E-AC6B-01C34C95A12A}" srcId="{F850D68D-3A0E-4D9C-9418-6AB70147FBC6}" destId="{8DC15290-E94A-4680-B6B2-C319977514BB}" srcOrd="2" destOrd="0" parTransId="{B8C03DA9-9C6D-4B43-89EF-4D1C0088DD9F}" sibTransId="{435E4911-2F64-4D1E-BE88-4CE976DEDD85}"/>
    <dgm:cxn modelId="{13922368-7A7B-420E-9EFD-78F2B5D2D188}" srcId="{F850D68D-3A0E-4D9C-9418-6AB70147FBC6}" destId="{5CDECCC5-62A3-4291-96C4-018183B0872F}" srcOrd="0" destOrd="0" parTransId="{986F53DB-47F0-4F81-8141-D06AF5E116DF}" sibTransId="{E0243BA4-B1AB-4328-993D-7055DA53703C}"/>
    <dgm:cxn modelId="{4019989C-2BE1-41E6-82D8-D9C902FE5389}" type="presOf" srcId="{39B521C9-7953-4BD3-8C14-35D31A9B385B}" destId="{01605D6F-0F6F-4B46-B351-90BACE2B0AA3}" srcOrd="0" destOrd="0" presId="urn:microsoft.com/office/officeart/2011/layout/TabList"/>
    <dgm:cxn modelId="{2652EECA-820E-487F-9A9A-A62732C5FF21}" type="presOf" srcId="{8DC15290-E94A-4680-B6B2-C319977514BB}" destId="{0D817348-74BB-493B-85F3-AE30FAB522CF}" srcOrd="0" destOrd="1" presId="urn:microsoft.com/office/officeart/2011/layout/TabList"/>
    <dgm:cxn modelId="{A60D8353-1EFB-4C93-AC83-B818F714B0FE}" type="presOf" srcId="{AEA03437-EA5D-4CF6-B881-271CB2E19E79}" destId="{0D817348-74BB-493B-85F3-AE30FAB522CF}" srcOrd="0" destOrd="0" presId="urn:microsoft.com/office/officeart/2011/layout/TabList"/>
    <dgm:cxn modelId="{553A4647-3883-40DC-BD2D-7B209ABEAE3E}" srcId="{F850D68D-3A0E-4D9C-9418-6AB70147FBC6}" destId="{946340A8-3F43-4949-A02B-8C3D29D6F46D}" srcOrd="4" destOrd="0" parTransId="{2A56415A-37C9-4674-B440-DDD6DD5C16D9}" sibTransId="{24EF44E8-F9A0-447D-915C-BAC5ACF861C6}"/>
    <dgm:cxn modelId="{2C21B94A-5BE5-46EA-9546-A6ED1A043FC3}" srcId="{39B521C9-7953-4BD3-8C14-35D31A9B385B}" destId="{F850D68D-3A0E-4D9C-9418-6AB70147FBC6}" srcOrd="0" destOrd="0" parTransId="{D129DB3A-536F-4630-81DF-1F1EB1519974}" sibTransId="{813F9D63-DB3D-452D-A989-1116BA170995}"/>
    <dgm:cxn modelId="{E3A33722-5A68-435A-ACF0-C80493C5FEFC}" srcId="{F850D68D-3A0E-4D9C-9418-6AB70147FBC6}" destId="{AEA03437-EA5D-4CF6-B881-271CB2E19E79}" srcOrd="1" destOrd="0" parTransId="{54939F76-EE0B-456E-8C6C-CF9C031982CB}" sibTransId="{8AFE218D-9848-4B59-9CED-E43F6CFD4251}"/>
    <dgm:cxn modelId="{3ACD22B1-F5C9-46FC-AEC0-DF1505575C14}" type="presParOf" srcId="{01605D6F-0F6F-4B46-B351-90BACE2B0AA3}" destId="{011D631D-5815-4EDA-B75B-E719E33A6E53}" srcOrd="0" destOrd="0" presId="urn:microsoft.com/office/officeart/2011/layout/TabList"/>
    <dgm:cxn modelId="{C7C276E4-B822-4281-B718-A577E2973EA3}" type="presParOf" srcId="{011D631D-5815-4EDA-B75B-E719E33A6E53}" destId="{11DE19D8-6724-47BA-9CD7-7C88B020F6ED}" srcOrd="0" destOrd="0" presId="urn:microsoft.com/office/officeart/2011/layout/TabList"/>
    <dgm:cxn modelId="{50BB4AE7-E148-4182-914F-8BD42D14FD38}" type="presParOf" srcId="{011D631D-5815-4EDA-B75B-E719E33A6E53}" destId="{45868685-89A4-4DB3-A3F7-3B4FF18F3856}" srcOrd="1" destOrd="0" presId="urn:microsoft.com/office/officeart/2011/layout/TabList"/>
    <dgm:cxn modelId="{5EFEB710-5AE0-4CA8-B5D9-4E403A731675}" type="presParOf" srcId="{011D631D-5815-4EDA-B75B-E719E33A6E53}" destId="{9D282983-98D6-40D8-A509-CA89051CEE7B}" srcOrd="2" destOrd="0" presId="urn:microsoft.com/office/officeart/2011/layout/TabList"/>
    <dgm:cxn modelId="{12B512D7-560F-403A-9EFF-B2E4A2F6E9C5}" type="presParOf" srcId="{01605D6F-0F6F-4B46-B351-90BACE2B0AA3}" destId="{0D817348-74BB-493B-85F3-AE30FAB522CF}" srcOrd="1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B521C9-7953-4BD3-8C14-35D31A9B385B}" type="doc">
      <dgm:prSet loTypeId="urn:microsoft.com/office/officeart/2011/layout/TabList" loCatId="list" qsTypeId="urn:microsoft.com/office/officeart/2005/8/quickstyle/simple1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F850D68D-3A0E-4D9C-9418-6AB70147FBC6}">
      <dgm:prSet phldrT="[Text]"/>
      <dgm:spPr/>
      <dgm:t>
        <a:bodyPr/>
        <a:lstStyle/>
        <a:p>
          <a:pPr algn="l"/>
          <a:r>
            <a:rPr lang="cs-CZ" dirty="0" smtClean="0"/>
            <a:t>5. Tresť do potravin</a:t>
          </a:r>
          <a:endParaRPr lang="cs-CZ" dirty="0"/>
        </a:p>
      </dgm:t>
    </dgm:pt>
    <dgm:pt modelId="{D129DB3A-536F-4630-81DF-1F1EB1519974}" type="parTrans" cxnId="{2C21B94A-5BE5-46EA-9546-A6ED1A043FC3}">
      <dgm:prSet/>
      <dgm:spPr/>
      <dgm:t>
        <a:bodyPr/>
        <a:lstStyle/>
        <a:p>
          <a:endParaRPr lang="cs-CZ"/>
        </a:p>
      </dgm:t>
    </dgm:pt>
    <dgm:pt modelId="{813F9D63-DB3D-452D-A989-1116BA170995}" type="sibTrans" cxnId="{2C21B94A-5BE5-46EA-9546-A6ED1A043FC3}">
      <dgm:prSet/>
      <dgm:spPr/>
      <dgm:t>
        <a:bodyPr/>
        <a:lstStyle/>
        <a:p>
          <a:endParaRPr lang="cs-CZ"/>
        </a:p>
      </dgm:t>
    </dgm:pt>
    <dgm:pt modelId="{5CDECCC5-62A3-4291-96C4-018183B0872F}">
      <dgm:prSet phldrT="[Text]"/>
      <dgm:spPr/>
      <dgm:t>
        <a:bodyPr/>
        <a:lstStyle/>
        <a:p>
          <a:endParaRPr lang="cs-CZ" dirty="0"/>
        </a:p>
      </dgm:t>
    </dgm:pt>
    <dgm:pt modelId="{986F53DB-47F0-4F81-8141-D06AF5E116DF}" type="parTrans" cxnId="{13922368-7A7B-420E-9EFD-78F2B5D2D188}">
      <dgm:prSet/>
      <dgm:spPr/>
      <dgm:t>
        <a:bodyPr/>
        <a:lstStyle/>
        <a:p>
          <a:endParaRPr lang="cs-CZ"/>
        </a:p>
      </dgm:t>
    </dgm:pt>
    <dgm:pt modelId="{E0243BA4-B1AB-4328-993D-7055DA53703C}" type="sibTrans" cxnId="{13922368-7A7B-420E-9EFD-78F2B5D2D188}">
      <dgm:prSet/>
      <dgm:spPr/>
      <dgm:t>
        <a:bodyPr/>
        <a:lstStyle/>
        <a:p>
          <a:endParaRPr lang="cs-CZ"/>
        </a:p>
      </dgm:t>
    </dgm:pt>
    <dgm:pt modelId="{AEA03437-EA5D-4CF6-B881-271CB2E19E79}">
      <dgm:prSet phldrT="[Text]" phldr="1"/>
      <dgm:spPr/>
      <dgm:t>
        <a:bodyPr/>
        <a:lstStyle/>
        <a:p>
          <a:pPr marL="285750" indent="0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2800" dirty="0"/>
        </a:p>
      </dgm:t>
    </dgm:pt>
    <dgm:pt modelId="{54939F76-EE0B-456E-8C6C-CF9C031982CB}" type="parTrans" cxnId="{E3A33722-5A68-435A-ACF0-C80493C5FEFC}">
      <dgm:prSet/>
      <dgm:spPr/>
      <dgm:t>
        <a:bodyPr/>
        <a:lstStyle/>
        <a:p>
          <a:endParaRPr lang="cs-CZ"/>
        </a:p>
      </dgm:t>
    </dgm:pt>
    <dgm:pt modelId="{8AFE218D-9848-4B59-9CED-E43F6CFD4251}" type="sibTrans" cxnId="{E3A33722-5A68-435A-ACF0-C80493C5FEFC}">
      <dgm:prSet/>
      <dgm:spPr/>
      <dgm:t>
        <a:bodyPr/>
        <a:lstStyle/>
        <a:p>
          <a:endParaRPr lang="cs-CZ"/>
        </a:p>
      </dgm:t>
    </dgm:pt>
    <dgm:pt modelId="{35324E50-356A-4B09-8901-B186E170AEC1}">
      <dgm:prSet phldrT="[Text]" custT="1"/>
      <dgm:spPr/>
      <dgm:t>
        <a:bodyPr/>
        <a:lstStyle/>
        <a:p>
          <a:pPr marL="285750" indent="0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cs-CZ" sz="3200" dirty="0" smtClean="0"/>
            <a:t>ESTERY KARBOXYLOVÝCH KYSELIN</a:t>
          </a:r>
          <a:endParaRPr lang="cs-CZ" sz="3200" dirty="0"/>
        </a:p>
      </dgm:t>
    </dgm:pt>
    <dgm:pt modelId="{0BF1695E-74B3-4FF5-A331-7EA1E5A1CA1B}" type="parTrans" cxnId="{51C73A3A-42B1-45F1-9197-441D8ACA5E58}">
      <dgm:prSet/>
      <dgm:spPr/>
      <dgm:t>
        <a:bodyPr/>
        <a:lstStyle/>
        <a:p>
          <a:endParaRPr lang="cs-CZ"/>
        </a:p>
      </dgm:t>
    </dgm:pt>
    <dgm:pt modelId="{9AE19BD2-59E4-4EA1-8BF7-381EF54833CB}" type="sibTrans" cxnId="{51C73A3A-42B1-45F1-9197-441D8ACA5E58}">
      <dgm:prSet/>
      <dgm:spPr/>
      <dgm:t>
        <a:bodyPr/>
        <a:lstStyle/>
        <a:p>
          <a:endParaRPr lang="cs-CZ"/>
        </a:p>
      </dgm:t>
    </dgm:pt>
    <dgm:pt modelId="{02416471-17FD-46F3-A294-F60EB0C5FACD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3200" smtClean="0"/>
            <a:t>Potravinářství (jahodová</a:t>
          </a:r>
          <a:r>
            <a:rPr lang="cs-CZ" sz="3200" dirty="0" smtClean="0"/>
            <a:t>, citronová</a:t>
          </a:r>
          <a:r>
            <a:rPr lang="cs-CZ" sz="3200" smtClean="0"/>
            <a:t>, broskvová esence), základ tuků, olejů, vosků, složky bionafty aj.</a:t>
          </a:r>
          <a:endParaRPr lang="cs-CZ" sz="3200" dirty="0" smtClean="0"/>
        </a:p>
        <a:p>
          <a:pPr marL="285750" indent="0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3200" dirty="0"/>
        </a:p>
      </dgm:t>
    </dgm:pt>
    <dgm:pt modelId="{21AD2832-2D10-4CB0-86EF-6D72B55F4CAE}" type="parTrans" cxnId="{1040AD1C-1BA6-49D3-BD6B-C178A937150B}">
      <dgm:prSet/>
      <dgm:spPr/>
      <dgm:t>
        <a:bodyPr/>
        <a:lstStyle/>
        <a:p>
          <a:endParaRPr lang="cs-CZ"/>
        </a:p>
      </dgm:t>
    </dgm:pt>
    <dgm:pt modelId="{87CBD968-97E6-4FBE-8CAA-3A66EEAE4620}" type="sibTrans" cxnId="{1040AD1C-1BA6-49D3-BD6B-C178A937150B}">
      <dgm:prSet/>
      <dgm:spPr/>
      <dgm:t>
        <a:bodyPr/>
        <a:lstStyle/>
        <a:p>
          <a:endParaRPr lang="cs-CZ"/>
        </a:p>
      </dgm:t>
    </dgm:pt>
    <dgm:pt modelId="{7DC05F0C-130C-47C3-8C3C-7B91AE3E6EA2}">
      <dgm:prSet phldrT="[Text]" custT="1"/>
      <dgm:spPr/>
      <dgm:t>
        <a:bodyPr/>
        <a:lstStyle/>
        <a:p>
          <a:pPr marL="285750" indent="0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3200" dirty="0"/>
        </a:p>
      </dgm:t>
    </dgm:pt>
    <dgm:pt modelId="{E31BC57C-DD20-4F35-B6DF-42F2039A770A}" type="parTrans" cxnId="{CA74F762-B990-4E14-8178-288490789D2C}">
      <dgm:prSet/>
      <dgm:spPr/>
      <dgm:t>
        <a:bodyPr/>
        <a:lstStyle/>
        <a:p>
          <a:endParaRPr lang="cs-CZ"/>
        </a:p>
      </dgm:t>
    </dgm:pt>
    <dgm:pt modelId="{B02F8BD9-B8C5-4D19-8B02-F03E9DA3839A}" type="sibTrans" cxnId="{CA74F762-B990-4E14-8178-288490789D2C}">
      <dgm:prSet/>
      <dgm:spPr/>
      <dgm:t>
        <a:bodyPr/>
        <a:lstStyle/>
        <a:p>
          <a:endParaRPr lang="cs-CZ"/>
        </a:p>
      </dgm:t>
    </dgm:pt>
    <dgm:pt modelId="{01605D6F-0F6F-4B46-B351-90BACE2B0AA3}" type="pres">
      <dgm:prSet presAssocID="{39B521C9-7953-4BD3-8C14-35D31A9B385B}" presName="Name0" presStyleCnt="0">
        <dgm:presLayoutVars>
          <dgm:chMax/>
          <dgm:chPref val="3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11D631D-5815-4EDA-B75B-E719E33A6E53}" type="pres">
      <dgm:prSet presAssocID="{F850D68D-3A0E-4D9C-9418-6AB70147FBC6}" presName="composite" presStyleCnt="0"/>
      <dgm:spPr/>
      <dgm:t>
        <a:bodyPr/>
        <a:lstStyle/>
        <a:p>
          <a:endParaRPr lang="cs-CZ"/>
        </a:p>
      </dgm:t>
    </dgm:pt>
    <dgm:pt modelId="{11DE19D8-6724-47BA-9CD7-7C88B020F6ED}" type="pres">
      <dgm:prSet presAssocID="{F850D68D-3A0E-4D9C-9418-6AB70147FBC6}" presName="FirstChild" presStyleLbl="revTx" presStyleIdx="0" presStyleCnt="2" custScaleX="82577" custLinFactNeighborX="6033" custLinFactNeighborY="440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68685-89A4-4DB3-A3F7-3B4FF18F3856}" type="pres">
      <dgm:prSet presAssocID="{F850D68D-3A0E-4D9C-9418-6AB70147FBC6}" presName="Parent" presStyleLbl="alignNode1" presStyleIdx="0" presStyleCnt="1" custScaleX="144231" custLinFactNeighborX="11058" custLinFactNeighborY="-147">
        <dgm:presLayoutVars>
          <dgm:chMax val="3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82983-98D6-40D8-A509-CA89051CEE7B}" type="pres">
      <dgm:prSet presAssocID="{F850D68D-3A0E-4D9C-9418-6AB70147FBC6}" presName="Accent" presStyleLbl="parChTrans1D1" presStyleIdx="0" presStyleCnt="1"/>
      <dgm:spPr/>
      <dgm:t>
        <a:bodyPr/>
        <a:lstStyle/>
        <a:p>
          <a:endParaRPr lang="cs-CZ"/>
        </a:p>
      </dgm:t>
    </dgm:pt>
    <dgm:pt modelId="{0D817348-74BB-493B-85F3-AE30FAB522CF}" type="pres">
      <dgm:prSet presAssocID="{F850D68D-3A0E-4D9C-9418-6AB70147FBC6}" presName="Child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74F762-B990-4E14-8178-288490789D2C}" srcId="{F850D68D-3A0E-4D9C-9418-6AB70147FBC6}" destId="{7DC05F0C-130C-47C3-8C3C-7B91AE3E6EA2}" srcOrd="3" destOrd="0" parTransId="{E31BC57C-DD20-4F35-B6DF-42F2039A770A}" sibTransId="{B02F8BD9-B8C5-4D19-8B02-F03E9DA3839A}"/>
    <dgm:cxn modelId="{51C73A3A-42B1-45F1-9197-441D8ACA5E58}" srcId="{F850D68D-3A0E-4D9C-9418-6AB70147FBC6}" destId="{35324E50-356A-4B09-8901-B186E170AEC1}" srcOrd="2" destOrd="0" parTransId="{0BF1695E-74B3-4FF5-A331-7EA1E5A1CA1B}" sibTransId="{9AE19BD2-59E4-4EA1-8BF7-381EF54833CB}"/>
    <dgm:cxn modelId="{7882B809-04EB-4B71-980A-1481A8EE6D0D}" type="presOf" srcId="{5CDECCC5-62A3-4291-96C4-018183B0872F}" destId="{11DE19D8-6724-47BA-9CD7-7C88B020F6ED}" srcOrd="0" destOrd="0" presId="urn:microsoft.com/office/officeart/2011/layout/TabList"/>
    <dgm:cxn modelId="{88840B94-D7B2-4EB6-8B27-8E190B55ED62}" type="presOf" srcId="{02416471-17FD-46F3-A294-F60EB0C5FACD}" destId="{0D817348-74BB-493B-85F3-AE30FAB522CF}" srcOrd="0" destOrd="3" presId="urn:microsoft.com/office/officeart/2011/layout/TabList"/>
    <dgm:cxn modelId="{18E1C5D9-1D53-4603-B531-9B81895010F2}" type="presOf" srcId="{7DC05F0C-130C-47C3-8C3C-7B91AE3E6EA2}" destId="{0D817348-74BB-493B-85F3-AE30FAB522CF}" srcOrd="0" destOrd="2" presId="urn:microsoft.com/office/officeart/2011/layout/TabList"/>
    <dgm:cxn modelId="{4F8F8C97-48BE-4060-A54E-497DA84F974F}" type="presOf" srcId="{AEA03437-EA5D-4CF6-B881-271CB2E19E79}" destId="{0D817348-74BB-493B-85F3-AE30FAB522CF}" srcOrd="0" destOrd="0" presId="urn:microsoft.com/office/officeart/2011/layout/TabList"/>
    <dgm:cxn modelId="{13922368-7A7B-420E-9EFD-78F2B5D2D188}" srcId="{F850D68D-3A0E-4D9C-9418-6AB70147FBC6}" destId="{5CDECCC5-62A3-4291-96C4-018183B0872F}" srcOrd="0" destOrd="0" parTransId="{986F53DB-47F0-4F81-8141-D06AF5E116DF}" sibTransId="{E0243BA4-B1AB-4328-993D-7055DA53703C}"/>
    <dgm:cxn modelId="{2D2BAACA-5B38-4839-9B70-FF989D13E493}" type="presOf" srcId="{F850D68D-3A0E-4D9C-9418-6AB70147FBC6}" destId="{45868685-89A4-4DB3-A3F7-3B4FF18F3856}" srcOrd="0" destOrd="0" presId="urn:microsoft.com/office/officeart/2011/layout/TabList"/>
    <dgm:cxn modelId="{1040AD1C-1BA6-49D3-BD6B-C178A937150B}" srcId="{F850D68D-3A0E-4D9C-9418-6AB70147FBC6}" destId="{02416471-17FD-46F3-A294-F60EB0C5FACD}" srcOrd="4" destOrd="0" parTransId="{21AD2832-2D10-4CB0-86EF-6D72B55F4CAE}" sibTransId="{87CBD968-97E6-4FBE-8CAA-3A66EEAE4620}"/>
    <dgm:cxn modelId="{7E68C6C1-9709-494D-96B5-8AFE02AAAD2F}" type="presOf" srcId="{35324E50-356A-4B09-8901-B186E170AEC1}" destId="{0D817348-74BB-493B-85F3-AE30FAB522CF}" srcOrd="0" destOrd="1" presId="urn:microsoft.com/office/officeart/2011/layout/TabList"/>
    <dgm:cxn modelId="{2C21B94A-5BE5-46EA-9546-A6ED1A043FC3}" srcId="{39B521C9-7953-4BD3-8C14-35D31A9B385B}" destId="{F850D68D-3A0E-4D9C-9418-6AB70147FBC6}" srcOrd="0" destOrd="0" parTransId="{D129DB3A-536F-4630-81DF-1F1EB1519974}" sibTransId="{813F9D63-DB3D-452D-A989-1116BA170995}"/>
    <dgm:cxn modelId="{DC1B3338-49D1-4AB7-9CBD-B4398D35B509}" type="presOf" srcId="{39B521C9-7953-4BD3-8C14-35D31A9B385B}" destId="{01605D6F-0F6F-4B46-B351-90BACE2B0AA3}" srcOrd="0" destOrd="0" presId="urn:microsoft.com/office/officeart/2011/layout/TabList"/>
    <dgm:cxn modelId="{E3A33722-5A68-435A-ACF0-C80493C5FEFC}" srcId="{F850D68D-3A0E-4D9C-9418-6AB70147FBC6}" destId="{AEA03437-EA5D-4CF6-B881-271CB2E19E79}" srcOrd="1" destOrd="0" parTransId="{54939F76-EE0B-456E-8C6C-CF9C031982CB}" sibTransId="{8AFE218D-9848-4B59-9CED-E43F6CFD4251}"/>
    <dgm:cxn modelId="{DED1978D-5978-4672-A843-A56EBB691AEF}" type="presParOf" srcId="{01605D6F-0F6F-4B46-B351-90BACE2B0AA3}" destId="{011D631D-5815-4EDA-B75B-E719E33A6E53}" srcOrd="0" destOrd="0" presId="urn:microsoft.com/office/officeart/2011/layout/TabList"/>
    <dgm:cxn modelId="{72B50C18-4065-4B3D-A90F-54345DA2AE59}" type="presParOf" srcId="{011D631D-5815-4EDA-B75B-E719E33A6E53}" destId="{11DE19D8-6724-47BA-9CD7-7C88B020F6ED}" srcOrd="0" destOrd="0" presId="urn:microsoft.com/office/officeart/2011/layout/TabList"/>
    <dgm:cxn modelId="{06E1A6B0-976A-45FD-9764-5DF4A8E79C6B}" type="presParOf" srcId="{011D631D-5815-4EDA-B75B-E719E33A6E53}" destId="{45868685-89A4-4DB3-A3F7-3B4FF18F3856}" srcOrd="1" destOrd="0" presId="urn:microsoft.com/office/officeart/2011/layout/TabList"/>
    <dgm:cxn modelId="{595A52A8-6F03-48AD-ACCC-DC56A603D95E}" type="presParOf" srcId="{011D631D-5815-4EDA-B75B-E719E33A6E53}" destId="{9D282983-98D6-40D8-A509-CA89051CEE7B}" srcOrd="2" destOrd="0" presId="urn:microsoft.com/office/officeart/2011/layout/TabList"/>
    <dgm:cxn modelId="{7D0B6AA2-A0DB-432A-B671-F23B434B6F71}" type="presParOf" srcId="{01605D6F-0F6F-4B46-B351-90BACE2B0AA3}" destId="{0D817348-74BB-493B-85F3-AE30FAB522CF}" srcOrd="1" destOrd="0" presId="urn:microsoft.com/office/officeart/2011/layout/Tab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282983-98D6-40D8-A509-CA89051CEE7B}">
      <dsp:nvSpPr>
        <dsp:cNvPr id="0" name=""/>
        <dsp:cNvSpPr/>
      </dsp:nvSpPr>
      <dsp:spPr>
        <a:xfrm>
          <a:off x="216025" y="1584791"/>
          <a:ext cx="8064896" cy="0"/>
        </a:xfrm>
        <a:prstGeom prst="line">
          <a:avLst/>
        </a:pr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DE19D8-6724-47BA-9CD7-7C88B020F6ED}">
      <dsp:nvSpPr>
        <dsp:cNvPr id="0" name=""/>
        <dsp:cNvSpPr/>
      </dsp:nvSpPr>
      <dsp:spPr>
        <a:xfrm>
          <a:off x="3168324" y="0"/>
          <a:ext cx="4833203" cy="1582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b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u="sng" kern="1200" dirty="0" smtClean="0">
              <a:solidFill>
                <a:schemeClr val="accent2"/>
              </a:solidFill>
            </a:rPr>
            <a:t>sacharóza</a:t>
          </a:r>
          <a:endParaRPr lang="cs-CZ" sz="6500" u="sng" kern="1200" dirty="0">
            <a:solidFill>
              <a:schemeClr val="accent2"/>
            </a:solidFill>
          </a:endParaRPr>
        </a:p>
      </dsp:txBody>
      <dsp:txXfrm>
        <a:off x="3168324" y="0"/>
        <a:ext cx="4833203" cy="1582470"/>
      </dsp:txXfrm>
    </dsp:sp>
    <dsp:sp modelId="{45868685-89A4-4DB3-A3F7-3B4FF18F3856}">
      <dsp:nvSpPr>
        <dsp:cNvPr id="0" name=""/>
        <dsp:cNvSpPr/>
      </dsp:nvSpPr>
      <dsp:spPr>
        <a:xfrm>
          <a:off x="-5" y="0"/>
          <a:ext cx="2960973" cy="1582470"/>
        </a:xfrm>
        <a:prstGeom prst="round2SameRect">
          <a:avLst>
            <a:gd name="adj1" fmla="val 1667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1. Řepný cukr</a:t>
          </a:r>
          <a:endParaRPr lang="cs-CZ" sz="4000" kern="1200" dirty="0"/>
        </a:p>
      </dsp:txBody>
      <dsp:txXfrm>
        <a:off x="-5" y="0"/>
        <a:ext cx="2960973" cy="1582470"/>
      </dsp:txXfrm>
    </dsp:sp>
    <dsp:sp modelId="{0D817348-74BB-493B-85F3-AE30FAB522CF}">
      <dsp:nvSpPr>
        <dsp:cNvPr id="0" name=""/>
        <dsp:cNvSpPr/>
      </dsp:nvSpPr>
      <dsp:spPr>
        <a:xfrm>
          <a:off x="0" y="1584791"/>
          <a:ext cx="8064896" cy="316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DISACHARID</a:t>
          </a: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Potravinářství (ochucovadlo</a:t>
          </a:r>
          <a:r>
            <a:rPr lang="cs-CZ" sz="3600" kern="1200" dirty="0" smtClean="0"/>
            <a:t>), </a:t>
          </a:r>
          <a:r>
            <a:rPr lang="cs-CZ" sz="3600" kern="1200" dirty="0" smtClean="0"/>
            <a:t>výroba léků </a:t>
          </a:r>
          <a:endParaRPr lang="cs-CZ" sz="3600" kern="1200" dirty="0"/>
        </a:p>
      </dsp:txBody>
      <dsp:txXfrm>
        <a:off x="0" y="1584791"/>
        <a:ext cx="8064896" cy="316541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282983-98D6-40D8-A509-CA89051CEE7B}">
      <dsp:nvSpPr>
        <dsp:cNvPr id="0" name=""/>
        <dsp:cNvSpPr/>
      </dsp:nvSpPr>
      <dsp:spPr>
        <a:xfrm>
          <a:off x="103690" y="1584791"/>
          <a:ext cx="8064896" cy="0"/>
        </a:xfrm>
        <a:prstGeom prst="line">
          <a:avLst/>
        </a:prstGeom>
        <a:noFill/>
        <a:ln w="19050" cap="rnd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DE19D8-6724-47BA-9CD7-7C88B020F6ED}">
      <dsp:nvSpPr>
        <dsp:cNvPr id="0" name=""/>
        <dsp:cNvSpPr/>
      </dsp:nvSpPr>
      <dsp:spPr>
        <a:xfrm>
          <a:off x="2592278" y="0"/>
          <a:ext cx="5472617" cy="1582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u="sng" kern="1200" dirty="0" smtClean="0">
              <a:solidFill>
                <a:srgbClr val="FFC000"/>
              </a:solidFill>
            </a:rPr>
            <a:t>hydrogenuhličitan sodný </a:t>
          </a:r>
          <a:endParaRPr lang="cs-CZ" sz="4400" u="sng" kern="1200" dirty="0">
            <a:solidFill>
              <a:srgbClr val="FFC000"/>
            </a:solidFill>
          </a:endParaRPr>
        </a:p>
      </dsp:txBody>
      <dsp:txXfrm>
        <a:off x="2592278" y="0"/>
        <a:ext cx="5472617" cy="1582470"/>
      </dsp:txXfrm>
    </dsp:sp>
    <dsp:sp modelId="{45868685-89A4-4DB3-A3F7-3B4FF18F3856}">
      <dsp:nvSpPr>
        <dsp:cNvPr id="0" name=""/>
        <dsp:cNvSpPr/>
      </dsp:nvSpPr>
      <dsp:spPr>
        <a:xfrm>
          <a:off x="-103690" y="2320"/>
          <a:ext cx="2511634" cy="1582470"/>
        </a:xfrm>
        <a:prstGeom prst="round2SameRect">
          <a:avLst>
            <a:gd name="adj1" fmla="val 16670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2. Jedlá soda</a:t>
          </a:r>
          <a:endParaRPr lang="cs-CZ" sz="4400" kern="1200" dirty="0"/>
        </a:p>
      </dsp:txBody>
      <dsp:txXfrm>
        <a:off x="-103690" y="2320"/>
        <a:ext cx="2511634" cy="1582470"/>
      </dsp:txXfrm>
    </dsp:sp>
    <dsp:sp modelId="{0D817348-74BB-493B-85F3-AE30FAB522CF}">
      <dsp:nvSpPr>
        <dsp:cNvPr id="0" name=""/>
        <dsp:cNvSpPr/>
      </dsp:nvSpPr>
      <dsp:spPr>
        <a:xfrm>
          <a:off x="0" y="1584791"/>
          <a:ext cx="8064896" cy="316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 </a:t>
          </a:r>
          <a:r>
            <a:rPr lang="cs-CZ" sz="3600" kern="1200" dirty="0" smtClean="0"/>
            <a:t>SOLI</a:t>
          </a:r>
          <a:r>
            <a:rPr lang="cs-CZ" sz="3400" kern="1200" dirty="0" smtClean="0"/>
            <a:t> (hydrogen)uhličitany</a:t>
          </a: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400" kern="1200" dirty="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400" kern="1200" dirty="0" smtClean="0"/>
            <a:t>Potravinářství (kypřidlo), lékařství (neutralizační prostředek)</a:t>
          </a:r>
          <a:endParaRPr lang="cs-CZ" sz="3400" kern="1200" dirty="0"/>
        </a:p>
      </dsp:txBody>
      <dsp:txXfrm>
        <a:off x="0" y="1584791"/>
        <a:ext cx="8064896" cy="316541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282983-98D6-40D8-A509-CA89051CEE7B}">
      <dsp:nvSpPr>
        <dsp:cNvPr id="0" name=""/>
        <dsp:cNvSpPr/>
      </dsp:nvSpPr>
      <dsp:spPr>
        <a:xfrm>
          <a:off x="103690" y="1584791"/>
          <a:ext cx="8064896" cy="0"/>
        </a:xfrm>
        <a:prstGeom prst="line">
          <a:avLst/>
        </a:prstGeom>
        <a:noFill/>
        <a:ln w="19050" cap="rnd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DE19D8-6724-47BA-9CD7-7C88B020F6ED}">
      <dsp:nvSpPr>
        <dsp:cNvPr id="0" name=""/>
        <dsp:cNvSpPr/>
      </dsp:nvSpPr>
      <dsp:spPr>
        <a:xfrm>
          <a:off x="2664308" y="2320"/>
          <a:ext cx="5040532" cy="1582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b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chemeClr val="accent6">
                  <a:lumMod val="75000"/>
                </a:schemeClr>
              </a:solidFill>
            </a:rPr>
            <a:t>kyselina 3-hydroxy-penta-1,3,5-trikarboxylová</a:t>
          </a:r>
          <a:endParaRPr lang="cs-CZ" sz="34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2664308" y="2320"/>
        <a:ext cx="5040532" cy="1582470"/>
      </dsp:txXfrm>
    </dsp:sp>
    <dsp:sp modelId="{45868685-89A4-4DB3-A3F7-3B4FF18F3856}">
      <dsp:nvSpPr>
        <dsp:cNvPr id="0" name=""/>
        <dsp:cNvSpPr/>
      </dsp:nvSpPr>
      <dsp:spPr>
        <a:xfrm>
          <a:off x="-103690" y="2320"/>
          <a:ext cx="2511634" cy="1582470"/>
        </a:xfrm>
        <a:prstGeom prst="round2SameRect">
          <a:avLst>
            <a:gd name="adj1" fmla="val 16670"/>
            <a:gd name="adj2" fmla="val 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3. </a:t>
          </a:r>
          <a:r>
            <a:rPr lang="cs-CZ" sz="3600" kern="1200" dirty="0" err="1" smtClean="0"/>
            <a:t>Kys</a:t>
          </a:r>
          <a:r>
            <a:rPr lang="cs-CZ" sz="3600" kern="1200" dirty="0" smtClean="0"/>
            <a:t>. citronová</a:t>
          </a:r>
          <a:endParaRPr lang="cs-CZ" sz="3600" kern="1200" dirty="0"/>
        </a:p>
      </dsp:txBody>
      <dsp:txXfrm>
        <a:off x="-103690" y="2320"/>
        <a:ext cx="2511634" cy="1582470"/>
      </dsp:txXfrm>
    </dsp:sp>
    <dsp:sp modelId="{0D817348-74BB-493B-85F3-AE30FAB522CF}">
      <dsp:nvSpPr>
        <dsp:cNvPr id="0" name=""/>
        <dsp:cNvSpPr/>
      </dsp:nvSpPr>
      <dsp:spPr>
        <a:xfrm>
          <a:off x="0" y="1584791"/>
          <a:ext cx="8064896" cy="316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7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600" kern="1200" dirty="0" smtClean="0"/>
            <a:t>KARBOXYLOVÉ KYSELINY</a:t>
          </a:r>
          <a:endParaRPr lang="cs-CZ" sz="36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Potravinářství (konzervační látka), kosmetika (součást mýdel – změkčuje vodu)</a:t>
          </a:r>
          <a:endParaRPr lang="cs-CZ" sz="2700" kern="1200" dirty="0"/>
        </a:p>
      </dsp:txBody>
      <dsp:txXfrm>
        <a:off x="0" y="1584791"/>
        <a:ext cx="8064896" cy="316541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282983-98D6-40D8-A509-CA89051CEE7B}">
      <dsp:nvSpPr>
        <dsp:cNvPr id="0" name=""/>
        <dsp:cNvSpPr/>
      </dsp:nvSpPr>
      <dsp:spPr>
        <a:xfrm>
          <a:off x="231866" y="1584791"/>
          <a:ext cx="8064896" cy="0"/>
        </a:xfrm>
        <a:prstGeom prst="line">
          <a:avLst/>
        </a:pr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DE19D8-6724-47BA-9CD7-7C88B020F6ED}">
      <dsp:nvSpPr>
        <dsp:cNvPr id="0" name=""/>
        <dsp:cNvSpPr/>
      </dsp:nvSpPr>
      <dsp:spPr>
        <a:xfrm>
          <a:off x="3312359" y="0"/>
          <a:ext cx="4640197" cy="1582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b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>
              <a:solidFill>
                <a:schemeClr val="accent1">
                  <a:lumMod val="75000"/>
                </a:schemeClr>
              </a:solidFill>
            </a:rPr>
            <a:t>Různé </a:t>
          </a:r>
          <a:r>
            <a:rPr lang="cs-CZ" sz="5000" kern="1200" dirty="0" err="1" smtClean="0">
              <a:solidFill>
                <a:schemeClr val="accent1">
                  <a:lumMod val="75000"/>
                </a:schemeClr>
              </a:solidFill>
            </a:rPr>
            <a:t>chem</a:t>
          </a:r>
          <a:r>
            <a:rPr lang="cs-CZ" sz="5000" kern="1200" dirty="0" smtClean="0">
              <a:solidFill>
                <a:schemeClr val="accent1">
                  <a:lumMod val="75000"/>
                </a:schemeClr>
              </a:solidFill>
            </a:rPr>
            <a:t>. složení</a:t>
          </a:r>
          <a:endParaRPr lang="cs-CZ" sz="5000" kern="1200" dirty="0">
            <a:solidFill>
              <a:schemeClr val="accent1">
                <a:lumMod val="75000"/>
              </a:schemeClr>
            </a:solidFill>
          </a:endParaRPr>
        </a:p>
      </dsp:txBody>
      <dsp:txXfrm>
        <a:off x="3312359" y="0"/>
        <a:ext cx="4640197" cy="1582470"/>
      </dsp:txXfrm>
    </dsp:sp>
    <dsp:sp modelId="{45868685-89A4-4DB3-A3F7-3B4FF18F3856}">
      <dsp:nvSpPr>
        <dsp:cNvPr id="0" name=""/>
        <dsp:cNvSpPr/>
      </dsp:nvSpPr>
      <dsp:spPr>
        <a:xfrm>
          <a:off x="5" y="0"/>
          <a:ext cx="3024340" cy="158247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4. Potravinářské barvivo</a:t>
          </a:r>
          <a:endParaRPr lang="cs-CZ" sz="2800" kern="1200" dirty="0"/>
        </a:p>
      </dsp:txBody>
      <dsp:txXfrm>
        <a:off x="5" y="0"/>
        <a:ext cx="3024340" cy="1582470"/>
      </dsp:txXfrm>
    </dsp:sp>
    <dsp:sp modelId="{0D817348-74BB-493B-85F3-AE30FAB522CF}">
      <dsp:nvSpPr>
        <dsp:cNvPr id="0" name=""/>
        <dsp:cNvSpPr/>
      </dsp:nvSpPr>
      <dsp:spPr>
        <a:xfrm>
          <a:off x="0" y="1584791"/>
          <a:ext cx="8064896" cy="316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300" kern="1200" dirty="0" smtClean="0"/>
            <a:t>Přírodní (chlorofyly aj.) či umělé  (</a:t>
          </a:r>
          <a:r>
            <a:rPr lang="cs-CZ" sz="3300" kern="1200" dirty="0" err="1" smtClean="0"/>
            <a:t>azorubin</a:t>
          </a:r>
          <a:r>
            <a:rPr lang="cs-CZ" sz="3300" kern="1200" dirty="0" smtClean="0"/>
            <a:t> aj.) látky </a:t>
          </a:r>
          <a:endParaRPr lang="cs-CZ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300" kern="1200" dirty="0" smtClean="0"/>
            <a:t>Ovlivňují chuť a barvu, syntetické mohou způsobovat alergické reakce </a:t>
          </a:r>
          <a:endParaRPr lang="cs-CZ" sz="3300" kern="1200" dirty="0"/>
        </a:p>
      </dsp:txBody>
      <dsp:txXfrm>
        <a:off x="0" y="1584791"/>
        <a:ext cx="8064896" cy="3165416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282983-98D6-40D8-A509-CA89051CEE7B}">
      <dsp:nvSpPr>
        <dsp:cNvPr id="0" name=""/>
        <dsp:cNvSpPr/>
      </dsp:nvSpPr>
      <dsp:spPr>
        <a:xfrm>
          <a:off x="231866" y="1584791"/>
          <a:ext cx="8064896" cy="0"/>
        </a:xfrm>
        <a:prstGeom prst="line">
          <a:avLst/>
        </a:prstGeom>
        <a:noFill/>
        <a:ln w="19050" cap="rnd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DE19D8-6724-47BA-9CD7-7C88B020F6ED}">
      <dsp:nvSpPr>
        <dsp:cNvPr id="0" name=""/>
        <dsp:cNvSpPr/>
      </dsp:nvSpPr>
      <dsp:spPr>
        <a:xfrm>
          <a:off x="3136681" y="72012"/>
          <a:ext cx="4928214" cy="1582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3136681" y="72012"/>
        <a:ext cx="4928214" cy="1582470"/>
      </dsp:txXfrm>
    </dsp:sp>
    <dsp:sp modelId="{45868685-89A4-4DB3-A3F7-3B4FF18F3856}">
      <dsp:nvSpPr>
        <dsp:cNvPr id="0" name=""/>
        <dsp:cNvSpPr/>
      </dsp:nvSpPr>
      <dsp:spPr>
        <a:xfrm>
          <a:off x="5" y="0"/>
          <a:ext cx="3024340" cy="1582470"/>
        </a:xfrm>
        <a:prstGeom prst="round2SameRect">
          <a:avLst>
            <a:gd name="adj1" fmla="val 16670"/>
            <a:gd name="adj2" fmla="val 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5. Tresť do potravin</a:t>
          </a:r>
          <a:endParaRPr lang="cs-CZ" sz="3800" kern="1200" dirty="0"/>
        </a:p>
      </dsp:txBody>
      <dsp:txXfrm>
        <a:off x="5" y="0"/>
        <a:ext cx="3024340" cy="1582470"/>
      </dsp:txXfrm>
    </dsp:sp>
    <dsp:sp modelId="{0D817348-74BB-493B-85F3-AE30FAB522CF}">
      <dsp:nvSpPr>
        <dsp:cNvPr id="0" name=""/>
        <dsp:cNvSpPr/>
      </dsp:nvSpPr>
      <dsp:spPr>
        <a:xfrm>
          <a:off x="0" y="1584791"/>
          <a:ext cx="8064896" cy="316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285750" lvl="1" indent="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800" kern="1200" dirty="0"/>
        </a:p>
        <a:p>
          <a:pPr marL="285750" lvl="1" indent="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ESTERY KARBOXYLOVÝCH KYSELIN</a:t>
          </a:r>
          <a:endParaRPr lang="cs-CZ" sz="3200" kern="1200" dirty="0"/>
        </a:p>
        <a:p>
          <a:pPr marL="285750" lvl="1" indent="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 dirty="0"/>
        </a:p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3200" kern="1200" smtClean="0"/>
            <a:t>Potravinářství (jahodová</a:t>
          </a:r>
          <a:r>
            <a:rPr lang="cs-CZ" sz="3200" kern="1200" dirty="0" smtClean="0"/>
            <a:t>, citronová</a:t>
          </a:r>
          <a:r>
            <a:rPr lang="cs-CZ" sz="3200" kern="1200" smtClean="0"/>
            <a:t>, broskvová esence), základ tuků, olejů, vosků, složky bionafty aj.</a:t>
          </a:r>
          <a:endParaRPr lang="cs-CZ" sz="3200" kern="1200" dirty="0" smtClean="0"/>
        </a:p>
        <a:p>
          <a:pPr marL="285750" lvl="1" indent="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200" kern="1200" dirty="0"/>
        </a:p>
      </dsp:txBody>
      <dsp:txXfrm>
        <a:off x="0" y="1584791"/>
        <a:ext cx="8064896" cy="3165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TabList">
  <dgm:title val="Seznam karet"/>
  <dgm:desc val="Umožňuje znázornit nesekvenční nebo seskupené bloky informací. Dobrých výsledků dosáhnete u seznamů s malým množstvím textu úrovně 1. První text úrovně 2 se zobrazí vedle textu úrovně 1 a zbývající text úrovně 2 se zobrazí pod textem úrovně 1."/>
  <dgm:catLst>
    <dgm:cat type="list" pri="4500"/>
    <dgm:cat type="officeonline" pri="11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0" srcId="0" destId="10" srcOrd="0" destOrd="0"/>
        <dgm:cxn modelId="41" srcId="10" destId="11" srcOrd="0" destOrd="0"/>
        <dgm:cxn modelId="42" srcId="10" destId="12" srcOrd="0" destOrd="0"/>
        <dgm:cxn modelId="50" srcId="0" destId="20" srcOrd="1" destOrd="0"/>
        <dgm:cxn modelId="51" srcId="20" destId="21" srcOrd="1" destOrd="0"/>
        <dgm:cxn modelId="52" srcId="20" destId="22" srcOrd="1" destOrd="0"/>
        <dgm:cxn modelId="60" srcId="0" destId="30" srcOrd="2" destOrd="0"/>
        <dgm:cxn modelId="61" srcId="30" destId="31" srcOrd="2" destOrd="0"/>
        <dgm:cxn modelId="62" srcId="30" destId="32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/>
      <dgm:chPref val="3"/>
      <dgm:dir/>
      <dgm:animOne val="branch"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w" for="ch" forName="Child" refType="w"/>
      <dgm:constr type="h" for="ch" forName="Child" refType="h" fact="0.6667"/>
      <dgm:constr type="primFontSz" for="des" forName="Parent" op="equ" val="65"/>
      <dgm:constr type="primFontSz" for="des" forName="Child" op="equ" val="65"/>
      <dgm:constr type="primFontSz" for="des" forName="FirstChild" op="equ" val="65"/>
      <dgm:constr type="primFontSz" for="des" forName="Child" refType="primFontSz" refFor="des" refForName="Parent" op="lte"/>
      <dgm:constr type="primFontSz" for="des" forName="FirstChild" refType="primFontSz" refFor="des" refForName="Parent" op="lte"/>
      <dgm:constr type="primFontSz" for="des" forName="Child" refType="primFontSz" refFor="des" refForName="FirstChild" op="lte"/>
      <dgm:constr type="w" for="ch" forName="composite" refType="w"/>
      <dgm:constr type="h" for="ch" forName="composite" refType="h" fact="0.3333"/>
      <dgm:constr type="sp" refType="h" refFor="ch" refForName="composite" op="equ" fact="0.05"/>
      <dgm:constr type="h" for="ch" forName="sibTrans" refType="h" refFor="ch" refForName="composite" op="equ" fact="0.05"/>
      <dgm:constr type="w" for="ch" forName="sibTrans" refType="h" refFor="ch" refForName="sibTrans" op="equ"/>
    </dgm:constrLst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l" for="ch" forName="FirstChild" refType="w" fact="0.26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l" for="ch" forName="Parent" refType="w" fact="0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if>
          <dgm:else name="Name3">
            <dgm:constrLst>
              <dgm:constr type="l" for="ch" forName="Accent" refType="w" fact="0"/>
              <dgm:constr type="b" for="ch" forName="Accent" refType="h"/>
              <dgm:constr type="w" for="ch" forName="Accent" refType="w"/>
              <dgm:constr type="h" for="ch" forName="Accent" refType="h" fact="0"/>
              <dgm:constr type="r" for="ch" forName="FirstChild" refType="w" fact="0.74"/>
              <dgm:constr type="t" for="ch" forName="FirstChild" refType="h" fact="0"/>
              <dgm:constr type="w" for="ch" forName="FirstChild" refType="w" fact="0.74"/>
              <dgm:constr type="h" for="ch" forName="FirstChild" refType="h"/>
              <dgm:constr type="r" for="ch" forName="Parent" refType="w"/>
              <dgm:constr type="t" for="ch" forName="Parent" refType="h" fact="0"/>
              <dgm:constr type="w" for="ch" forName="Parent" refType="w" fact="0.26"/>
              <dgm:constr type="h" for="ch" forName="Parent" refType="h"/>
            </dgm:constrLst>
          </dgm:else>
        </dgm:choose>
        <dgm:layoutNode name="FirstChild" styleLbl="revTx">
          <dgm:varLst>
            <dgm:chMax val="0"/>
            <dgm:chPref val="0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  <dgm:param type="txAnchorVertCh" val="b"/>
                <dgm:param type="parTxRTLAlign" val="l"/>
              </dgm:alg>
            </dgm:if>
            <dgm:else name="Name6">
              <dgm:alg type="tx">
                <dgm:param type="parTxLTRAlign" val="r"/>
                <dgm:param type="shpTxLTRAlignCh" val="r"/>
                <dgm:param type="txAnchorVert" val="b"/>
                <dgm:param type="txAnchorVertCh" val="b"/>
                <dgm:param type="parTxRTLAlign" val="r"/>
              </dgm:alg>
            </dgm:else>
          </dgm:choose>
          <dgm:shape xmlns:r="http://schemas.openxmlformats.org/officeDocument/2006/relationships" type="rect" r:blip="">
            <dgm:adjLst/>
          </dgm:shape>
          <dgm:choose name="Name7">
            <dgm:if name="Name8" axis="ch" ptType="node" func="cnt" op="gte" val="1">
              <dgm:presOf axis="ch desOrSelf" ptType="node node" st="1 1" cnt="1 0"/>
            </dgm:if>
            <dgm:else name="Name9">
              <dgm:presOf/>
            </dgm:else>
          </dgm:choose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Parent" styleLbl="alignNode1">
          <dgm:varLst>
            <dgm:chMax val="3"/>
            <dgm:chPref val="3"/>
            <dgm:bulletEnabled val="1"/>
          </dgm:varLst>
          <dgm:alg type="tx">
            <dgm:param type="shpTxLTRAlignCh" val="ctr"/>
            <dgm:param type="txAnchorVertCh" val="mid"/>
          </dgm:alg>
          <dgm:shape xmlns:r="http://schemas.openxmlformats.org/officeDocument/2006/relationships" type="round2SameRect" r:blip="">
            <dgm:adjLst>
              <dgm:adj idx="1" val="0.1667"/>
              <dgm:adj idx="2" val="0"/>
            </dgm:adjLst>
          </dgm:shape>
          <dgm:presOf axis="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  <dgm:layoutNode name="Accent" styleLbl="parChTrans1D1">
          <dgm:alg type="sp"/>
          <dgm:shape xmlns:r="http://schemas.openxmlformats.org/officeDocument/2006/relationships" type="line" r:blip="" zOrderOff="-99999">
            <dgm:adjLst/>
          </dgm:shape>
          <dgm:presOf/>
        </dgm:layoutNode>
      </dgm:layoutNode>
      <dgm:choose name="Name10">
        <dgm:if name="Name11" axis="ch" ptType="node" st="2" cnt="1" func="cnt" op="gte" val="1">
          <dgm:layoutNode name="Child" styleLbl="revTx">
            <dgm:varLst>
              <dgm:chMax val="0"/>
              <dgm:chPref val="0"/>
              <dgm:bulletEnabled val="1"/>
            </dgm:varLst>
            <dgm:choose name="Name12">
              <dgm:if name="Name13" func="var" arg="dir" op="equ" val="norm">
                <dgm:alg type="tx">
                  <dgm:param type="stBulletLvl" val="1"/>
                  <dgm:param type="parTxLTRAlign" val="l"/>
                  <dgm:param type="parTxRTLAlign" val="l"/>
                  <dgm:param type="txAnchorVert" val="t"/>
                </dgm:alg>
              </dgm:if>
              <dgm:else name="Name14">
                <dgm:alg type="tx">
                  <dgm:param type="stBulletLvl" val="1"/>
                  <dgm:param type="parTxLTRAlign" val="r"/>
                  <dgm:param type="shpTxLTRAlignCh" val="r"/>
                  <dgm:param type="txAnchorVert" val="t"/>
                  <dgm:param type="parTxRTLAlign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ch desOrSelf" ptType="node node" st="2 1" cnt="0 0"/>
            <dgm:constrLst>
              <dgm:constr type="lMarg" refType="primFontSz" fact="0.15"/>
              <dgm:constr type="rMarg" refType="primFontSz" fact="0.15"/>
              <dgm:constr type="tMarg" refType="primFontSz" fact="0.15"/>
              <dgm:constr type="bMarg" refType="primFontSz" fact="0.15"/>
            </dgm:constrLst>
            <dgm:ruleLst>
              <dgm:rule type="primFontSz" val="5" fact="NaN" max="NaN"/>
            </dgm:ruleLst>
          </dgm:layoutNode>
        </dgm:if>
        <dgm:else name="Name15"/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92927-C501-4758-9B35-05CDA9170D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56402-37A8-4124-84C8-2A493E93F0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0441" y="836712"/>
            <a:ext cx="8550031" cy="60212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5600" b="1" i="1" dirty="0">
                <a:latin typeface="Arial" pitchFamily="34" charset="0"/>
                <a:cs typeface="Arial" pitchFamily="34" charset="0"/>
              </a:rPr>
              <a:t>Autor  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:    Mgr. Terezie </a:t>
            </a:r>
            <a:r>
              <a:rPr lang="cs-CZ" sz="5600" dirty="0" err="1">
                <a:latin typeface="Arial" pitchFamily="34" charset="0"/>
                <a:cs typeface="Arial" pitchFamily="34" charset="0"/>
              </a:rPr>
              <a:t>Nohýnková</a:t>
            </a:r>
            <a:endParaRPr lang="cs-CZ" sz="5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600" b="1" i="1" dirty="0">
                <a:latin typeface="Arial" pitchFamily="34" charset="0"/>
                <a:cs typeface="Arial" pitchFamily="34" charset="0"/>
              </a:rPr>
              <a:t>Vzdělávací oblast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 :  Člověk a příroda</a:t>
            </a:r>
          </a:p>
          <a:p>
            <a:pPr marL="0" indent="0">
              <a:buNone/>
            </a:pPr>
            <a:r>
              <a:rPr lang="cs-CZ" sz="5600" b="1" i="1" dirty="0">
                <a:latin typeface="Arial" pitchFamily="34" charset="0"/>
                <a:cs typeface="Arial" pitchFamily="34" charset="0"/>
              </a:rPr>
              <a:t>Obor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 : Chemie</a:t>
            </a: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r>
              <a:rPr lang="cs-CZ" sz="5600" b="1" i="1" dirty="0">
                <a:latin typeface="Arial" pitchFamily="34" charset="0"/>
                <a:cs typeface="Arial" pitchFamily="34" charset="0"/>
              </a:rPr>
              <a:t>Téma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 :  Organická chemie </a:t>
            </a:r>
          </a:p>
          <a:p>
            <a:pPr marL="0" indent="0">
              <a:buNone/>
            </a:pPr>
            <a:r>
              <a:rPr lang="cs-CZ" sz="5600" b="1" u="sng" dirty="0">
                <a:latin typeface="Arial" pitchFamily="34" charset="0"/>
                <a:cs typeface="Arial" pitchFamily="34" charset="0"/>
              </a:rPr>
              <a:t>Název</a:t>
            </a:r>
            <a:r>
              <a:rPr lang="cs-CZ" sz="5600" u="sng" dirty="0">
                <a:latin typeface="Arial" pitchFamily="34" charset="0"/>
                <a:cs typeface="Arial" pitchFamily="34" charset="0"/>
              </a:rPr>
              <a:t> :   Chemická limonáda</a:t>
            </a:r>
            <a:endParaRPr lang="cs-CZ" sz="5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r>
              <a:rPr lang="cs-CZ" sz="5600" b="1" i="1" dirty="0">
                <a:latin typeface="Arial" pitchFamily="34" charset="0"/>
                <a:cs typeface="Arial" pitchFamily="34" charset="0"/>
              </a:rPr>
              <a:t>Zdroje a použité materiály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 :  </a:t>
            </a:r>
            <a:r>
              <a:rPr lang="cs-CZ" sz="5600" dirty="0" smtClean="0">
                <a:latin typeface="Arial" pitchFamily="34" charset="0"/>
                <a:cs typeface="Arial" pitchFamily="34" charset="0"/>
              </a:rPr>
              <a:t>vlastní</a:t>
            </a:r>
          </a:p>
          <a:p>
            <a:pPr marL="0" indent="0">
              <a:buNone/>
            </a:pPr>
            <a:r>
              <a:rPr lang="cs-CZ" sz="5600" dirty="0" smtClean="0">
                <a:latin typeface="Arial" pitchFamily="34" charset="0"/>
                <a:cs typeface="Arial" pitchFamily="34" charset="0"/>
              </a:rPr>
              <a:t>Obr. 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- http://officeimg.vo.msecnd.net/en-us/images/MH900213353.jpg</a:t>
            </a: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r>
              <a:rPr lang="cs-CZ" sz="5600" b="1" i="1" dirty="0">
                <a:latin typeface="Arial" pitchFamily="34" charset="0"/>
                <a:cs typeface="Arial" pitchFamily="34" charset="0"/>
              </a:rPr>
              <a:t>Anotace 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:  </a:t>
            </a:r>
            <a:r>
              <a:rPr lang="cs-CZ" sz="5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Závěrečná samostatná práce, ve které žáci uplatňují získané dovednosti a propojují si souvislosti z daného tématu se znalostmi z jiných </a:t>
            </a:r>
            <a:r>
              <a:rPr lang="cs-CZ" sz="5600" dirty="0" smtClean="0">
                <a:latin typeface="Arial" pitchFamily="34" charset="0"/>
                <a:cs typeface="Arial" pitchFamily="34" charset="0"/>
              </a:rPr>
              <a:t>předmětů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5600" b="1" dirty="0">
                <a:latin typeface="Arial" pitchFamily="34" charset="0"/>
                <a:cs typeface="Arial" pitchFamily="34" charset="0"/>
              </a:rPr>
              <a:t>VY_32_INOVACE_60_CHEMICKA_LIMONADA</a:t>
            </a:r>
            <a:endParaRPr lang="cs-CZ" sz="5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5600" dirty="0" smtClean="0">
                <a:latin typeface="Arial" pitchFamily="34" charset="0"/>
                <a:cs typeface="Arial" pitchFamily="34" charset="0"/>
              </a:rPr>
              <a:t>Vytvořeno </a:t>
            </a:r>
            <a:r>
              <a:rPr lang="cs-CZ" sz="5600" dirty="0">
                <a:latin typeface="Arial" pitchFamily="34" charset="0"/>
                <a:cs typeface="Arial" pitchFamily="34" charset="0"/>
              </a:rPr>
              <a:t>jako DUM do předmětu chemie pro 9. ročník na ZŠ Studentská Mnichovo Hradiště dne 12.6.2011</a:t>
            </a: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  <a:endParaRPr lang="cs-CZ" sz="5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5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Vytvořeno v rámci v projektu „EU peníze školám“ </a:t>
            </a:r>
          </a:p>
          <a:p>
            <a:pPr marL="0" indent="0">
              <a:buNone/>
            </a:pPr>
            <a:r>
              <a:rPr lang="cs-CZ" sz="5600" b="1" dirty="0">
                <a:latin typeface="Arial" pitchFamily="34" charset="0"/>
                <a:cs typeface="Arial" pitchFamily="34" charset="0"/>
              </a:rPr>
              <a:t>OP VK oblast podpory 1.4 s názvem Zlepšení podmínek pro vzdělávání na základních školách</a:t>
            </a:r>
            <a:endParaRPr lang="cs-CZ" sz="5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5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5600" dirty="0">
                <a:latin typeface="Arial" pitchFamily="34" charset="0"/>
                <a:cs typeface="Arial" pitchFamily="34" charset="0"/>
              </a:rPr>
              <a:t> </a:t>
            </a:r>
          </a:p>
          <a:p>
            <a:pPr marL="0" indent="0">
              <a:buNone/>
            </a:pPr>
            <a:r>
              <a:rPr lang="cs-CZ" sz="5600" dirty="0"/>
              <a:t> </a:t>
            </a:r>
          </a:p>
          <a:p>
            <a:endParaRPr lang="cs-CZ" dirty="0"/>
          </a:p>
        </p:txBody>
      </p:sp>
      <p:pic>
        <p:nvPicPr>
          <p:cNvPr id="4" name="Obrázek 3" descr="Popis: Popis: 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6672"/>
            <a:ext cx="4608512" cy="13681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2799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1383" y="821780"/>
            <a:ext cx="7772400" cy="1470025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4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itchFamily="18" charset="0"/>
                <a:cs typeface="Arial" pitchFamily="34" charset="0"/>
              </a:rPr>
              <a:t>Chemická limonáda</a:t>
            </a:r>
            <a:endParaRPr lang="cs-CZ" sz="4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itchFamily="18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140968"/>
            <a:ext cx="7488832" cy="3217912"/>
          </a:xfrm>
        </p:spPr>
        <p:txBody>
          <a:bodyPr>
            <a:normAutofit fontScale="40000" lnSpcReduction="20000"/>
          </a:bodyPr>
          <a:lstStyle/>
          <a:p>
            <a:pPr marL="514350" lvl="0" indent="-514350" algn="l">
              <a:buAutoNum type="arabicPeriod"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základě získaných  dovedností vytvoř z předložených chemických látek originální, chuťově vyváženou limonádu pro závěrečný přípitek</a:t>
            </a:r>
            <a:r>
              <a:rPr lang="cs-CZ" sz="5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lvl="0" indent="-514350" algn="l">
              <a:buAutoNum type="arabicPeriod"/>
            </a:pPr>
            <a:endParaRPr lang="cs-CZ" sz="5800" dirty="0" smtClean="0">
              <a:latin typeface="Arial" pitchFamily="34" charset="0"/>
              <a:cs typeface="Arial" pitchFamily="34" charset="0"/>
            </a:endParaRPr>
          </a:p>
          <a:p>
            <a:pPr marL="514350" lvl="0" indent="-514350" algn="l">
              <a:buAutoNum type="arabicPeriod" startAt="2"/>
            </a:pPr>
            <a:r>
              <a:rPr lang="cs-CZ" sz="5800" dirty="0" smtClean="0">
                <a:latin typeface="Arial" pitchFamily="34" charset="0"/>
                <a:cs typeface="Arial" pitchFamily="34" charset="0"/>
              </a:rPr>
              <a:t>Použité 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látky zařaď do skupin ch. látek a zapiš jejich </a:t>
            </a:r>
            <a:endParaRPr lang="cs-CZ" sz="58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r>
              <a:rPr lang="cs-CZ" sz="5800" dirty="0" smtClean="0">
                <a:latin typeface="Arial" pitchFamily="34" charset="0"/>
                <a:cs typeface="Arial" pitchFamily="34" charset="0"/>
              </a:rPr>
              <a:t>      další možná použití</a:t>
            </a:r>
            <a:r>
              <a:rPr lang="cs-CZ" sz="5800" dirty="0">
                <a:latin typeface="Arial" pitchFamily="34" charset="0"/>
                <a:cs typeface="Arial" pitchFamily="34" charset="0"/>
              </a:rPr>
              <a:t>.</a:t>
            </a:r>
          </a:p>
          <a:p>
            <a:pPr algn="l"/>
            <a:r>
              <a:rPr lang="cs-CZ" sz="5800" dirty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dirty="0"/>
          </a:p>
        </p:txBody>
      </p:sp>
      <p:pic>
        <p:nvPicPr>
          <p:cNvPr id="1026" name="Picture 2" descr="limonáda,nápoje,pití,potraviny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72" r="10740"/>
          <a:stretch/>
        </p:blipFill>
        <p:spPr bwMode="auto">
          <a:xfrm>
            <a:off x="6876256" y="332657"/>
            <a:ext cx="199505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755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188640"/>
            <a:ext cx="7125113" cy="924475"/>
          </a:xfrm>
        </p:spPr>
        <p:txBody>
          <a:bodyPr/>
          <a:lstStyle/>
          <a:p>
            <a:pPr algn="l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Chemikálie 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271633148"/>
              </p:ext>
            </p:extLst>
          </p:nvPr>
        </p:nvGraphicFramePr>
        <p:xfrm>
          <a:off x="611560" y="1556792"/>
          <a:ext cx="806489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47677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/>
          <a:lstStyle/>
          <a:p>
            <a:pPr algn="l"/>
            <a:r>
              <a:rPr lang="cs-CZ" u="sng" dirty="0" smtClean="0"/>
              <a:t>Chemikálie :</a:t>
            </a:r>
            <a:endParaRPr lang="cs-CZ" u="sng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2916930837"/>
              </p:ext>
            </p:extLst>
          </p:nvPr>
        </p:nvGraphicFramePr>
        <p:xfrm>
          <a:off x="611560" y="1556792"/>
          <a:ext cx="806489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6632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125113" cy="924475"/>
          </a:xfrm>
        </p:spPr>
        <p:txBody>
          <a:bodyPr/>
          <a:lstStyle/>
          <a:p>
            <a:pPr algn="l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Chemikálie 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2297942654"/>
              </p:ext>
            </p:extLst>
          </p:nvPr>
        </p:nvGraphicFramePr>
        <p:xfrm>
          <a:off x="611560" y="1556792"/>
          <a:ext cx="806489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964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67544" y="188640"/>
            <a:ext cx="8229600" cy="850106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u="sng" dirty="0" smtClean="0"/>
              <a:t>Chemikálie :</a:t>
            </a:r>
            <a:endParaRPr lang="cs-CZ" u="sng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889288664"/>
              </p:ext>
            </p:extLst>
          </p:nvPr>
        </p:nvGraphicFramePr>
        <p:xfrm>
          <a:off x="611560" y="1556792"/>
          <a:ext cx="806489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7612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281780977"/>
              </p:ext>
            </p:extLst>
          </p:nvPr>
        </p:nvGraphicFramePr>
        <p:xfrm>
          <a:off x="611560" y="1556792"/>
          <a:ext cx="806489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3"/>
          <p:cNvSpPr txBox="1">
            <a:spLocks/>
          </p:cNvSpPr>
          <p:nvPr/>
        </p:nvSpPr>
        <p:spPr>
          <a:xfrm>
            <a:off x="467544" y="188640"/>
            <a:ext cx="8229600" cy="850106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u="sng" dirty="0" smtClean="0"/>
              <a:t>Chemikálie :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37426" y="1484784"/>
            <a:ext cx="47732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6">
                    <a:lumMod val="75000"/>
                  </a:schemeClr>
                </a:solidFill>
              </a:rPr>
              <a:t>Ethylester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6">
                    <a:lumMod val="75000"/>
                  </a:schemeClr>
                </a:solidFill>
              </a:rPr>
              <a:t>kys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. máselné – ananasová esence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591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4324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127</TotalTime>
  <Words>154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Snímek 1</vt:lpstr>
      <vt:lpstr>Chemická limonáda</vt:lpstr>
      <vt:lpstr>Chemikálie :</vt:lpstr>
      <vt:lpstr>Chemikálie :</vt:lpstr>
      <vt:lpstr>Chemikálie :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Chemická limonáda</dc:title>
  <dc:creator>user</dc:creator>
  <cp:lastModifiedBy>Dum</cp:lastModifiedBy>
  <cp:revision>17</cp:revision>
  <dcterms:created xsi:type="dcterms:W3CDTF">2012-06-25T19:52:02Z</dcterms:created>
  <dcterms:modified xsi:type="dcterms:W3CDTF">2012-06-28T05:50:19Z</dcterms:modified>
</cp:coreProperties>
</file>