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6" r:id="rId2"/>
    <p:sldId id="257" r:id="rId3"/>
    <p:sldId id="256" r:id="rId4"/>
    <p:sldId id="270" r:id="rId5"/>
    <p:sldId id="279" r:id="rId6"/>
    <p:sldId id="280" r:id="rId7"/>
    <p:sldId id="281" r:id="rId8"/>
    <p:sldId id="28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1616"/>
    <a:srgbClr val="FFFF00"/>
    <a:srgbClr val="66FF66"/>
    <a:srgbClr val="00CC00"/>
    <a:srgbClr val="00FF00"/>
    <a:srgbClr val="08F813"/>
    <a:srgbClr val="4C17AB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mužského - cvičení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572A08-487F-4616-821C-9BD879EB493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48B0C6-00E6-497A-A6FB-6A52F69EA262}" type="presOf" srcId="{D8197B8C-B260-4A16-BDF4-0947B075E274}" destId="{5A5FFA88-C948-4069-8E93-59FA12366E83}" srcOrd="1" destOrd="0" presId="urn:microsoft.com/office/officeart/2005/8/layout/target3"/>
    <dgm:cxn modelId="{8AAAA9E8-24FD-4BB5-91C8-AF81B20E4B9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BC4F84-BF7D-4131-BEEB-09F814C2F91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020CA9-43A8-403A-BB0B-59EA98D5E46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4D77BD-FFBB-4D9F-9500-08D4272C6FE8}" type="presOf" srcId="{B651F6E3-6281-48DB-9319-2AEAFDAE7572}" destId="{619D679B-A015-4ECF-8348-D1034C574F40}" srcOrd="0" destOrd="0" presId="urn:microsoft.com/office/officeart/2005/8/layout/target3"/>
    <dgm:cxn modelId="{0D8188C6-0FDE-4F19-9D23-BCBCD668227A}" type="presOf" srcId="{D1D4F407-5343-4D3F-B5B9-D407B03CAEB4}" destId="{D005CE8C-CC26-4C3E-AC11-E15060ECD759}" srcOrd="0" destOrd="0" presId="urn:microsoft.com/office/officeart/2005/8/layout/target3"/>
    <dgm:cxn modelId="{E2CEB887-746D-4513-802F-963D185B31F2}" type="presOf" srcId="{D1B46980-6531-4606-95E6-44980827E919}" destId="{6140AFEC-043D-4C43-A2F9-D0F5331DF3A3}" srcOrd="0" destOrd="0" presId="urn:microsoft.com/office/officeart/2005/8/layout/target3"/>
    <dgm:cxn modelId="{A3105A5C-A098-469F-847B-331D477C5940}" type="presOf" srcId="{4C35D32F-0EAB-4CD7-82EE-45574DC2A586}" destId="{890E4F0B-2866-4A3F-A3C7-2A14B1797930}" srcOrd="1" destOrd="0" presId="urn:microsoft.com/office/officeart/2005/8/layout/target3"/>
    <dgm:cxn modelId="{83E05307-722F-4708-909C-DFF511CE4AE5}" type="presOf" srcId="{4C35D32F-0EAB-4CD7-82EE-45574DC2A586}" destId="{8BEBB6EC-1DAA-4CAC-8A25-BC0FCBD5DBD5}" srcOrd="0" destOrd="0" presId="urn:microsoft.com/office/officeart/2005/8/layout/target3"/>
    <dgm:cxn modelId="{44AA664D-7AD5-4157-9C22-A94A3E511246}" type="presOf" srcId="{B651F6E3-6281-48DB-9319-2AEAFDAE7572}" destId="{6BB5E863-4638-4E1D-BFDE-399D028AC4ED}" srcOrd="1" destOrd="0" presId="urn:microsoft.com/office/officeart/2005/8/layout/target3"/>
    <dgm:cxn modelId="{233620B3-B919-4956-AFB2-A45D276EEA16}" type="presParOf" srcId="{333A1088-737F-45CB-B68E-254E46348037}" destId="{F5ABB229-8D3B-4694-996A-96F23CF14429}" srcOrd="0" destOrd="0" presId="urn:microsoft.com/office/officeart/2005/8/layout/target3"/>
    <dgm:cxn modelId="{11A68CFB-AB0B-42AC-AD8E-9CC3C13A41B8}" type="presParOf" srcId="{333A1088-737F-45CB-B68E-254E46348037}" destId="{F41139FD-01EE-4571-8B17-4FB00FC51163}" srcOrd="1" destOrd="0" presId="urn:microsoft.com/office/officeart/2005/8/layout/target3"/>
    <dgm:cxn modelId="{BE9A7549-55BA-4B55-AF69-501790F13E62}" type="presParOf" srcId="{333A1088-737F-45CB-B68E-254E46348037}" destId="{D005CE8C-CC26-4C3E-AC11-E15060ECD759}" srcOrd="2" destOrd="0" presId="urn:microsoft.com/office/officeart/2005/8/layout/target3"/>
    <dgm:cxn modelId="{72B24D65-AC40-4272-A30A-A9803468E09A}" type="presParOf" srcId="{333A1088-737F-45CB-B68E-254E46348037}" destId="{2C702D82-9B77-49B7-9568-BB8EB47C3372}" srcOrd="3" destOrd="0" presId="urn:microsoft.com/office/officeart/2005/8/layout/target3"/>
    <dgm:cxn modelId="{9784F8A9-3FC3-4843-ADFB-062F9BBD990C}" type="presParOf" srcId="{333A1088-737F-45CB-B68E-254E46348037}" destId="{A52A0455-90FF-4808-ABD0-F02540D31D5A}" srcOrd="4" destOrd="0" presId="urn:microsoft.com/office/officeart/2005/8/layout/target3"/>
    <dgm:cxn modelId="{FECE1ABB-B7CB-4A52-B59B-F0570E6972BC}" type="presParOf" srcId="{333A1088-737F-45CB-B68E-254E46348037}" destId="{6140AFEC-043D-4C43-A2F9-D0F5331DF3A3}" srcOrd="5" destOrd="0" presId="urn:microsoft.com/office/officeart/2005/8/layout/target3"/>
    <dgm:cxn modelId="{3B2C4E95-4DC1-4762-9B68-F88C1EDF423A}" type="presParOf" srcId="{333A1088-737F-45CB-B68E-254E46348037}" destId="{9358AC05-5D7D-4327-9F80-1AD486AEA664}" srcOrd="6" destOrd="0" presId="urn:microsoft.com/office/officeart/2005/8/layout/target3"/>
    <dgm:cxn modelId="{E1434575-A12C-456D-9C5C-F889EC2CA358}" type="presParOf" srcId="{333A1088-737F-45CB-B68E-254E46348037}" destId="{313FC574-E1CD-4FB4-B054-0B805CE0447D}" srcOrd="7" destOrd="0" presId="urn:microsoft.com/office/officeart/2005/8/layout/target3"/>
    <dgm:cxn modelId="{9601A28D-1DC3-4282-826A-97423BAA2B69}" type="presParOf" srcId="{333A1088-737F-45CB-B68E-254E46348037}" destId="{619D679B-A015-4ECF-8348-D1034C574F40}" srcOrd="8" destOrd="0" presId="urn:microsoft.com/office/officeart/2005/8/layout/target3"/>
    <dgm:cxn modelId="{3910E3AB-87DB-427A-B12E-88C36D8FFDD7}" type="presParOf" srcId="{333A1088-737F-45CB-B68E-254E46348037}" destId="{322283A8-4A27-4CDA-BAE3-F381106A9174}" srcOrd="9" destOrd="0" presId="urn:microsoft.com/office/officeart/2005/8/layout/target3"/>
    <dgm:cxn modelId="{50312083-C6A3-4E07-BDD2-B54E3BDA1F8E}" type="presParOf" srcId="{333A1088-737F-45CB-B68E-254E46348037}" destId="{FFC9F71D-1B4F-4AD9-A4A6-86ADEFC8AF5C}" srcOrd="10" destOrd="0" presId="urn:microsoft.com/office/officeart/2005/8/layout/target3"/>
    <dgm:cxn modelId="{8A6877E2-9154-4E6C-8BE8-3414BCAAB0ED}" type="presParOf" srcId="{333A1088-737F-45CB-B68E-254E46348037}" destId="{25B08C86-7E15-44DC-BE7F-FFB55DD49D12}" srcOrd="11" destOrd="0" presId="urn:microsoft.com/office/officeart/2005/8/layout/target3"/>
    <dgm:cxn modelId="{32EEDEC3-0680-42C6-8611-028239F816FE}" type="presParOf" srcId="{333A1088-737F-45CB-B68E-254E46348037}" destId="{76644BE8-9D7C-4C09-B250-3D10AF48CBB7}" srcOrd="12" destOrd="0" presId="urn:microsoft.com/office/officeart/2005/8/layout/target3"/>
    <dgm:cxn modelId="{F8A41EBF-DECA-4A19-B8F6-D335AC5F842C}" type="presParOf" srcId="{333A1088-737F-45CB-B68E-254E46348037}" destId="{EE85B701-7295-41C0-BA7A-34D3756A2AE6}" srcOrd="13" destOrd="0" presId="urn:microsoft.com/office/officeart/2005/8/layout/target3"/>
    <dgm:cxn modelId="{62201EA3-43B0-4F0C-8414-5E5FF964CF7F}" type="presParOf" srcId="{333A1088-737F-45CB-B68E-254E46348037}" destId="{8BEBB6EC-1DAA-4CAC-8A25-BC0FCBD5DBD5}" srcOrd="14" destOrd="0" presId="urn:microsoft.com/office/officeart/2005/8/layout/target3"/>
    <dgm:cxn modelId="{6C0A553D-71B2-42A0-9A6F-75EB48BD95CB}" type="presParOf" srcId="{333A1088-737F-45CB-B68E-254E46348037}" destId="{AED2198E-93D5-4001-81B4-73124B309672}" srcOrd="15" destOrd="0" presId="urn:microsoft.com/office/officeart/2005/8/layout/target3"/>
    <dgm:cxn modelId="{BB53059F-48CD-414C-BE20-8DF14CC4DC5B}" type="presParOf" srcId="{333A1088-737F-45CB-B68E-254E46348037}" destId="{2BE915AB-18AA-4053-B92C-3BFC9ED204BB}" srcOrd="16" destOrd="0" presId="urn:microsoft.com/office/officeart/2005/8/layout/target3"/>
    <dgm:cxn modelId="{03F8A01B-ADBD-4842-9990-735631A5CE07}" type="presParOf" srcId="{333A1088-737F-45CB-B68E-254E46348037}" destId="{6BB5E863-4638-4E1D-BFDE-399D028AC4ED}" srcOrd="17" destOrd="0" presId="urn:microsoft.com/office/officeart/2005/8/layout/target3"/>
    <dgm:cxn modelId="{DDB7D02D-FCAA-4261-8776-744398D65FB7}" type="presParOf" srcId="{333A1088-737F-45CB-B68E-254E46348037}" destId="{5A5FFA88-C948-4069-8E93-59FA12366E83}" srcOrd="18" destOrd="0" presId="urn:microsoft.com/office/officeart/2005/8/layout/target3"/>
    <dgm:cxn modelId="{F099509F-F7CB-45F1-9D46-565889E9F70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NÁZEV:VY_32_INOVACE_3.2.9.1.D04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mužského - cvičení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676793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1302176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5252" y="764704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 smtClean="0"/>
          </a:p>
          <a:p>
            <a:r>
              <a:rPr lang="cs-CZ" sz="2400" dirty="0" smtClean="0"/>
              <a:t>Procvičování vzorů podstatných jmen rodu mužského.</a:t>
            </a:r>
          </a:p>
          <a:p>
            <a:r>
              <a:rPr lang="cs-CZ" sz="2400" dirty="0" smtClean="0"/>
              <a:t>Známé obrázky připomínají dětem vše, co o vzorech vědí.</a:t>
            </a:r>
          </a:p>
          <a:p>
            <a:r>
              <a:rPr lang="cs-CZ" sz="2400" dirty="0" smtClean="0"/>
              <a:t>Snímek č. 4 vytiskneme. Dbáme na to, aby žáci plnili úkoly ve stanoveném pořadí. </a:t>
            </a:r>
          </a:p>
          <a:p>
            <a:r>
              <a:rPr lang="cs-CZ" sz="2400" dirty="0" smtClean="0"/>
              <a:t>Společnou kontrolu s interaktivní tabulí můžeme provést </a:t>
            </a:r>
            <a:r>
              <a:rPr lang="cs-CZ" sz="2400" dirty="0" smtClean="0"/>
              <a:t>       po </a:t>
            </a:r>
            <a:r>
              <a:rPr lang="cs-CZ" sz="2400" dirty="0" smtClean="0"/>
              <a:t>dokončení celého PL, nebo po jednotlivých krocích.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672451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mužského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CC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116632"/>
            <a:ext cx="8229600" cy="1077159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Podtrhni</a:t>
            </a:r>
            <a:r>
              <a:rPr lang="cs-CZ" sz="2800" dirty="0" smtClean="0">
                <a:solidFill>
                  <a:srgbClr val="002060"/>
                </a:solidFill>
              </a:rPr>
              <a:t> podstatná jména rodu mužského </a:t>
            </a:r>
            <a:r>
              <a:rPr lang="cs-CZ" sz="2800" dirty="0" smtClean="0">
                <a:solidFill>
                  <a:srgbClr val="FF0000"/>
                </a:solidFill>
              </a:rPr>
              <a:t>životného červeně </a:t>
            </a:r>
            <a:r>
              <a:rPr lang="cs-CZ" sz="2800" dirty="0" smtClean="0">
                <a:solidFill>
                  <a:srgbClr val="002060"/>
                </a:solidFill>
              </a:rPr>
              <a:t>a </a:t>
            </a:r>
            <a:r>
              <a:rPr lang="cs-CZ" sz="2800" dirty="0" smtClean="0">
                <a:solidFill>
                  <a:srgbClr val="4C17AB"/>
                </a:solidFill>
              </a:rPr>
              <a:t>neživotného modře. 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Spoj každý řádek se správným vzorem. Doplň i/y.</a:t>
            </a:r>
            <a:endParaRPr lang="cs-CZ" sz="2800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86333" y="1388086"/>
            <a:ext cx="1540699" cy="1808318"/>
            <a:chOff x="251520" y="916245"/>
            <a:chExt cx="2346743" cy="2837266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30613" y="2819879"/>
              <a:ext cx="1367650" cy="9336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2060"/>
                  </a:solidFill>
                </a:rPr>
                <a:t>PÁN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05307" y="3272891"/>
            <a:ext cx="1521725" cy="1658776"/>
            <a:chOff x="2807218" y="911514"/>
            <a:chExt cx="2698053" cy="2827200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930613" cy="9416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HRAD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5307" y="5195373"/>
            <a:ext cx="1506067" cy="1536913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9044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366574" y="1301012"/>
            <a:ext cx="1456149" cy="1683523"/>
            <a:chOff x="2807217" y="3854429"/>
            <a:chExt cx="2698053" cy="2698053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0845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8F813"/>
                  </a:solidFill>
                </a:rPr>
                <a:t>STROJ</a:t>
              </a:r>
              <a:endParaRPr lang="cs-CZ" sz="2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300977" y="3196404"/>
            <a:ext cx="1591503" cy="1753012"/>
            <a:chOff x="5940152" y="916245"/>
            <a:chExt cx="2880320" cy="2754988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945692"/>
              <a:ext cx="2880320" cy="725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C000"/>
                  </a:solidFill>
                </a:rPr>
                <a:t>PŘEDSEDA</a:t>
              </a:r>
              <a:endParaRPr lang="cs-CZ" sz="24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326787" y="5064250"/>
            <a:ext cx="1507770" cy="1634673"/>
            <a:chOff x="6021420" y="3854431"/>
            <a:chExt cx="2647511" cy="2556869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021420" y="5733255"/>
              <a:ext cx="1422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SOUDCE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843808" y="1193791"/>
            <a:ext cx="352839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Bolí mě zub__.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Jedu s přátel__.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Sbírá motýl__.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Doprovází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houslist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Mluví o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kašl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Řekněte to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průvodc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__!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181975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116632"/>
            <a:ext cx="8229600" cy="1077159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Podtrhni</a:t>
            </a:r>
            <a:r>
              <a:rPr lang="cs-CZ" sz="2800" dirty="0" smtClean="0">
                <a:solidFill>
                  <a:srgbClr val="002060"/>
                </a:solidFill>
              </a:rPr>
              <a:t> podstatná jména rodu mužského </a:t>
            </a:r>
            <a:r>
              <a:rPr lang="cs-CZ" sz="2800" dirty="0" smtClean="0">
                <a:solidFill>
                  <a:srgbClr val="FF0000"/>
                </a:solidFill>
              </a:rPr>
              <a:t>životného červeně </a:t>
            </a:r>
            <a:r>
              <a:rPr lang="cs-CZ" sz="2800" dirty="0" smtClean="0">
                <a:solidFill>
                  <a:srgbClr val="002060"/>
                </a:solidFill>
              </a:rPr>
              <a:t>a </a:t>
            </a:r>
            <a:r>
              <a:rPr lang="cs-CZ" sz="2800" dirty="0" smtClean="0">
                <a:solidFill>
                  <a:srgbClr val="4C17AB"/>
                </a:solidFill>
              </a:rPr>
              <a:t>neživotného modře. 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Spoj každý řádek se správným vzorem. Doplň i/y.</a:t>
            </a:r>
            <a:endParaRPr lang="cs-CZ" sz="2800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86333" y="1388086"/>
            <a:ext cx="1540699" cy="1808318"/>
            <a:chOff x="251520" y="916245"/>
            <a:chExt cx="2346743" cy="2837266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30613" y="2819879"/>
              <a:ext cx="1367650" cy="9336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2060"/>
                  </a:solidFill>
                </a:rPr>
                <a:t>PÁN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05307" y="3272891"/>
            <a:ext cx="1521725" cy="1658776"/>
            <a:chOff x="2807218" y="911514"/>
            <a:chExt cx="2698053" cy="2827200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930613" cy="9416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HRAD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5307" y="5195373"/>
            <a:ext cx="1506067" cy="1536913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9044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366574" y="1301012"/>
            <a:ext cx="1456149" cy="1683523"/>
            <a:chOff x="2807217" y="3854429"/>
            <a:chExt cx="2698053" cy="2698053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0845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8F813"/>
                  </a:solidFill>
                </a:rPr>
                <a:t>STROJ</a:t>
              </a:r>
              <a:endParaRPr lang="cs-CZ" sz="2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300977" y="3196404"/>
            <a:ext cx="1591503" cy="1753012"/>
            <a:chOff x="5940152" y="916245"/>
            <a:chExt cx="2880320" cy="2754988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945692"/>
              <a:ext cx="2880320" cy="725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C000"/>
                  </a:solidFill>
                </a:rPr>
                <a:t>PŘEDSEDA</a:t>
              </a:r>
              <a:endParaRPr lang="cs-CZ" sz="24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326787" y="5064250"/>
            <a:ext cx="1507770" cy="1634673"/>
            <a:chOff x="6021420" y="3854431"/>
            <a:chExt cx="2647511" cy="2556869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021420" y="5733255"/>
              <a:ext cx="1422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SOUDCE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843808" y="1193791"/>
            <a:ext cx="352839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Bolí mě zub__.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Jedu s přátel__.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Sbírá motýl__.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Doprovází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houslist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Mluví o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kašl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Řekněte to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průvodc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__!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3853654" y="2877951"/>
            <a:ext cx="12961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07904" y="3717032"/>
            <a:ext cx="12961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99992" y="4644319"/>
            <a:ext cx="1440160" cy="1109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08004" y="6265431"/>
            <a:ext cx="15481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085946" y="1988840"/>
            <a:ext cx="91810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085946" y="5445224"/>
            <a:ext cx="91810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24" name="Zaoblený obdélník 1023"/>
          <p:cNvSpPr/>
          <p:nvPr/>
        </p:nvSpPr>
        <p:spPr>
          <a:xfrm>
            <a:off x="6230443" y="441459"/>
            <a:ext cx="2736304" cy="752332"/>
          </a:xfrm>
          <a:prstGeom prst="roundRect">
            <a:avLst/>
          </a:prstGeom>
          <a:solidFill>
            <a:srgbClr val="08F8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4C17AB"/>
                </a:solidFill>
              </a:rPr>
              <a:t>Řešení</a:t>
            </a:r>
            <a:endParaRPr lang="cs-CZ" sz="36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427443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116632"/>
            <a:ext cx="8229600" cy="1077159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Podtrhni</a:t>
            </a:r>
            <a:r>
              <a:rPr lang="cs-CZ" sz="2800" dirty="0" smtClean="0">
                <a:solidFill>
                  <a:srgbClr val="002060"/>
                </a:solidFill>
              </a:rPr>
              <a:t> podstatná jména rodu mužského </a:t>
            </a:r>
            <a:r>
              <a:rPr lang="cs-CZ" sz="2800" dirty="0" smtClean="0">
                <a:solidFill>
                  <a:srgbClr val="FF0000"/>
                </a:solidFill>
              </a:rPr>
              <a:t>životného červeně </a:t>
            </a:r>
            <a:r>
              <a:rPr lang="cs-CZ" sz="2800" dirty="0" smtClean="0">
                <a:solidFill>
                  <a:srgbClr val="002060"/>
                </a:solidFill>
              </a:rPr>
              <a:t>a </a:t>
            </a:r>
            <a:r>
              <a:rPr lang="cs-CZ" sz="2800" dirty="0" smtClean="0">
                <a:solidFill>
                  <a:srgbClr val="4C17AB"/>
                </a:solidFill>
              </a:rPr>
              <a:t>neživotného modře. 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Spoj každý řádek se správným vzorem. Doplň i/y.</a:t>
            </a:r>
            <a:endParaRPr lang="cs-CZ" sz="2800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86333" y="1388086"/>
            <a:ext cx="1540699" cy="1808318"/>
            <a:chOff x="251520" y="916245"/>
            <a:chExt cx="2346743" cy="2837266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30613" y="2819879"/>
              <a:ext cx="1367650" cy="9336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2060"/>
                  </a:solidFill>
                </a:rPr>
                <a:t>PÁN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05307" y="3272891"/>
            <a:ext cx="1521725" cy="1658776"/>
            <a:chOff x="2807218" y="911514"/>
            <a:chExt cx="2698053" cy="2827200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930613" cy="9416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HRAD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5307" y="5195373"/>
            <a:ext cx="1506067" cy="1536913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9044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366574" y="1301012"/>
            <a:ext cx="1456149" cy="1683523"/>
            <a:chOff x="2807217" y="3854429"/>
            <a:chExt cx="2698053" cy="2698053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0845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8F813"/>
                  </a:solidFill>
                </a:rPr>
                <a:t>STROJ</a:t>
              </a:r>
              <a:endParaRPr lang="cs-CZ" sz="2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300977" y="3196404"/>
            <a:ext cx="1591503" cy="1753012"/>
            <a:chOff x="5940152" y="916245"/>
            <a:chExt cx="2880320" cy="2754988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945692"/>
              <a:ext cx="2880320" cy="725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C000"/>
                  </a:solidFill>
                </a:rPr>
                <a:t>PŘEDSEDA</a:t>
              </a:r>
              <a:endParaRPr lang="cs-CZ" sz="24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326787" y="5064250"/>
            <a:ext cx="1507770" cy="1634673"/>
            <a:chOff x="6021420" y="3854431"/>
            <a:chExt cx="2647511" cy="2556869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021420" y="5733255"/>
              <a:ext cx="1422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SOUDCE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843808" y="1193791"/>
            <a:ext cx="352839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Bolí mě zub__.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Jedu s přátel__.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Sbírá motýl__.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Doprovází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houslist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Mluví o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kašl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Řekněte to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průvodc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__!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3853654" y="2877951"/>
            <a:ext cx="12961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07904" y="3717032"/>
            <a:ext cx="12961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99992" y="4644319"/>
            <a:ext cx="1440160" cy="1109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08004" y="6265431"/>
            <a:ext cx="15481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085946" y="1988840"/>
            <a:ext cx="91810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085946" y="5445224"/>
            <a:ext cx="91810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5235677" y="2226592"/>
            <a:ext cx="2020529" cy="3053331"/>
          </a:xfrm>
          <a:custGeom>
            <a:avLst/>
            <a:gdLst>
              <a:gd name="connsiteX0" fmla="*/ 0 w 2020529"/>
              <a:gd name="connsiteY0" fmla="*/ 2964840 h 3053331"/>
              <a:gd name="connsiteX1" fmla="*/ 265471 w 2020529"/>
              <a:gd name="connsiteY1" fmla="*/ 2994337 h 3053331"/>
              <a:gd name="connsiteX2" fmla="*/ 486697 w 2020529"/>
              <a:gd name="connsiteY2" fmla="*/ 3023834 h 3053331"/>
              <a:gd name="connsiteX3" fmla="*/ 560439 w 2020529"/>
              <a:gd name="connsiteY3" fmla="*/ 3038582 h 3053331"/>
              <a:gd name="connsiteX4" fmla="*/ 648929 w 2020529"/>
              <a:gd name="connsiteY4" fmla="*/ 3053331 h 3053331"/>
              <a:gd name="connsiteX5" fmla="*/ 1032388 w 2020529"/>
              <a:gd name="connsiteY5" fmla="*/ 3038582 h 3053331"/>
              <a:gd name="connsiteX6" fmla="*/ 1076633 w 2020529"/>
              <a:gd name="connsiteY6" fmla="*/ 3023834 h 3053331"/>
              <a:gd name="connsiteX7" fmla="*/ 1135626 w 2020529"/>
              <a:gd name="connsiteY7" fmla="*/ 3009085 h 3053331"/>
              <a:gd name="connsiteX8" fmla="*/ 1327355 w 2020529"/>
              <a:gd name="connsiteY8" fmla="*/ 2832105 h 3053331"/>
              <a:gd name="connsiteX9" fmla="*/ 1386349 w 2020529"/>
              <a:gd name="connsiteY9" fmla="*/ 2728866 h 3053331"/>
              <a:gd name="connsiteX10" fmla="*/ 1489588 w 2020529"/>
              <a:gd name="connsiteY10" fmla="*/ 2581382 h 3053331"/>
              <a:gd name="connsiteX11" fmla="*/ 1504336 w 2020529"/>
              <a:gd name="connsiteY11" fmla="*/ 2537137 h 3053331"/>
              <a:gd name="connsiteX12" fmla="*/ 1548581 w 2020529"/>
              <a:gd name="connsiteY12" fmla="*/ 2389653 h 3053331"/>
              <a:gd name="connsiteX13" fmla="*/ 1637071 w 2020529"/>
              <a:gd name="connsiteY13" fmla="*/ 2183176 h 3053331"/>
              <a:gd name="connsiteX14" fmla="*/ 1666568 w 2020529"/>
              <a:gd name="connsiteY14" fmla="*/ 2065189 h 3053331"/>
              <a:gd name="connsiteX15" fmla="*/ 1696065 w 2020529"/>
              <a:gd name="connsiteY15" fmla="*/ 1961950 h 3053331"/>
              <a:gd name="connsiteX16" fmla="*/ 1725562 w 2020529"/>
              <a:gd name="connsiteY16" fmla="*/ 1401511 h 3053331"/>
              <a:gd name="connsiteX17" fmla="*/ 1740310 w 2020529"/>
              <a:gd name="connsiteY17" fmla="*/ 324879 h 3053331"/>
              <a:gd name="connsiteX18" fmla="*/ 1755058 w 2020529"/>
              <a:gd name="connsiteY18" fmla="*/ 265885 h 3053331"/>
              <a:gd name="connsiteX19" fmla="*/ 1799304 w 2020529"/>
              <a:gd name="connsiteY19" fmla="*/ 162647 h 3053331"/>
              <a:gd name="connsiteX20" fmla="*/ 1828800 w 2020529"/>
              <a:gd name="connsiteY20" fmla="*/ 74156 h 3053331"/>
              <a:gd name="connsiteX21" fmla="*/ 1873046 w 2020529"/>
              <a:gd name="connsiteY21" fmla="*/ 29911 h 3053331"/>
              <a:gd name="connsiteX22" fmla="*/ 2020529 w 2020529"/>
              <a:gd name="connsiteY22" fmla="*/ 414 h 3053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020529" h="3053331">
                <a:moveTo>
                  <a:pt x="0" y="2964840"/>
                </a:moveTo>
                <a:cubicBezTo>
                  <a:pt x="251914" y="2987742"/>
                  <a:pt x="73229" y="2968705"/>
                  <a:pt x="265471" y="2994337"/>
                </a:cubicBezTo>
                <a:cubicBezTo>
                  <a:pt x="340071" y="3004283"/>
                  <a:pt x="412527" y="3011472"/>
                  <a:pt x="486697" y="3023834"/>
                </a:cubicBezTo>
                <a:cubicBezTo>
                  <a:pt x="511423" y="3027955"/>
                  <a:pt x="535776" y="3034098"/>
                  <a:pt x="560439" y="3038582"/>
                </a:cubicBezTo>
                <a:cubicBezTo>
                  <a:pt x="589860" y="3043931"/>
                  <a:pt x="619432" y="3048415"/>
                  <a:pt x="648929" y="3053331"/>
                </a:cubicBezTo>
                <a:cubicBezTo>
                  <a:pt x="776749" y="3048415"/>
                  <a:pt x="904777" y="3047383"/>
                  <a:pt x="1032388" y="3038582"/>
                </a:cubicBezTo>
                <a:cubicBezTo>
                  <a:pt x="1047897" y="3037512"/>
                  <a:pt x="1061685" y="3028105"/>
                  <a:pt x="1076633" y="3023834"/>
                </a:cubicBezTo>
                <a:cubicBezTo>
                  <a:pt x="1096123" y="3018265"/>
                  <a:pt x="1115962" y="3014001"/>
                  <a:pt x="1135626" y="3009085"/>
                </a:cubicBezTo>
                <a:cubicBezTo>
                  <a:pt x="1205364" y="2956782"/>
                  <a:pt x="1277314" y="2907166"/>
                  <a:pt x="1327355" y="2832105"/>
                </a:cubicBezTo>
                <a:cubicBezTo>
                  <a:pt x="1429381" y="2679067"/>
                  <a:pt x="1274090" y="2915966"/>
                  <a:pt x="1386349" y="2728866"/>
                </a:cubicBezTo>
                <a:cubicBezTo>
                  <a:pt x="1422666" y="2668338"/>
                  <a:pt x="1449249" y="2635166"/>
                  <a:pt x="1489588" y="2581382"/>
                </a:cubicBezTo>
                <a:cubicBezTo>
                  <a:pt x="1494504" y="2566634"/>
                  <a:pt x="1500065" y="2552085"/>
                  <a:pt x="1504336" y="2537137"/>
                </a:cubicBezTo>
                <a:cubicBezTo>
                  <a:pt x="1521496" y="2477074"/>
                  <a:pt x="1520541" y="2452743"/>
                  <a:pt x="1548581" y="2389653"/>
                </a:cubicBezTo>
                <a:cubicBezTo>
                  <a:pt x="1553211" y="2379236"/>
                  <a:pt x="1625198" y="2221764"/>
                  <a:pt x="1637071" y="2183176"/>
                </a:cubicBezTo>
                <a:cubicBezTo>
                  <a:pt x="1648993" y="2144429"/>
                  <a:pt x="1656122" y="2104360"/>
                  <a:pt x="1666568" y="2065189"/>
                </a:cubicBezTo>
                <a:cubicBezTo>
                  <a:pt x="1675790" y="2030607"/>
                  <a:pt x="1686233" y="1996363"/>
                  <a:pt x="1696065" y="1961950"/>
                </a:cubicBezTo>
                <a:cubicBezTo>
                  <a:pt x="1714232" y="1725770"/>
                  <a:pt x="1719792" y="1684229"/>
                  <a:pt x="1725562" y="1401511"/>
                </a:cubicBezTo>
                <a:cubicBezTo>
                  <a:pt x="1732885" y="1042675"/>
                  <a:pt x="1730991" y="683669"/>
                  <a:pt x="1740310" y="324879"/>
                </a:cubicBezTo>
                <a:cubicBezTo>
                  <a:pt x="1740836" y="304616"/>
                  <a:pt x="1749489" y="285375"/>
                  <a:pt x="1755058" y="265885"/>
                </a:cubicBezTo>
                <a:cubicBezTo>
                  <a:pt x="1778795" y="182806"/>
                  <a:pt x="1759976" y="260967"/>
                  <a:pt x="1799304" y="162647"/>
                </a:cubicBezTo>
                <a:cubicBezTo>
                  <a:pt x="1810851" y="133778"/>
                  <a:pt x="1806814" y="96141"/>
                  <a:pt x="1828800" y="74156"/>
                </a:cubicBezTo>
                <a:cubicBezTo>
                  <a:pt x="1843549" y="59408"/>
                  <a:pt x="1854813" y="40040"/>
                  <a:pt x="1873046" y="29911"/>
                </a:cubicBezTo>
                <a:cubicBezTo>
                  <a:pt x="1937334" y="-5804"/>
                  <a:pt x="1957549" y="414"/>
                  <a:pt x="2020529" y="414"/>
                </a:cubicBezTo>
              </a:path>
            </a:pathLst>
          </a:cu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" name="Volný tvar 1023"/>
          <p:cNvSpPr/>
          <p:nvPr/>
        </p:nvSpPr>
        <p:spPr>
          <a:xfrm>
            <a:off x="6268065" y="5914018"/>
            <a:ext cx="1032387" cy="162317"/>
          </a:xfrm>
          <a:custGeom>
            <a:avLst/>
            <a:gdLst>
              <a:gd name="connsiteX0" fmla="*/ 0 w 1032387"/>
              <a:gd name="connsiteY0" fmla="*/ 132821 h 162317"/>
              <a:gd name="connsiteX1" fmla="*/ 250722 w 1032387"/>
              <a:gd name="connsiteY1" fmla="*/ 162317 h 162317"/>
              <a:gd name="connsiteX2" fmla="*/ 560438 w 1032387"/>
              <a:gd name="connsiteY2" fmla="*/ 147569 h 162317"/>
              <a:gd name="connsiteX3" fmla="*/ 707922 w 1032387"/>
              <a:gd name="connsiteY3" fmla="*/ 118072 h 162317"/>
              <a:gd name="connsiteX4" fmla="*/ 811161 w 1032387"/>
              <a:gd name="connsiteY4" fmla="*/ 88576 h 162317"/>
              <a:gd name="connsiteX5" fmla="*/ 899651 w 1032387"/>
              <a:gd name="connsiteY5" fmla="*/ 73827 h 162317"/>
              <a:gd name="connsiteX6" fmla="*/ 988141 w 1032387"/>
              <a:gd name="connsiteY6" fmla="*/ 44330 h 162317"/>
              <a:gd name="connsiteX7" fmla="*/ 1032387 w 1032387"/>
              <a:gd name="connsiteY7" fmla="*/ 85 h 162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2387" h="162317">
                <a:moveTo>
                  <a:pt x="0" y="132821"/>
                </a:moveTo>
                <a:cubicBezTo>
                  <a:pt x="84374" y="146883"/>
                  <a:pt x="163443" y="162317"/>
                  <a:pt x="250722" y="162317"/>
                </a:cubicBezTo>
                <a:cubicBezTo>
                  <a:pt x="354078" y="162317"/>
                  <a:pt x="457199" y="152485"/>
                  <a:pt x="560438" y="147569"/>
                </a:cubicBezTo>
                <a:cubicBezTo>
                  <a:pt x="629986" y="135978"/>
                  <a:pt x="646311" y="135675"/>
                  <a:pt x="707922" y="118072"/>
                </a:cubicBezTo>
                <a:cubicBezTo>
                  <a:pt x="773517" y="99330"/>
                  <a:pt x="734320" y="103944"/>
                  <a:pt x="811161" y="88576"/>
                </a:cubicBezTo>
                <a:cubicBezTo>
                  <a:pt x="840484" y="82711"/>
                  <a:pt x="870640" y="81080"/>
                  <a:pt x="899651" y="73827"/>
                </a:cubicBezTo>
                <a:cubicBezTo>
                  <a:pt x="929815" y="66286"/>
                  <a:pt x="988141" y="44330"/>
                  <a:pt x="988141" y="44330"/>
                </a:cubicBezTo>
                <a:cubicBezTo>
                  <a:pt x="1020365" y="-4006"/>
                  <a:pt x="999913" y="85"/>
                  <a:pt x="1032387" y="85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Volný tvar 1024"/>
          <p:cNvSpPr/>
          <p:nvPr/>
        </p:nvSpPr>
        <p:spPr>
          <a:xfrm>
            <a:off x="1991032" y="2669458"/>
            <a:ext cx="870155" cy="3245881"/>
          </a:xfrm>
          <a:custGeom>
            <a:avLst/>
            <a:gdLst>
              <a:gd name="connsiteX0" fmla="*/ 870155 w 870155"/>
              <a:gd name="connsiteY0" fmla="*/ 0 h 3245881"/>
              <a:gd name="connsiteX1" fmla="*/ 781665 w 870155"/>
              <a:gd name="connsiteY1" fmla="*/ 29497 h 3245881"/>
              <a:gd name="connsiteX2" fmla="*/ 678426 w 870155"/>
              <a:gd name="connsiteY2" fmla="*/ 88490 h 3245881"/>
              <a:gd name="connsiteX3" fmla="*/ 634181 w 870155"/>
              <a:gd name="connsiteY3" fmla="*/ 132736 h 3245881"/>
              <a:gd name="connsiteX4" fmla="*/ 575187 w 870155"/>
              <a:gd name="connsiteY4" fmla="*/ 250723 h 3245881"/>
              <a:gd name="connsiteX5" fmla="*/ 516194 w 870155"/>
              <a:gd name="connsiteY5" fmla="*/ 353961 h 3245881"/>
              <a:gd name="connsiteX6" fmla="*/ 486697 w 870155"/>
              <a:gd name="connsiteY6" fmla="*/ 427703 h 3245881"/>
              <a:gd name="connsiteX7" fmla="*/ 471949 w 870155"/>
              <a:gd name="connsiteY7" fmla="*/ 530942 h 3245881"/>
              <a:gd name="connsiteX8" fmla="*/ 427703 w 870155"/>
              <a:gd name="connsiteY8" fmla="*/ 648929 h 3245881"/>
              <a:gd name="connsiteX9" fmla="*/ 383458 w 870155"/>
              <a:gd name="connsiteY9" fmla="*/ 899652 h 3245881"/>
              <a:gd name="connsiteX10" fmla="*/ 368710 w 870155"/>
              <a:gd name="connsiteY10" fmla="*/ 988142 h 3245881"/>
              <a:gd name="connsiteX11" fmla="*/ 324465 w 870155"/>
              <a:gd name="connsiteY11" fmla="*/ 1106129 h 3245881"/>
              <a:gd name="connsiteX12" fmla="*/ 294968 w 870155"/>
              <a:gd name="connsiteY12" fmla="*/ 1342103 h 3245881"/>
              <a:gd name="connsiteX13" fmla="*/ 280220 w 870155"/>
              <a:gd name="connsiteY13" fmla="*/ 1445342 h 3245881"/>
              <a:gd name="connsiteX14" fmla="*/ 250723 w 870155"/>
              <a:gd name="connsiteY14" fmla="*/ 2035277 h 3245881"/>
              <a:gd name="connsiteX15" fmla="*/ 235974 w 870155"/>
              <a:gd name="connsiteY15" fmla="*/ 3082413 h 3245881"/>
              <a:gd name="connsiteX16" fmla="*/ 206478 w 870155"/>
              <a:gd name="connsiteY16" fmla="*/ 3126658 h 3245881"/>
              <a:gd name="connsiteX17" fmla="*/ 191729 w 870155"/>
              <a:gd name="connsiteY17" fmla="*/ 3170903 h 3245881"/>
              <a:gd name="connsiteX18" fmla="*/ 58994 w 870155"/>
              <a:gd name="connsiteY18" fmla="*/ 3244645 h 3245881"/>
              <a:gd name="connsiteX19" fmla="*/ 0 w 870155"/>
              <a:gd name="connsiteY19" fmla="*/ 3244645 h 3245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70155" h="3245881">
                <a:moveTo>
                  <a:pt x="870155" y="0"/>
                </a:moveTo>
                <a:cubicBezTo>
                  <a:pt x="840658" y="9832"/>
                  <a:pt x="810533" y="17950"/>
                  <a:pt x="781665" y="29497"/>
                </a:cubicBezTo>
                <a:cubicBezTo>
                  <a:pt x="753927" y="40592"/>
                  <a:pt x="702984" y="68025"/>
                  <a:pt x="678426" y="88490"/>
                </a:cubicBezTo>
                <a:cubicBezTo>
                  <a:pt x="662403" y="101843"/>
                  <a:pt x="645379" y="115139"/>
                  <a:pt x="634181" y="132736"/>
                </a:cubicBezTo>
                <a:cubicBezTo>
                  <a:pt x="610574" y="169833"/>
                  <a:pt x="575187" y="250723"/>
                  <a:pt x="575187" y="250723"/>
                </a:cubicBezTo>
                <a:cubicBezTo>
                  <a:pt x="541149" y="386877"/>
                  <a:pt x="589416" y="236807"/>
                  <a:pt x="516194" y="353961"/>
                </a:cubicBezTo>
                <a:cubicBezTo>
                  <a:pt x="502163" y="376411"/>
                  <a:pt x="496529" y="403122"/>
                  <a:pt x="486697" y="427703"/>
                </a:cubicBezTo>
                <a:cubicBezTo>
                  <a:pt x="481781" y="462116"/>
                  <a:pt x="481096" y="497405"/>
                  <a:pt x="471949" y="530942"/>
                </a:cubicBezTo>
                <a:cubicBezTo>
                  <a:pt x="424515" y="704869"/>
                  <a:pt x="455964" y="479360"/>
                  <a:pt x="427703" y="648929"/>
                </a:cubicBezTo>
                <a:cubicBezTo>
                  <a:pt x="385442" y="902494"/>
                  <a:pt x="422556" y="782363"/>
                  <a:pt x="383458" y="899652"/>
                </a:cubicBezTo>
                <a:cubicBezTo>
                  <a:pt x="378542" y="929149"/>
                  <a:pt x="376925" y="959389"/>
                  <a:pt x="368710" y="988142"/>
                </a:cubicBezTo>
                <a:cubicBezTo>
                  <a:pt x="357171" y="1028529"/>
                  <a:pt x="333032" y="1065009"/>
                  <a:pt x="324465" y="1106129"/>
                </a:cubicBezTo>
                <a:cubicBezTo>
                  <a:pt x="308297" y="1183733"/>
                  <a:pt x="305221" y="1263499"/>
                  <a:pt x="294968" y="1342103"/>
                </a:cubicBezTo>
                <a:cubicBezTo>
                  <a:pt x="290472" y="1376573"/>
                  <a:pt x="285136" y="1410929"/>
                  <a:pt x="280220" y="1445342"/>
                </a:cubicBezTo>
                <a:cubicBezTo>
                  <a:pt x="276124" y="1523167"/>
                  <a:pt x="252146" y="1969823"/>
                  <a:pt x="250723" y="2035277"/>
                </a:cubicBezTo>
                <a:cubicBezTo>
                  <a:pt x="243136" y="2384274"/>
                  <a:pt x="250114" y="2733620"/>
                  <a:pt x="235974" y="3082413"/>
                </a:cubicBezTo>
                <a:cubicBezTo>
                  <a:pt x="235256" y="3100124"/>
                  <a:pt x="214405" y="3110804"/>
                  <a:pt x="206478" y="3126658"/>
                </a:cubicBezTo>
                <a:cubicBezTo>
                  <a:pt x="199526" y="3140563"/>
                  <a:pt x="202722" y="3159910"/>
                  <a:pt x="191729" y="3170903"/>
                </a:cubicBezTo>
                <a:cubicBezTo>
                  <a:pt x="169209" y="3193423"/>
                  <a:pt x="102269" y="3238463"/>
                  <a:pt x="58994" y="3244645"/>
                </a:cubicBezTo>
                <a:cubicBezTo>
                  <a:pt x="39527" y="3247426"/>
                  <a:pt x="19665" y="3244645"/>
                  <a:pt x="0" y="3244645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Volný tvar 1025"/>
          <p:cNvSpPr/>
          <p:nvPr/>
        </p:nvSpPr>
        <p:spPr>
          <a:xfrm>
            <a:off x="6017342" y="4277032"/>
            <a:ext cx="1297858" cy="113034"/>
          </a:xfrm>
          <a:custGeom>
            <a:avLst/>
            <a:gdLst>
              <a:gd name="connsiteX0" fmla="*/ 0 w 1297858"/>
              <a:gd name="connsiteY0" fmla="*/ 0 h 113034"/>
              <a:gd name="connsiteX1" fmla="*/ 398206 w 1297858"/>
              <a:gd name="connsiteY1" fmla="*/ 29497 h 113034"/>
              <a:gd name="connsiteX2" fmla="*/ 634181 w 1297858"/>
              <a:gd name="connsiteY2" fmla="*/ 58994 h 113034"/>
              <a:gd name="connsiteX3" fmla="*/ 766916 w 1297858"/>
              <a:gd name="connsiteY3" fmla="*/ 88491 h 113034"/>
              <a:gd name="connsiteX4" fmla="*/ 1297858 w 1297858"/>
              <a:gd name="connsiteY4" fmla="*/ 103239 h 113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97858" h="113034">
                <a:moveTo>
                  <a:pt x="0" y="0"/>
                </a:moveTo>
                <a:cubicBezTo>
                  <a:pt x="132735" y="9832"/>
                  <a:pt x="265921" y="14799"/>
                  <a:pt x="398206" y="29497"/>
                </a:cubicBezTo>
                <a:cubicBezTo>
                  <a:pt x="565492" y="48084"/>
                  <a:pt x="486872" y="37949"/>
                  <a:pt x="634181" y="58994"/>
                </a:cubicBezTo>
                <a:cubicBezTo>
                  <a:pt x="712191" y="84997"/>
                  <a:pt x="652712" y="67727"/>
                  <a:pt x="766916" y="88491"/>
                </a:cubicBezTo>
                <a:cubicBezTo>
                  <a:pt x="1012408" y="133126"/>
                  <a:pt x="679959" y="103239"/>
                  <a:pt x="1297858" y="103239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7" name="Volný tvar 1026"/>
          <p:cNvSpPr/>
          <p:nvPr/>
        </p:nvSpPr>
        <p:spPr>
          <a:xfrm>
            <a:off x="1961535" y="2138208"/>
            <a:ext cx="943897" cy="1357160"/>
          </a:xfrm>
          <a:custGeom>
            <a:avLst/>
            <a:gdLst>
              <a:gd name="connsiteX0" fmla="*/ 943897 w 943897"/>
              <a:gd name="connsiteY0" fmla="*/ 1357160 h 1357160"/>
              <a:gd name="connsiteX1" fmla="*/ 737420 w 943897"/>
              <a:gd name="connsiteY1" fmla="*/ 1150682 h 1357160"/>
              <a:gd name="connsiteX2" fmla="*/ 707923 w 943897"/>
              <a:gd name="connsiteY2" fmla="*/ 1076940 h 1357160"/>
              <a:gd name="connsiteX3" fmla="*/ 663678 w 943897"/>
              <a:gd name="connsiteY3" fmla="*/ 988450 h 1357160"/>
              <a:gd name="connsiteX4" fmla="*/ 648930 w 943897"/>
              <a:gd name="connsiteY4" fmla="*/ 929457 h 1357160"/>
              <a:gd name="connsiteX5" fmla="*/ 589936 w 943897"/>
              <a:gd name="connsiteY5" fmla="*/ 826218 h 1357160"/>
              <a:gd name="connsiteX6" fmla="*/ 560439 w 943897"/>
              <a:gd name="connsiteY6" fmla="*/ 708231 h 1357160"/>
              <a:gd name="connsiteX7" fmla="*/ 516194 w 943897"/>
              <a:gd name="connsiteY7" fmla="*/ 516502 h 1357160"/>
              <a:gd name="connsiteX8" fmla="*/ 471949 w 943897"/>
              <a:gd name="connsiteY8" fmla="*/ 457508 h 1357160"/>
              <a:gd name="connsiteX9" fmla="*/ 442452 w 943897"/>
              <a:gd name="connsiteY9" fmla="*/ 413263 h 1357160"/>
              <a:gd name="connsiteX10" fmla="*/ 398207 w 943897"/>
              <a:gd name="connsiteY10" fmla="*/ 310024 h 1357160"/>
              <a:gd name="connsiteX11" fmla="*/ 339213 w 943897"/>
              <a:gd name="connsiteY11" fmla="*/ 251031 h 1357160"/>
              <a:gd name="connsiteX12" fmla="*/ 324465 w 943897"/>
              <a:gd name="connsiteY12" fmla="*/ 206786 h 1357160"/>
              <a:gd name="connsiteX13" fmla="*/ 221226 w 943897"/>
              <a:gd name="connsiteY13" fmla="*/ 133044 h 1357160"/>
              <a:gd name="connsiteX14" fmla="*/ 162233 w 943897"/>
              <a:gd name="connsiteY14" fmla="*/ 88798 h 1357160"/>
              <a:gd name="connsiteX15" fmla="*/ 73742 w 943897"/>
              <a:gd name="connsiteY15" fmla="*/ 29805 h 1357160"/>
              <a:gd name="connsiteX16" fmla="*/ 0 w 943897"/>
              <a:gd name="connsiteY16" fmla="*/ 308 h 1357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43897" h="1357160">
                <a:moveTo>
                  <a:pt x="943897" y="1357160"/>
                </a:moveTo>
                <a:cubicBezTo>
                  <a:pt x="851303" y="1283084"/>
                  <a:pt x="822310" y="1266441"/>
                  <a:pt x="737420" y="1150682"/>
                </a:cubicBezTo>
                <a:cubicBezTo>
                  <a:pt x="721764" y="1129333"/>
                  <a:pt x="718878" y="1101041"/>
                  <a:pt x="707923" y="1076940"/>
                </a:cubicBezTo>
                <a:cubicBezTo>
                  <a:pt x="694276" y="1046918"/>
                  <a:pt x="678426" y="1017947"/>
                  <a:pt x="663678" y="988450"/>
                </a:cubicBezTo>
                <a:cubicBezTo>
                  <a:pt x="658762" y="968786"/>
                  <a:pt x="657995" y="947587"/>
                  <a:pt x="648930" y="929457"/>
                </a:cubicBezTo>
                <a:cubicBezTo>
                  <a:pt x="588169" y="807937"/>
                  <a:pt x="617002" y="925461"/>
                  <a:pt x="589936" y="826218"/>
                </a:cubicBezTo>
                <a:cubicBezTo>
                  <a:pt x="579269" y="787107"/>
                  <a:pt x="568389" y="747983"/>
                  <a:pt x="560439" y="708231"/>
                </a:cubicBezTo>
                <a:cubicBezTo>
                  <a:pt x="543619" y="624130"/>
                  <a:pt x="554605" y="593323"/>
                  <a:pt x="516194" y="516502"/>
                </a:cubicBezTo>
                <a:cubicBezTo>
                  <a:pt x="505201" y="494516"/>
                  <a:pt x="486236" y="477510"/>
                  <a:pt x="471949" y="457508"/>
                </a:cubicBezTo>
                <a:cubicBezTo>
                  <a:pt x="461646" y="443084"/>
                  <a:pt x="452284" y="428011"/>
                  <a:pt x="442452" y="413263"/>
                </a:cubicBezTo>
                <a:cubicBezTo>
                  <a:pt x="431061" y="379088"/>
                  <a:pt x="420077" y="339184"/>
                  <a:pt x="398207" y="310024"/>
                </a:cubicBezTo>
                <a:cubicBezTo>
                  <a:pt x="381521" y="287776"/>
                  <a:pt x="358878" y="270695"/>
                  <a:pt x="339213" y="251031"/>
                </a:cubicBezTo>
                <a:cubicBezTo>
                  <a:pt x="334297" y="236283"/>
                  <a:pt x="333088" y="219721"/>
                  <a:pt x="324465" y="206786"/>
                </a:cubicBezTo>
                <a:cubicBezTo>
                  <a:pt x="288315" y="152560"/>
                  <a:pt x="273956" y="166001"/>
                  <a:pt x="221226" y="133044"/>
                </a:cubicBezTo>
                <a:cubicBezTo>
                  <a:pt x="200382" y="120016"/>
                  <a:pt x="182370" y="102894"/>
                  <a:pt x="162233" y="88798"/>
                </a:cubicBezTo>
                <a:cubicBezTo>
                  <a:pt x="133191" y="68468"/>
                  <a:pt x="103239" y="49469"/>
                  <a:pt x="73742" y="29805"/>
                </a:cubicBezTo>
                <a:cubicBezTo>
                  <a:pt x="21315" y="-5146"/>
                  <a:pt x="47223" y="308"/>
                  <a:pt x="0" y="308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Volný tvar 1027"/>
          <p:cNvSpPr/>
          <p:nvPr/>
        </p:nvSpPr>
        <p:spPr>
          <a:xfrm>
            <a:off x="1961535" y="1828800"/>
            <a:ext cx="929149" cy="2433484"/>
          </a:xfrm>
          <a:custGeom>
            <a:avLst/>
            <a:gdLst>
              <a:gd name="connsiteX0" fmla="*/ 929149 w 929149"/>
              <a:gd name="connsiteY0" fmla="*/ 0 h 2433484"/>
              <a:gd name="connsiteX1" fmla="*/ 766917 w 929149"/>
              <a:gd name="connsiteY1" fmla="*/ 73742 h 2433484"/>
              <a:gd name="connsiteX2" fmla="*/ 693175 w 929149"/>
              <a:gd name="connsiteY2" fmla="*/ 88490 h 2433484"/>
              <a:gd name="connsiteX3" fmla="*/ 589936 w 929149"/>
              <a:gd name="connsiteY3" fmla="*/ 162232 h 2433484"/>
              <a:gd name="connsiteX4" fmla="*/ 457200 w 929149"/>
              <a:gd name="connsiteY4" fmla="*/ 265471 h 2433484"/>
              <a:gd name="connsiteX5" fmla="*/ 412955 w 929149"/>
              <a:gd name="connsiteY5" fmla="*/ 353961 h 2433484"/>
              <a:gd name="connsiteX6" fmla="*/ 383459 w 929149"/>
              <a:gd name="connsiteY6" fmla="*/ 442452 h 2433484"/>
              <a:gd name="connsiteX7" fmla="*/ 353962 w 929149"/>
              <a:gd name="connsiteY7" fmla="*/ 501445 h 2433484"/>
              <a:gd name="connsiteX8" fmla="*/ 324465 w 929149"/>
              <a:gd name="connsiteY8" fmla="*/ 604684 h 2433484"/>
              <a:gd name="connsiteX9" fmla="*/ 280220 w 929149"/>
              <a:gd name="connsiteY9" fmla="*/ 752168 h 2433484"/>
              <a:gd name="connsiteX10" fmla="*/ 265471 w 929149"/>
              <a:gd name="connsiteY10" fmla="*/ 914400 h 2433484"/>
              <a:gd name="connsiteX11" fmla="*/ 221226 w 929149"/>
              <a:gd name="connsiteY11" fmla="*/ 1061884 h 2433484"/>
              <a:gd name="connsiteX12" fmla="*/ 206478 w 929149"/>
              <a:gd name="connsiteY12" fmla="*/ 1106129 h 2433484"/>
              <a:gd name="connsiteX13" fmla="*/ 176981 w 929149"/>
              <a:gd name="connsiteY13" fmla="*/ 1224116 h 2433484"/>
              <a:gd name="connsiteX14" fmla="*/ 162233 w 929149"/>
              <a:gd name="connsiteY14" fmla="*/ 1283110 h 2433484"/>
              <a:gd name="connsiteX15" fmla="*/ 132736 w 929149"/>
              <a:gd name="connsiteY15" fmla="*/ 1327355 h 2433484"/>
              <a:gd name="connsiteX16" fmla="*/ 117988 w 929149"/>
              <a:gd name="connsiteY16" fmla="*/ 1415845 h 2433484"/>
              <a:gd name="connsiteX17" fmla="*/ 103239 w 929149"/>
              <a:gd name="connsiteY17" fmla="*/ 1474839 h 2433484"/>
              <a:gd name="connsiteX18" fmla="*/ 88491 w 929149"/>
              <a:gd name="connsiteY18" fmla="*/ 1725561 h 2433484"/>
              <a:gd name="connsiteX19" fmla="*/ 58994 w 929149"/>
              <a:gd name="connsiteY19" fmla="*/ 2109019 h 2433484"/>
              <a:gd name="connsiteX20" fmla="*/ 44246 w 929149"/>
              <a:gd name="connsiteY20" fmla="*/ 2344994 h 2433484"/>
              <a:gd name="connsiteX21" fmla="*/ 29497 w 929149"/>
              <a:gd name="connsiteY21" fmla="*/ 2418735 h 2433484"/>
              <a:gd name="connsiteX22" fmla="*/ 0 w 929149"/>
              <a:gd name="connsiteY22" fmla="*/ 2433484 h 243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29149" h="2433484">
                <a:moveTo>
                  <a:pt x="929149" y="0"/>
                </a:moveTo>
                <a:cubicBezTo>
                  <a:pt x="756211" y="34587"/>
                  <a:pt x="967387" y="-17381"/>
                  <a:pt x="766917" y="73742"/>
                </a:cubicBezTo>
                <a:cubicBezTo>
                  <a:pt x="744096" y="84115"/>
                  <a:pt x="717756" y="83574"/>
                  <a:pt x="693175" y="88490"/>
                </a:cubicBezTo>
                <a:cubicBezTo>
                  <a:pt x="587344" y="194321"/>
                  <a:pt x="716116" y="74877"/>
                  <a:pt x="589936" y="162232"/>
                </a:cubicBezTo>
                <a:cubicBezTo>
                  <a:pt x="543850" y="194138"/>
                  <a:pt x="457200" y="265471"/>
                  <a:pt x="457200" y="265471"/>
                </a:cubicBezTo>
                <a:cubicBezTo>
                  <a:pt x="403413" y="426836"/>
                  <a:pt x="489196" y="182416"/>
                  <a:pt x="412955" y="353961"/>
                </a:cubicBezTo>
                <a:cubicBezTo>
                  <a:pt x="400327" y="382374"/>
                  <a:pt x="397364" y="414642"/>
                  <a:pt x="383459" y="442452"/>
                </a:cubicBezTo>
                <a:cubicBezTo>
                  <a:pt x="373627" y="462116"/>
                  <a:pt x="362623" y="481237"/>
                  <a:pt x="353962" y="501445"/>
                </a:cubicBezTo>
                <a:cubicBezTo>
                  <a:pt x="337437" y="540003"/>
                  <a:pt x="336942" y="563095"/>
                  <a:pt x="324465" y="604684"/>
                </a:cubicBezTo>
                <a:cubicBezTo>
                  <a:pt x="270605" y="784218"/>
                  <a:pt x="314213" y="616193"/>
                  <a:pt x="280220" y="752168"/>
                </a:cubicBezTo>
                <a:cubicBezTo>
                  <a:pt x="275304" y="806245"/>
                  <a:pt x="272648" y="860576"/>
                  <a:pt x="265471" y="914400"/>
                </a:cubicBezTo>
                <a:cubicBezTo>
                  <a:pt x="260517" y="951554"/>
                  <a:pt x="230543" y="1033934"/>
                  <a:pt x="221226" y="1061884"/>
                </a:cubicBezTo>
                <a:cubicBezTo>
                  <a:pt x="216310" y="1076632"/>
                  <a:pt x="210249" y="1091047"/>
                  <a:pt x="206478" y="1106129"/>
                </a:cubicBezTo>
                <a:lnTo>
                  <a:pt x="176981" y="1224116"/>
                </a:lnTo>
                <a:cubicBezTo>
                  <a:pt x="172065" y="1243781"/>
                  <a:pt x="173477" y="1266245"/>
                  <a:pt x="162233" y="1283110"/>
                </a:cubicBezTo>
                <a:lnTo>
                  <a:pt x="132736" y="1327355"/>
                </a:lnTo>
                <a:cubicBezTo>
                  <a:pt x="127820" y="1356852"/>
                  <a:pt x="123853" y="1386522"/>
                  <a:pt x="117988" y="1415845"/>
                </a:cubicBezTo>
                <a:cubicBezTo>
                  <a:pt x="114013" y="1435721"/>
                  <a:pt x="105161" y="1454660"/>
                  <a:pt x="103239" y="1474839"/>
                </a:cubicBezTo>
                <a:cubicBezTo>
                  <a:pt x="95302" y="1558180"/>
                  <a:pt x="93881" y="1642016"/>
                  <a:pt x="88491" y="1725561"/>
                </a:cubicBezTo>
                <a:cubicBezTo>
                  <a:pt x="56665" y="2218866"/>
                  <a:pt x="90505" y="1667858"/>
                  <a:pt x="58994" y="2109019"/>
                </a:cubicBezTo>
                <a:cubicBezTo>
                  <a:pt x="53379" y="2187631"/>
                  <a:pt x="51718" y="2266537"/>
                  <a:pt x="44246" y="2344994"/>
                </a:cubicBezTo>
                <a:cubicBezTo>
                  <a:pt x="41869" y="2369948"/>
                  <a:pt x="40708" y="2396314"/>
                  <a:pt x="29497" y="2418735"/>
                </a:cubicBezTo>
                <a:cubicBezTo>
                  <a:pt x="24581" y="2428567"/>
                  <a:pt x="9832" y="2428568"/>
                  <a:pt x="0" y="243348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6230443" y="441459"/>
            <a:ext cx="2736304" cy="752332"/>
          </a:xfrm>
          <a:prstGeom prst="roundRect">
            <a:avLst/>
          </a:prstGeom>
          <a:solidFill>
            <a:srgbClr val="08F8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4C17AB"/>
                </a:solidFill>
              </a:rPr>
              <a:t>Řešení</a:t>
            </a:r>
            <a:endParaRPr lang="cs-CZ" sz="36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5461487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116632"/>
            <a:ext cx="8229600" cy="1077159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Podtrhni</a:t>
            </a:r>
            <a:r>
              <a:rPr lang="cs-CZ" sz="2800" dirty="0" smtClean="0">
                <a:solidFill>
                  <a:srgbClr val="002060"/>
                </a:solidFill>
              </a:rPr>
              <a:t> podstatná jména rodu mužského </a:t>
            </a:r>
            <a:r>
              <a:rPr lang="cs-CZ" sz="2800" dirty="0" smtClean="0">
                <a:solidFill>
                  <a:srgbClr val="FF0000"/>
                </a:solidFill>
              </a:rPr>
              <a:t>životného červeně </a:t>
            </a:r>
            <a:r>
              <a:rPr lang="cs-CZ" sz="2800" dirty="0" smtClean="0">
                <a:solidFill>
                  <a:srgbClr val="002060"/>
                </a:solidFill>
              </a:rPr>
              <a:t>a </a:t>
            </a:r>
            <a:r>
              <a:rPr lang="cs-CZ" sz="2800" dirty="0" smtClean="0">
                <a:solidFill>
                  <a:srgbClr val="4C17AB"/>
                </a:solidFill>
              </a:rPr>
              <a:t>neživotného modře. 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Spoj každý řádek se správným vzorem. Doplň i/y.</a:t>
            </a:r>
            <a:endParaRPr lang="cs-CZ" sz="2800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86333" y="1388086"/>
            <a:ext cx="1540699" cy="1808318"/>
            <a:chOff x="251520" y="916245"/>
            <a:chExt cx="2346743" cy="2837266"/>
          </a:xfrm>
        </p:grpSpPr>
        <p:pic>
          <p:nvPicPr>
            <p:cNvPr id="1029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230613" y="2819879"/>
              <a:ext cx="1367650" cy="9336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2060"/>
                  </a:solidFill>
                </a:rPr>
                <a:t>PÁN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05307" y="3272891"/>
            <a:ext cx="1521725" cy="1658776"/>
            <a:chOff x="2807218" y="911514"/>
            <a:chExt cx="2698053" cy="2827200"/>
          </a:xfrm>
        </p:grpSpPr>
        <p:pic>
          <p:nvPicPr>
            <p:cNvPr id="15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807218" y="2797040"/>
              <a:ext cx="1930613" cy="9416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HRAD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05307" y="5195373"/>
            <a:ext cx="1506067" cy="1536913"/>
            <a:chOff x="113604" y="3854431"/>
            <a:chExt cx="2482105" cy="2698051"/>
          </a:xfrm>
        </p:grpSpPr>
        <p:pic>
          <p:nvPicPr>
            <p:cNvPr id="1038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9044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7366574" y="1301012"/>
            <a:ext cx="1456149" cy="1683523"/>
            <a:chOff x="2807217" y="3854429"/>
            <a:chExt cx="2698053" cy="2698053"/>
          </a:xfrm>
        </p:grpSpPr>
        <p:pic>
          <p:nvPicPr>
            <p:cNvPr id="16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140" r="21194"/>
            <a:stretch/>
          </p:blipFill>
          <p:spPr bwMode="auto">
            <a:xfrm>
              <a:off x="2807217" y="3854429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29990" y="5727131"/>
              <a:ext cx="10845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8F813"/>
                  </a:solidFill>
                </a:rPr>
                <a:t>STROJ</a:t>
              </a:r>
              <a:endParaRPr lang="cs-CZ" sz="2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300977" y="3196404"/>
            <a:ext cx="1591503" cy="1753012"/>
            <a:chOff x="5940152" y="916245"/>
            <a:chExt cx="2880320" cy="2754988"/>
          </a:xfrm>
        </p:grpSpPr>
        <p:pic>
          <p:nvPicPr>
            <p:cNvPr id="17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940152" y="2945692"/>
              <a:ext cx="2880320" cy="725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C000"/>
                  </a:solidFill>
                </a:rPr>
                <a:t>PŘEDSEDA</a:t>
              </a:r>
              <a:endParaRPr lang="cs-CZ" sz="24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326787" y="5064250"/>
            <a:ext cx="1507770" cy="1634673"/>
            <a:chOff x="6021420" y="3854431"/>
            <a:chExt cx="2647511" cy="2556869"/>
          </a:xfrm>
        </p:grpSpPr>
        <p:pic>
          <p:nvPicPr>
            <p:cNvPr id="18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021420" y="5733255"/>
              <a:ext cx="1422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SOUDCE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843808" y="1193791"/>
            <a:ext cx="352839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Bolí mě zub</a:t>
            </a:r>
            <a:r>
              <a:rPr lang="cs-CZ" sz="2800" dirty="0" smtClean="0">
                <a:solidFill>
                  <a:srgbClr val="FF0000"/>
                </a:solidFill>
              </a:rPr>
              <a:t>y.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Jedu s přátel</a:t>
            </a:r>
            <a:r>
              <a:rPr lang="cs-CZ" sz="2800" dirty="0" smtClean="0">
                <a:solidFill>
                  <a:srgbClr val="FF0000"/>
                </a:solidFill>
              </a:rPr>
              <a:t>i.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Sbírá motýl</a:t>
            </a:r>
            <a:r>
              <a:rPr lang="cs-CZ" sz="2800" dirty="0" smtClean="0">
                <a:solidFill>
                  <a:srgbClr val="FF0000"/>
                </a:solidFill>
              </a:rPr>
              <a:t>y.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Doprovází houslist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Mluví o kašl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Řekněte to průvodc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!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3853654" y="2877951"/>
            <a:ext cx="12961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07904" y="3717032"/>
            <a:ext cx="12961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99992" y="4644319"/>
            <a:ext cx="1440160" cy="1109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08004" y="6265431"/>
            <a:ext cx="15481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085946" y="1988840"/>
            <a:ext cx="91810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085946" y="5445224"/>
            <a:ext cx="91810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5235677" y="2226592"/>
            <a:ext cx="2020529" cy="3053331"/>
          </a:xfrm>
          <a:custGeom>
            <a:avLst/>
            <a:gdLst>
              <a:gd name="connsiteX0" fmla="*/ 0 w 2020529"/>
              <a:gd name="connsiteY0" fmla="*/ 2964840 h 3053331"/>
              <a:gd name="connsiteX1" fmla="*/ 265471 w 2020529"/>
              <a:gd name="connsiteY1" fmla="*/ 2994337 h 3053331"/>
              <a:gd name="connsiteX2" fmla="*/ 486697 w 2020529"/>
              <a:gd name="connsiteY2" fmla="*/ 3023834 h 3053331"/>
              <a:gd name="connsiteX3" fmla="*/ 560439 w 2020529"/>
              <a:gd name="connsiteY3" fmla="*/ 3038582 h 3053331"/>
              <a:gd name="connsiteX4" fmla="*/ 648929 w 2020529"/>
              <a:gd name="connsiteY4" fmla="*/ 3053331 h 3053331"/>
              <a:gd name="connsiteX5" fmla="*/ 1032388 w 2020529"/>
              <a:gd name="connsiteY5" fmla="*/ 3038582 h 3053331"/>
              <a:gd name="connsiteX6" fmla="*/ 1076633 w 2020529"/>
              <a:gd name="connsiteY6" fmla="*/ 3023834 h 3053331"/>
              <a:gd name="connsiteX7" fmla="*/ 1135626 w 2020529"/>
              <a:gd name="connsiteY7" fmla="*/ 3009085 h 3053331"/>
              <a:gd name="connsiteX8" fmla="*/ 1327355 w 2020529"/>
              <a:gd name="connsiteY8" fmla="*/ 2832105 h 3053331"/>
              <a:gd name="connsiteX9" fmla="*/ 1386349 w 2020529"/>
              <a:gd name="connsiteY9" fmla="*/ 2728866 h 3053331"/>
              <a:gd name="connsiteX10" fmla="*/ 1489588 w 2020529"/>
              <a:gd name="connsiteY10" fmla="*/ 2581382 h 3053331"/>
              <a:gd name="connsiteX11" fmla="*/ 1504336 w 2020529"/>
              <a:gd name="connsiteY11" fmla="*/ 2537137 h 3053331"/>
              <a:gd name="connsiteX12" fmla="*/ 1548581 w 2020529"/>
              <a:gd name="connsiteY12" fmla="*/ 2389653 h 3053331"/>
              <a:gd name="connsiteX13" fmla="*/ 1637071 w 2020529"/>
              <a:gd name="connsiteY13" fmla="*/ 2183176 h 3053331"/>
              <a:gd name="connsiteX14" fmla="*/ 1666568 w 2020529"/>
              <a:gd name="connsiteY14" fmla="*/ 2065189 h 3053331"/>
              <a:gd name="connsiteX15" fmla="*/ 1696065 w 2020529"/>
              <a:gd name="connsiteY15" fmla="*/ 1961950 h 3053331"/>
              <a:gd name="connsiteX16" fmla="*/ 1725562 w 2020529"/>
              <a:gd name="connsiteY16" fmla="*/ 1401511 h 3053331"/>
              <a:gd name="connsiteX17" fmla="*/ 1740310 w 2020529"/>
              <a:gd name="connsiteY17" fmla="*/ 324879 h 3053331"/>
              <a:gd name="connsiteX18" fmla="*/ 1755058 w 2020529"/>
              <a:gd name="connsiteY18" fmla="*/ 265885 h 3053331"/>
              <a:gd name="connsiteX19" fmla="*/ 1799304 w 2020529"/>
              <a:gd name="connsiteY19" fmla="*/ 162647 h 3053331"/>
              <a:gd name="connsiteX20" fmla="*/ 1828800 w 2020529"/>
              <a:gd name="connsiteY20" fmla="*/ 74156 h 3053331"/>
              <a:gd name="connsiteX21" fmla="*/ 1873046 w 2020529"/>
              <a:gd name="connsiteY21" fmla="*/ 29911 h 3053331"/>
              <a:gd name="connsiteX22" fmla="*/ 2020529 w 2020529"/>
              <a:gd name="connsiteY22" fmla="*/ 414 h 3053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2020529" h="3053331">
                <a:moveTo>
                  <a:pt x="0" y="2964840"/>
                </a:moveTo>
                <a:cubicBezTo>
                  <a:pt x="251914" y="2987742"/>
                  <a:pt x="73229" y="2968705"/>
                  <a:pt x="265471" y="2994337"/>
                </a:cubicBezTo>
                <a:cubicBezTo>
                  <a:pt x="340071" y="3004283"/>
                  <a:pt x="412527" y="3011472"/>
                  <a:pt x="486697" y="3023834"/>
                </a:cubicBezTo>
                <a:cubicBezTo>
                  <a:pt x="511423" y="3027955"/>
                  <a:pt x="535776" y="3034098"/>
                  <a:pt x="560439" y="3038582"/>
                </a:cubicBezTo>
                <a:cubicBezTo>
                  <a:pt x="589860" y="3043931"/>
                  <a:pt x="619432" y="3048415"/>
                  <a:pt x="648929" y="3053331"/>
                </a:cubicBezTo>
                <a:cubicBezTo>
                  <a:pt x="776749" y="3048415"/>
                  <a:pt x="904777" y="3047383"/>
                  <a:pt x="1032388" y="3038582"/>
                </a:cubicBezTo>
                <a:cubicBezTo>
                  <a:pt x="1047897" y="3037512"/>
                  <a:pt x="1061685" y="3028105"/>
                  <a:pt x="1076633" y="3023834"/>
                </a:cubicBezTo>
                <a:cubicBezTo>
                  <a:pt x="1096123" y="3018265"/>
                  <a:pt x="1115962" y="3014001"/>
                  <a:pt x="1135626" y="3009085"/>
                </a:cubicBezTo>
                <a:cubicBezTo>
                  <a:pt x="1205364" y="2956782"/>
                  <a:pt x="1277314" y="2907166"/>
                  <a:pt x="1327355" y="2832105"/>
                </a:cubicBezTo>
                <a:cubicBezTo>
                  <a:pt x="1429381" y="2679067"/>
                  <a:pt x="1274090" y="2915966"/>
                  <a:pt x="1386349" y="2728866"/>
                </a:cubicBezTo>
                <a:cubicBezTo>
                  <a:pt x="1422666" y="2668338"/>
                  <a:pt x="1449249" y="2635166"/>
                  <a:pt x="1489588" y="2581382"/>
                </a:cubicBezTo>
                <a:cubicBezTo>
                  <a:pt x="1494504" y="2566634"/>
                  <a:pt x="1500065" y="2552085"/>
                  <a:pt x="1504336" y="2537137"/>
                </a:cubicBezTo>
                <a:cubicBezTo>
                  <a:pt x="1521496" y="2477074"/>
                  <a:pt x="1520541" y="2452743"/>
                  <a:pt x="1548581" y="2389653"/>
                </a:cubicBezTo>
                <a:cubicBezTo>
                  <a:pt x="1553211" y="2379236"/>
                  <a:pt x="1625198" y="2221764"/>
                  <a:pt x="1637071" y="2183176"/>
                </a:cubicBezTo>
                <a:cubicBezTo>
                  <a:pt x="1648993" y="2144429"/>
                  <a:pt x="1656122" y="2104360"/>
                  <a:pt x="1666568" y="2065189"/>
                </a:cubicBezTo>
                <a:cubicBezTo>
                  <a:pt x="1675790" y="2030607"/>
                  <a:pt x="1686233" y="1996363"/>
                  <a:pt x="1696065" y="1961950"/>
                </a:cubicBezTo>
                <a:cubicBezTo>
                  <a:pt x="1714232" y="1725770"/>
                  <a:pt x="1719792" y="1684229"/>
                  <a:pt x="1725562" y="1401511"/>
                </a:cubicBezTo>
                <a:cubicBezTo>
                  <a:pt x="1732885" y="1042675"/>
                  <a:pt x="1730991" y="683669"/>
                  <a:pt x="1740310" y="324879"/>
                </a:cubicBezTo>
                <a:cubicBezTo>
                  <a:pt x="1740836" y="304616"/>
                  <a:pt x="1749489" y="285375"/>
                  <a:pt x="1755058" y="265885"/>
                </a:cubicBezTo>
                <a:cubicBezTo>
                  <a:pt x="1778795" y="182806"/>
                  <a:pt x="1759976" y="260967"/>
                  <a:pt x="1799304" y="162647"/>
                </a:cubicBezTo>
                <a:cubicBezTo>
                  <a:pt x="1810851" y="133778"/>
                  <a:pt x="1806814" y="96141"/>
                  <a:pt x="1828800" y="74156"/>
                </a:cubicBezTo>
                <a:cubicBezTo>
                  <a:pt x="1843549" y="59408"/>
                  <a:pt x="1854813" y="40040"/>
                  <a:pt x="1873046" y="29911"/>
                </a:cubicBezTo>
                <a:cubicBezTo>
                  <a:pt x="1937334" y="-5804"/>
                  <a:pt x="1957549" y="414"/>
                  <a:pt x="2020529" y="414"/>
                </a:cubicBezTo>
              </a:path>
            </a:pathLst>
          </a:cu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" name="Volný tvar 1023"/>
          <p:cNvSpPr/>
          <p:nvPr/>
        </p:nvSpPr>
        <p:spPr>
          <a:xfrm>
            <a:off x="6268065" y="5914018"/>
            <a:ext cx="1032387" cy="162317"/>
          </a:xfrm>
          <a:custGeom>
            <a:avLst/>
            <a:gdLst>
              <a:gd name="connsiteX0" fmla="*/ 0 w 1032387"/>
              <a:gd name="connsiteY0" fmla="*/ 132821 h 162317"/>
              <a:gd name="connsiteX1" fmla="*/ 250722 w 1032387"/>
              <a:gd name="connsiteY1" fmla="*/ 162317 h 162317"/>
              <a:gd name="connsiteX2" fmla="*/ 560438 w 1032387"/>
              <a:gd name="connsiteY2" fmla="*/ 147569 h 162317"/>
              <a:gd name="connsiteX3" fmla="*/ 707922 w 1032387"/>
              <a:gd name="connsiteY3" fmla="*/ 118072 h 162317"/>
              <a:gd name="connsiteX4" fmla="*/ 811161 w 1032387"/>
              <a:gd name="connsiteY4" fmla="*/ 88576 h 162317"/>
              <a:gd name="connsiteX5" fmla="*/ 899651 w 1032387"/>
              <a:gd name="connsiteY5" fmla="*/ 73827 h 162317"/>
              <a:gd name="connsiteX6" fmla="*/ 988141 w 1032387"/>
              <a:gd name="connsiteY6" fmla="*/ 44330 h 162317"/>
              <a:gd name="connsiteX7" fmla="*/ 1032387 w 1032387"/>
              <a:gd name="connsiteY7" fmla="*/ 85 h 162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2387" h="162317">
                <a:moveTo>
                  <a:pt x="0" y="132821"/>
                </a:moveTo>
                <a:cubicBezTo>
                  <a:pt x="84374" y="146883"/>
                  <a:pt x="163443" y="162317"/>
                  <a:pt x="250722" y="162317"/>
                </a:cubicBezTo>
                <a:cubicBezTo>
                  <a:pt x="354078" y="162317"/>
                  <a:pt x="457199" y="152485"/>
                  <a:pt x="560438" y="147569"/>
                </a:cubicBezTo>
                <a:cubicBezTo>
                  <a:pt x="629986" y="135978"/>
                  <a:pt x="646311" y="135675"/>
                  <a:pt x="707922" y="118072"/>
                </a:cubicBezTo>
                <a:cubicBezTo>
                  <a:pt x="773517" y="99330"/>
                  <a:pt x="734320" y="103944"/>
                  <a:pt x="811161" y="88576"/>
                </a:cubicBezTo>
                <a:cubicBezTo>
                  <a:pt x="840484" y="82711"/>
                  <a:pt x="870640" y="81080"/>
                  <a:pt x="899651" y="73827"/>
                </a:cubicBezTo>
                <a:cubicBezTo>
                  <a:pt x="929815" y="66286"/>
                  <a:pt x="988141" y="44330"/>
                  <a:pt x="988141" y="44330"/>
                </a:cubicBezTo>
                <a:cubicBezTo>
                  <a:pt x="1020365" y="-4006"/>
                  <a:pt x="999913" y="85"/>
                  <a:pt x="1032387" y="85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5" name="Volný tvar 1024"/>
          <p:cNvSpPr/>
          <p:nvPr/>
        </p:nvSpPr>
        <p:spPr>
          <a:xfrm>
            <a:off x="1991032" y="2669458"/>
            <a:ext cx="870155" cy="3245881"/>
          </a:xfrm>
          <a:custGeom>
            <a:avLst/>
            <a:gdLst>
              <a:gd name="connsiteX0" fmla="*/ 870155 w 870155"/>
              <a:gd name="connsiteY0" fmla="*/ 0 h 3245881"/>
              <a:gd name="connsiteX1" fmla="*/ 781665 w 870155"/>
              <a:gd name="connsiteY1" fmla="*/ 29497 h 3245881"/>
              <a:gd name="connsiteX2" fmla="*/ 678426 w 870155"/>
              <a:gd name="connsiteY2" fmla="*/ 88490 h 3245881"/>
              <a:gd name="connsiteX3" fmla="*/ 634181 w 870155"/>
              <a:gd name="connsiteY3" fmla="*/ 132736 h 3245881"/>
              <a:gd name="connsiteX4" fmla="*/ 575187 w 870155"/>
              <a:gd name="connsiteY4" fmla="*/ 250723 h 3245881"/>
              <a:gd name="connsiteX5" fmla="*/ 516194 w 870155"/>
              <a:gd name="connsiteY5" fmla="*/ 353961 h 3245881"/>
              <a:gd name="connsiteX6" fmla="*/ 486697 w 870155"/>
              <a:gd name="connsiteY6" fmla="*/ 427703 h 3245881"/>
              <a:gd name="connsiteX7" fmla="*/ 471949 w 870155"/>
              <a:gd name="connsiteY7" fmla="*/ 530942 h 3245881"/>
              <a:gd name="connsiteX8" fmla="*/ 427703 w 870155"/>
              <a:gd name="connsiteY8" fmla="*/ 648929 h 3245881"/>
              <a:gd name="connsiteX9" fmla="*/ 383458 w 870155"/>
              <a:gd name="connsiteY9" fmla="*/ 899652 h 3245881"/>
              <a:gd name="connsiteX10" fmla="*/ 368710 w 870155"/>
              <a:gd name="connsiteY10" fmla="*/ 988142 h 3245881"/>
              <a:gd name="connsiteX11" fmla="*/ 324465 w 870155"/>
              <a:gd name="connsiteY11" fmla="*/ 1106129 h 3245881"/>
              <a:gd name="connsiteX12" fmla="*/ 294968 w 870155"/>
              <a:gd name="connsiteY12" fmla="*/ 1342103 h 3245881"/>
              <a:gd name="connsiteX13" fmla="*/ 280220 w 870155"/>
              <a:gd name="connsiteY13" fmla="*/ 1445342 h 3245881"/>
              <a:gd name="connsiteX14" fmla="*/ 250723 w 870155"/>
              <a:gd name="connsiteY14" fmla="*/ 2035277 h 3245881"/>
              <a:gd name="connsiteX15" fmla="*/ 235974 w 870155"/>
              <a:gd name="connsiteY15" fmla="*/ 3082413 h 3245881"/>
              <a:gd name="connsiteX16" fmla="*/ 206478 w 870155"/>
              <a:gd name="connsiteY16" fmla="*/ 3126658 h 3245881"/>
              <a:gd name="connsiteX17" fmla="*/ 191729 w 870155"/>
              <a:gd name="connsiteY17" fmla="*/ 3170903 h 3245881"/>
              <a:gd name="connsiteX18" fmla="*/ 58994 w 870155"/>
              <a:gd name="connsiteY18" fmla="*/ 3244645 h 3245881"/>
              <a:gd name="connsiteX19" fmla="*/ 0 w 870155"/>
              <a:gd name="connsiteY19" fmla="*/ 3244645 h 32458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70155" h="3245881">
                <a:moveTo>
                  <a:pt x="870155" y="0"/>
                </a:moveTo>
                <a:cubicBezTo>
                  <a:pt x="840658" y="9832"/>
                  <a:pt x="810533" y="17950"/>
                  <a:pt x="781665" y="29497"/>
                </a:cubicBezTo>
                <a:cubicBezTo>
                  <a:pt x="753927" y="40592"/>
                  <a:pt x="702984" y="68025"/>
                  <a:pt x="678426" y="88490"/>
                </a:cubicBezTo>
                <a:cubicBezTo>
                  <a:pt x="662403" y="101843"/>
                  <a:pt x="645379" y="115139"/>
                  <a:pt x="634181" y="132736"/>
                </a:cubicBezTo>
                <a:cubicBezTo>
                  <a:pt x="610574" y="169833"/>
                  <a:pt x="575187" y="250723"/>
                  <a:pt x="575187" y="250723"/>
                </a:cubicBezTo>
                <a:cubicBezTo>
                  <a:pt x="541149" y="386877"/>
                  <a:pt x="589416" y="236807"/>
                  <a:pt x="516194" y="353961"/>
                </a:cubicBezTo>
                <a:cubicBezTo>
                  <a:pt x="502163" y="376411"/>
                  <a:pt x="496529" y="403122"/>
                  <a:pt x="486697" y="427703"/>
                </a:cubicBezTo>
                <a:cubicBezTo>
                  <a:pt x="481781" y="462116"/>
                  <a:pt x="481096" y="497405"/>
                  <a:pt x="471949" y="530942"/>
                </a:cubicBezTo>
                <a:cubicBezTo>
                  <a:pt x="424515" y="704869"/>
                  <a:pt x="455964" y="479360"/>
                  <a:pt x="427703" y="648929"/>
                </a:cubicBezTo>
                <a:cubicBezTo>
                  <a:pt x="385442" y="902494"/>
                  <a:pt x="422556" y="782363"/>
                  <a:pt x="383458" y="899652"/>
                </a:cubicBezTo>
                <a:cubicBezTo>
                  <a:pt x="378542" y="929149"/>
                  <a:pt x="376925" y="959389"/>
                  <a:pt x="368710" y="988142"/>
                </a:cubicBezTo>
                <a:cubicBezTo>
                  <a:pt x="357171" y="1028529"/>
                  <a:pt x="333032" y="1065009"/>
                  <a:pt x="324465" y="1106129"/>
                </a:cubicBezTo>
                <a:cubicBezTo>
                  <a:pt x="308297" y="1183733"/>
                  <a:pt x="305221" y="1263499"/>
                  <a:pt x="294968" y="1342103"/>
                </a:cubicBezTo>
                <a:cubicBezTo>
                  <a:pt x="290472" y="1376573"/>
                  <a:pt x="285136" y="1410929"/>
                  <a:pt x="280220" y="1445342"/>
                </a:cubicBezTo>
                <a:cubicBezTo>
                  <a:pt x="276124" y="1523167"/>
                  <a:pt x="252146" y="1969823"/>
                  <a:pt x="250723" y="2035277"/>
                </a:cubicBezTo>
                <a:cubicBezTo>
                  <a:pt x="243136" y="2384274"/>
                  <a:pt x="250114" y="2733620"/>
                  <a:pt x="235974" y="3082413"/>
                </a:cubicBezTo>
                <a:cubicBezTo>
                  <a:pt x="235256" y="3100124"/>
                  <a:pt x="214405" y="3110804"/>
                  <a:pt x="206478" y="3126658"/>
                </a:cubicBezTo>
                <a:cubicBezTo>
                  <a:pt x="199526" y="3140563"/>
                  <a:pt x="202722" y="3159910"/>
                  <a:pt x="191729" y="3170903"/>
                </a:cubicBezTo>
                <a:cubicBezTo>
                  <a:pt x="169209" y="3193423"/>
                  <a:pt x="102269" y="3238463"/>
                  <a:pt x="58994" y="3244645"/>
                </a:cubicBezTo>
                <a:cubicBezTo>
                  <a:pt x="39527" y="3247426"/>
                  <a:pt x="19665" y="3244645"/>
                  <a:pt x="0" y="3244645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Volný tvar 1025"/>
          <p:cNvSpPr/>
          <p:nvPr/>
        </p:nvSpPr>
        <p:spPr>
          <a:xfrm>
            <a:off x="6017342" y="4277032"/>
            <a:ext cx="1297858" cy="113034"/>
          </a:xfrm>
          <a:custGeom>
            <a:avLst/>
            <a:gdLst>
              <a:gd name="connsiteX0" fmla="*/ 0 w 1297858"/>
              <a:gd name="connsiteY0" fmla="*/ 0 h 113034"/>
              <a:gd name="connsiteX1" fmla="*/ 398206 w 1297858"/>
              <a:gd name="connsiteY1" fmla="*/ 29497 h 113034"/>
              <a:gd name="connsiteX2" fmla="*/ 634181 w 1297858"/>
              <a:gd name="connsiteY2" fmla="*/ 58994 h 113034"/>
              <a:gd name="connsiteX3" fmla="*/ 766916 w 1297858"/>
              <a:gd name="connsiteY3" fmla="*/ 88491 h 113034"/>
              <a:gd name="connsiteX4" fmla="*/ 1297858 w 1297858"/>
              <a:gd name="connsiteY4" fmla="*/ 103239 h 113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97858" h="113034">
                <a:moveTo>
                  <a:pt x="0" y="0"/>
                </a:moveTo>
                <a:cubicBezTo>
                  <a:pt x="132735" y="9832"/>
                  <a:pt x="265921" y="14799"/>
                  <a:pt x="398206" y="29497"/>
                </a:cubicBezTo>
                <a:cubicBezTo>
                  <a:pt x="565492" y="48084"/>
                  <a:pt x="486872" y="37949"/>
                  <a:pt x="634181" y="58994"/>
                </a:cubicBezTo>
                <a:cubicBezTo>
                  <a:pt x="712191" y="84997"/>
                  <a:pt x="652712" y="67727"/>
                  <a:pt x="766916" y="88491"/>
                </a:cubicBezTo>
                <a:cubicBezTo>
                  <a:pt x="1012408" y="133126"/>
                  <a:pt x="679959" y="103239"/>
                  <a:pt x="1297858" y="103239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7" name="Volný tvar 1026"/>
          <p:cNvSpPr/>
          <p:nvPr/>
        </p:nvSpPr>
        <p:spPr>
          <a:xfrm>
            <a:off x="1961535" y="2138208"/>
            <a:ext cx="943897" cy="1357160"/>
          </a:xfrm>
          <a:custGeom>
            <a:avLst/>
            <a:gdLst>
              <a:gd name="connsiteX0" fmla="*/ 943897 w 943897"/>
              <a:gd name="connsiteY0" fmla="*/ 1357160 h 1357160"/>
              <a:gd name="connsiteX1" fmla="*/ 737420 w 943897"/>
              <a:gd name="connsiteY1" fmla="*/ 1150682 h 1357160"/>
              <a:gd name="connsiteX2" fmla="*/ 707923 w 943897"/>
              <a:gd name="connsiteY2" fmla="*/ 1076940 h 1357160"/>
              <a:gd name="connsiteX3" fmla="*/ 663678 w 943897"/>
              <a:gd name="connsiteY3" fmla="*/ 988450 h 1357160"/>
              <a:gd name="connsiteX4" fmla="*/ 648930 w 943897"/>
              <a:gd name="connsiteY4" fmla="*/ 929457 h 1357160"/>
              <a:gd name="connsiteX5" fmla="*/ 589936 w 943897"/>
              <a:gd name="connsiteY5" fmla="*/ 826218 h 1357160"/>
              <a:gd name="connsiteX6" fmla="*/ 560439 w 943897"/>
              <a:gd name="connsiteY6" fmla="*/ 708231 h 1357160"/>
              <a:gd name="connsiteX7" fmla="*/ 516194 w 943897"/>
              <a:gd name="connsiteY7" fmla="*/ 516502 h 1357160"/>
              <a:gd name="connsiteX8" fmla="*/ 471949 w 943897"/>
              <a:gd name="connsiteY8" fmla="*/ 457508 h 1357160"/>
              <a:gd name="connsiteX9" fmla="*/ 442452 w 943897"/>
              <a:gd name="connsiteY9" fmla="*/ 413263 h 1357160"/>
              <a:gd name="connsiteX10" fmla="*/ 398207 w 943897"/>
              <a:gd name="connsiteY10" fmla="*/ 310024 h 1357160"/>
              <a:gd name="connsiteX11" fmla="*/ 339213 w 943897"/>
              <a:gd name="connsiteY11" fmla="*/ 251031 h 1357160"/>
              <a:gd name="connsiteX12" fmla="*/ 324465 w 943897"/>
              <a:gd name="connsiteY12" fmla="*/ 206786 h 1357160"/>
              <a:gd name="connsiteX13" fmla="*/ 221226 w 943897"/>
              <a:gd name="connsiteY13" fmla="*/ 133044 h 1357160"/>
              <a:gd name="connsiteX14" fmla="*/ 162233 w 943897"/>
              <a:gd name="connsiteY14" fmla="*/ 88798 h 1357160"/>
              <a:gd name="connsiteX15" fmla="*/ 73742 w 943897"/>
              <a:gd name="connsiteY15" fmla="*/ 29805 h 1357160"/>
              <a:gd name="connsiteX16" fmla="*/ 0 w 943897"/>
              <a:gd name="connsiteY16" fmla="*/ 308 h 1357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43897" h="1357160">
                <a:moveTo>
                  <a:pt x="943897" y="1357160"/>
                </a:moveTo>
                <a:cubicBezTo>
                  <a:pt x="851303" y="1283084"/>
                  <a:pt x="822310" y="1266441"/>
                  <a:pt x="737420" y="1150682"/>
                </a:cubicBezTo>
                <a:cubicBezTo>
                  <a:pt x="721764" y="1129333"/>
                  <a:pt x="718878" y="1101041"/>
                  <a:pt x="707923" y="1076940"/>
                </a:cubicBezTo>
                <a:cubicBezTo>
                  <a:pt x="694276" y="1046918"/>
                  <a:pt x="678426" y="1017947"/>
                  <a:pt x="663678" y="988450"/>
                </a:cubicBezTo>
                <a:cubicBezTo>
                  <a:pt x="658762" y="968786"/>
                  <a:pt x="657995" y="947587"/>
                  <a:pt x="648930" y="929457"/>
                </a:cubicBezTo>
                <a:cubicBezTo>
                  <a:pt x="588169" y="807937"/>
                  <a:pt x="617002" y="925461"/>
                  <a:pt x="589936" y="826218"/>
                </a:cubicBezTo>
                <a:cubicBezTo>
                  <a:pt x="579269" y="787107"/>
                  <a:pt x="568389" y="747983"/>
                  <a:pt x="560439" y="708231"/>
                </a:cubicBezTo>
                <a:cubicBezTo>
                  <a:pt x="543619" y="624130"/>
                  <a:pt x="554605" y="593323"/>
                  <a:pt x="516194" y="516502"/>
                </a:cubicBezTo>
                <a:cubicBezTo>
                  <a:pt x="505201" y="494516"/>
                  <a:pt x="486236" y="477510"/>
                  <a:pt x="471949" y="457508"/>
                </a:cubicBezTo>
                <a:cubicBezTo>
                  <a:pt x="461646" y="443084"/>
                  <a:pt x="452284" y="428011"/>
                  <a:pt x="442452" y="413263"/>
                </a:cubicBezTo>
                <a:cubicBezTo>
                  <a:pt x="431061" y="379088"/>
                  <a:pt x="420077" y="339184"/>
                  <a:pt x="398207" y="310024"/>
                </a:cubicBezTo>
                <a:cubicBezTo>
                  <a:pt x="381521" y="287776"/>
                  <a:pt x="358878" y="270695"/>
                  <a:pt x="339213" y="251031"/>
                </a:cubicBezTo>
                <a:cubicBezTo>
                  <a:pt x="334297" y="236283"/>
                  <a:pt x="333088" y="219721"/>
                  <a:pt x="324465" y="206786"/>
                </a:cubicBezTo>
                <a:cubicBezTo>
                  <a:pt x="288315" y="152560"/>
                  <a:pt x="273956" y="166001"/>
                  <a:pt x="221226" y="133044"/>
                </a:cubicBezTo>
                <a:cubicBezTo>
                  <a:pt x="200382" y="120016"/>
                  <a:pt x="182370" y="102894"/>
                  <a:pt x="162233" y="88798"/>
                </a:cubicBezTo>
                <a:cubicBezTo>
                  <a:pt x="133191" y="68468"/>
                  <a:pt x="103239" y="49469"/>
                  <a:pt x="73742" y="29805"/>
                </a:cubicBezTo>
                <a:cubicBezTo>
                  <a:pt x="21315" y="-5146"/>
                  <a:pt x="47223" y="308"/>
                  <a:pt x="0" y="308"/>
                </a:cubicBezTo>
              </a:path>
            </a:pathLst>
          </a:cu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Volný tvar 1027"/>
          <p:cNvSpPr/>
          <p:nvPr/>
        </p:nvSpPr>
        <p:spPr>
          <a:xfrm>
            <a:off x="1961535" y="1828800"/>
            <a:ext cx="929149" cy="2433484"/>
          </a:xfrm>
          <a:custGeom>
            <a:avLst/>
            <a:gdLst>
              <a:gd name="connsiteX0" fmla="*/ 929149 w 929149"/>
              <a:gd name="connsiteY0" fmla="*/ 0 h 2433484"/>
              <a:gd name="connsiteX1" fmla="*/ 766917 w 929149"/>
              <a:gd name="connsiteY1" fmla="*/ 73742 h 2433484"/>
              <a:gd name="connsiteX2" fmla="*/ 693175 w 929149"/>
              <a:gd name="connsiteY2" fmla="*/ 88490 h 2433484"/>
              <a:gd name="connsiteX3" fmla="*/ 589936 w 929149"/>
              <a:gd name="connsiteY3" fmla="*/ 162232 h 2433484"/>
              <a:gd name="connsiteX4" fmla="*/ 457200 w 929149"/>
              <a:gd name="connsiteY4" fmla="*/ 265471 h 2433484"/>
              <a:gd name="connsiteX5" fmla="*/ 412955 w 929149"/>
              <a:gd name="connsiteY5" fmla="*/ 353961 h 2433484"/>
              <a:gd name="connsiteX6" fmla="*/ 383459 w 929149"/>
              <a:gd name="connsiteY6" fmla="*/ 442452 h 2433484"/>
              <a:gd name="connsiteX7" fmla="*/ 353962 w 929149"/>
              <a:gd name="connsiteY7" fmla="*/ 501445 h 2433484"/>
              <a:gd name="connsiteX8" fmla="*/ 324465 w 929149"/>
              <a:gd name="connsiteY8" fmla="*/ 604684 h 2433484"/>
              <a:gd name="connsiteX9" fmla="*/ 280220 w 929149"/>
              <a:gd name="connsiteY9" fmla="*/ 752168 h 2433484"/>
              <a:gd name="connsiteX10" fmla="*/ 265471 w 929149"/>
              <a:gd name="connsiteY10" fmla="*/ 914400 h 2433484"/>
              <a:gd name="connsiteX11" fmla="*/ 221226 w 929149"/>
              <a:gd name="connsiteY11" fmla="*/ 1061884 h 2433484"/>
              <a:gd name="connsiteX12" fmla="*/ 206478 w 929149"/>
              <a:gd name="connsiteY12" fmla="*/ 1106129 h 2433484"/>
              <a:gd name="connsiteX13" fmla="*/ 176981 w 929149"/>
              <a:gd name="connsiteY13" fmla="*/ 1224116 h 2433484"/>
              <a:gd name="connsiteX14" fmla="*/ 162233 w 929149"/>
              <a:gd name="connsiteY14" fmla="*/ 1283110 h 2433484"/>
              <a:gd name="connsiteX15" fmla="*/ 132736 w 929149"/>
              <a:gd name="connsiteY15" fmla="*/ 1327355 h 2433484"/>
              <a:gd name="connsiteX16" fmla="*/ 117988 w 929149"/>
              <a:gd name="connsiteY16" fmla="*/ 1415845 h 2433484"/>
              <a:gd name="connsiteX17" fmla="*/ 103239 w 929149"/>
              <a:gd name="connsiteY17" fmla="*/ 1474839 h 2433484"/>
              <a:gd name="connsiteX18" fmla="*/ 88491 w 929149"/>
              <a:gd name="connsiteY18" fmla="*/ 1725561 h 2433484"/>
              <a:gd name="connsiteX19" fmla="*/ 58994 w 929149"/>
              <a:gd name="connsiteY19" fmla="*/ 2109019 h 2433484"/>
              <a:gd name="connsiteX20" fmla="*/ 44246 w 929149"/>
              <a:gd name="connsiteY20" fmla="*/ 2344994 h 2433484"/>
              <a:gd name="connsiteX21" fmla="*/ 29497 w 929149"/>
              <a:gd name="connsiteY21" fmla="*/ 2418735 h 2433484"/>
              <a:gd name="connsiteX22" fmla="*/ 0 w 929149"/>
              <a:gd name="connsiteY22" fmla="*/ 2433484 h 2433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29149" h="2433484">
                <a:moveTo>
                  <a:pt x="929149" y="0"/>
                </a:moveTo>
                <a:cubicBezTo>
                  <a:pt x="756211" y="34587"/>
                  <a:pt x="967387" y="-17381"/>
                  <a:pt x="766917" y="73742"/>
                </a:cubicBezTo>
                <a:cubicBezTo>
                  <a:pt x="744096" y="84115"/>
                  <a:pt x="717756" y="83574"/>
                  <a:pt x="693175" y="88490"/>
                </a:cubicBezTo>
                <a:cubicBezTo>
                  <a:pt x="587344" y="194321"/>
                  <a:pt x="716116" y="74877"/>
                  <a:pt x="589936" y="162232"/>
                </a:cubicBezTo>
                <a:cubicBezTo>
                  <a:pt x="543850" y="194138"/>
                  <a:pt x="457200" y="265471"/>
                  <a:pt x="457200" y="265471"/>
                </a:cubicBezTo>
                <a:cubicBezTo>
                  <a:pt x="403413" y="426836"/>
                  <a:pt x="489196" y="182416"/>
                  <a:pt x="412955" y="353961"/>
                </a:cubicBezTo>
                <a:cubicBezTo>
                  <a:pt x="400327" y="382374"/>
                  <a:pt x="397364" y="414642"/>
                  <a:pt x="383459" y="442452"/>
                </a:cubicBezTo>
                <a:cubicBezTo>
                  <a:pt x="373627" y="462116"/>
                  <a:pt x="362623" y="481237"/>
                  <a:pt x="353962" y="501445"/>
                </a:cubicBezTo>
                <a:cubicBezTo>
                  <a:pt x="337437" y="540003"/>
                  <a:pt x="336942" y="563095"/>
                  <a:pt x="324465" y="604684"/>
                </a:cubicBezTo>
                <a:cubicBezTo>
                  <a:pt x="270605" y="784218"/>
                  <a:pt x="314213" y="616193"/>
                  <a:pt x="280220" y="752168"/>
                </a:cubicBezTo>
                <a:cubicBezTo>
                  <a:pt x="275304" y="806245"/>
                  <a:pt x="272648" y="860576"/>
                  <a:pt x="265471" y="914400"/>
                </a:cubicBezTo>
                <a:cubicBezTo>
                  <a:pt x="260517" y="951554"/>
                  <a:pt x="230543" y="1033934"/>
                  <a:pt x="221226" y="1061884"/>
                </a:cubicBezTo>
                <a:cubicBezTo>
                  <a:pt x="216310" y="1076632"/>
                  <a:pt x="210249" y="1091047"/>
                  <a:pt x="206478" y="1106129"/>
                </a:cubicBezTo>
                <a:lnTo>
                  <a:pt x="176981" y="1224116"/>
                </a:lnTo>
                <a:cubicBezTo>
                  <a:pt x="172065" y="1243781"/>
                  <a:pt x="173477" y="1266245"/>
                  <a:pt x="162233" y="1283110"/>
                </a:cubicBezTo>
                <a:lnTo>
                  <a:pt x="132736" y="1327355"/>
                </a:lnTo>
                <a:cubicBezTo>
                  <a:pt x="127820" y="1356852"/>
                  <a:pt x="123853" y="1386522"/>
                  <a:pt x="117988" y="1415845"/>
                </a:cubicBezTo>
                <a:cubicBezTo>
                  <a:pt x="114013" y="1435721"/>
                  <a:pt x="105161" y="1454660"/>
                  <a:pt x="103239" y="1474839"/>
                </a:cubicBezTo>
                <a:cubicBezTo>
                  <a:pt x="95302" y="1558180"/>
                  <a:pt x="93881" y="1642016"/>
                  <a:pt x="88491" y="1725561"/>
                </a:cubicBezTo>
                <a:cubicBezTo>
                  <a:pt x="56665" y="2218866"/>
                  <a:pt x="90505" y="1667858"/>
                  <a:pt x="58994" y="2109019"/>
                </a:cubicBezTo>
                <a:cubicBezTo>
                  <a:pt x="53379" y="2187631"/>
                  <a:pt x="51718" y="2266537"/>
                  <a:pt x="44246" y="2344994"/>
                </a:cubicBezTo>
                <a:cubicBezTo>
                  <a:pt x="41869" y="2369948"/>
                  <a:pt x="40708" y="2396314"/>
                  <a:pt x="29497" y="2418735"/>
                </a:cubicBezTo>
                <a:cubicBezTo>
                  <a:pt x="24581" y="2428567"/>
                  <a:pt x="9832" y="2428568"/>
                  <a:pt x="0" y="243348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6230443" y="441459"/>
            <a:ext cx="2736304" cy="752332"/>
          </a:xfrm>
          <a:prstGeom prst="roundRect">
            <a:avLst/>
          </a:prstGeom>
          <a:solidFill>
            <a:srgbClr val="08F81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4C17AB"/>
                </a:solidFill>
              </a:rPr>
              <a:t>Řešení</a:t>
            </a:r>
            <a:endParaRPr lang="cs-CZ" sz="36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295983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307" y="14908"/>
            <a:ext cx="8229600" cy="1008113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Hodnocení: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05307" y="1556792"/>
            <a:ext cx="1506067" cy="1536913"/>
            <a:chOff x="113604" y="3854431"/>
            <a:chExt cx="2482105" cy="2698051"/>
          </a:xfrm>
        </p:grpSpPr>
        <p:pic>
          <p:nvPicPr>
            <p:cNvPr id="4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13604" y="5721485"/>
              <a:ext cx="9044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6" name="Oválný popisek 5"/>
          <p:cNvSpPr/>
          <p:nvPr/>
        </p:nvSpPr>
        <p:spPr>
          <a:xfrm>
            <a:off x="2195736" y="1124745"/>
            <a:ext cx="3096344" cy="1495592"/>
          </a:xfrm>
          <a:prstGeom prst="wedgeEllipseCallout">
            <a:avLst>
              <a:gd name="adj1" fmla="val -79834"/>
              <a:gd name="adj2" fmla="val 24461"/>
            </a:avLst>
          </a:prstGeom>
          <a:solidFill>
            <a:srgbClr val="66FF66">
              <a:alpha val="60000"/>
            </a:srgb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Kdo to měl bez chyby, je borec!</a:t>
            </a:r>
            <a:endParaRPr lang="cs-CZ" sz="2400" dirty="0">
              <a:solidFill>
                <a:srgbClr val="00B05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801524" y="1959171"/>
            <a:ext cx="2086152" cy="2269068"/>
            <a:chOff x="5940152" y="916245"/>
            <a:chExt cx="2880320" cy="2754988"/>
          </a:xfrm>
        </p:grpSpPr>
        <p:pic>
          <p:nvPicPr>
            <p:cNvPr id="8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940152" y="2945692"/>
              <a:ext cx="2880320" cy="725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C000"/>
                  </a:solidFill>
                </a:rPr>
                <a:t>PŘEDSEDA</a:t>
              </a:r>
              <a:endParaRPr lang="cs-CZ" sz="24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10" name="Oválný popisek 9"/>
          <p:cNvSpPr/>
          <p:nvPr/>
        </p:nvSpPr>
        <p:spPr>
          <a:xfrm>
            <a:off x="3743908" y="2526731"/>
            <a:ext cx="2844316" cy="1607902"/>
          </a:xfrm>
          <a:prstGeom prst="wedgeEllipseCallout">
            <a:avLst>
              <a:gd name="adj1" fmla="val 88054"/>
              <a:gd name="adj2" fmla="val -6616"/>
            </a:avLst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1 - 4 chyby? Trénuj!</a:t>
            </a:r>
            <a:endParaRPr lang="cs-CZ" sz="2400" dirty="0">
              <a:solidFill>
                <a:srgbClr val="C0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49784" y="4431099"/>
            <a:ext cx="2006174" cy="2064852"/>
            <a:chOff x="6021420" y="3854431"/>
            <a:chExt cx="2647511" cy="2556869"/>
          </a:xfrm>
        </p:grpSpPr>
        <p:pic>
          <p:nvPicPr>
            <p:cNvPr id="12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021420" y="5733255"/>
              <a:ext cx="1422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SOUDCE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14" name="Oválný popisek 13"/>
          <p:cNvSpPr/>
          <p:nvPr/>
        </p:nvSpPr>
        <p:spPr>
          <a:xfrm>
            <a:off x="2555776" y="4266686"/>
            <a:ext cx="3597676" cy="2142680"/>
          </a:xfrm>
          <a:prstGeom prst="wedgeEllipseCallout">
            <a:avLst>
              <a:gd name="adj1" fmla="val -85168"/>
              <a:gd name="adj2" fmla="val 13606"/>
            </a:avLst>
          </a:prstGeom>
          <a:solidFill>
            <a:srgbClr val="F61616">
              <a:alpha val="78039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Cože? 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5 chyb a víc!?</a:t>
            </a: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Učit se, učit se, učit se!!!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161042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pl-PL" sz="2000" dirty="0" smtClean="0"/>
              <a:t>Pán: </a:t>
            </a:r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dirty="0"/>
              <a:t>Hrad: Hrady - zámky EU. </a:t>
            </a:r>
            <a:r>
              <a:rPr lang="cs-CZ" sz="2000" i="1" dirty="0"/>
              <a:t>Hrady - zámky EU</a:t>
            </a:r>
            <a:r>
              <a:rPr lang="cs-CZ" sz="2000" dirty="0"/>
              <a:t> [online]. [cit. 2012-02-29]. Dostupné z: http://www.zamky-hrady.eu/hrady-karlstejn-detaily,71 </a:t>
            </a:r>
          </a:p>
          <a:p>
            <a:r>
              <a:rPr lang="pl-PL" sz="2000" dirty="0" smtClean="0"/>
              <a:t>Muž: WIKIA</a:t>
            </a:r>
            <a:r>
              <a:rPr lang="pl-PL" sz="2000" dirty="0"/>
              <a:t>. </a:t>
            </a:r>
            <a:r>
              <a:rPr lang="pl-PL" sz="2000" i="1" dirty="0"/>
              <a:t>Wikia</a:t>
            </a:r>
            <a:r>
              <a:rPr lang="pl-PL" sz="2000" dirty="0"/>
              <a:t> [online]. 2011 [cit. 2012-02-29]. Dostupné z: http://ppc.wikia.com/wiki/Aragorn </a:t>
            </a:r>
            <a:endParaRPr lang="pl-PL" sz="2000" dirty="0" smtClean="0"/>
          </a:p>
          <a:p>
            <a:r>
              <a:rPr lang="cs-CZ" sz="2000" dirty="0"/>
              <a:t>Stroj: Sedmička.cz. [online]. [cit. 2012-02-29]. Dostupné z: http://www.sedmicka.cz/praha-a-stredni-cechy/clanek/letni-a-zimni-cas-143800 </a:t>
            </a:r>
          </a:p>
          <a:p>
            <a:r>
              <a:rPr lang="cs-CZ" sz="2000" dirty="0" smtClean="0"/>
              <a:t>Předseda: Evropský </a:t>
            </a:r>
            <a:r>
              <a:rPr lang="cs-CZ" sz="2000" dirty="0"/>
              <a:t>parlament. </a:t>
            </a:r>
            <a:r>
              <a:rPr lang="cs-CZ" sz="2000" i="1" dirty="0"/>
              <a:t>Www.europarl.europa.eu</a:t>
            </a:r>
            <a:r>
              <a:rPr lang="cs-CZ" sz="2000" dirty="0"/>
              <a:t> [online]. 25. 5. 2010 [cit. 2012-02-29]. Dostupné z: http://www.europarl.europa.eu/sides/getDoc.do?language=cs&amp;type=IM-PRESS&amp;reference=20100507FCS74267#title3 </a:t>
            </a:r>
            <a:endParaRPr lang="cs-CZ" sz="2000" dirty="0" smtClean="0"/>
          </a:p>
          <a:p>
            <a:r>
              <a:rPr lang="cs-CZ" sz="2000" i="1" dirty="0" smtClean="0"/>
              <a:t>Soudce: </a:t>
            </a:r>
            <a:r>
              <a:rPr lang="cs-CZ" sz="2000" i="1" dirty="0" err="1" smtClean="0"/>
              <a:t>Motoplanet</a:t>
            </a:r>
            <a:r>
              <a:rPr lang="cs-CZ" sz="2000" dirty="0" smtClean="0"/>
              <a:t> </a:t>
            </a:r>
            <a:r>
              <a:rPr lang="cs-CZ" sz="2000" dirty="0"/>
              <a:t>[online]. leden 2012 [cit. 2012-02-29]. Dostupné z: http://www.motoplanet.cz/blog/chapajici-soudce/ 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522</TotalTime>
  <Words>405</Words>
  <Application>Microsoft Office PowerPoint</Application>
  <PresentationFormat>Předvádění na obrazovce (4:3)</PresentationFormat>
  <Paragraphs>86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Vzory podstatných jmen rodu mužského</vt:lpstr>
      <vt:lpstr>Podtrhni podstatná jména rodu mužského životného červeně a neživotného modře.  Spoj každý řádek se správným vzorem. Doplň i/y.</vt:lpstr>
      <vt:lpstr>Podtrhni podstatná jména rodu mužského životného červeně a neživotného modře.  Spoj každý řádek se správným vzorem. Doplň i/y.</vt:lpstr>
      <vt:lpstr>Podtrhni podstatná jména rodu mužského životného červeně a neživotného modře.  Spoj každý řádek se správným vzorem. Doplň i/y.</vt:lpstr>
      <vt:lpstr>Podtrhni podstatná jména rodu mužského životného červeně a neživotného modře.  Spoj každý řádek se správným vzorem. Doplň i/y.</vt:lpstr>
      <vt:lpstr>Hodnocení: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Dum</cp:lastModifiedBy>
  <cp:revision>67</cp:revision>
  <dcterms:created xsi:type="dcterms:W3CDTF">2011-10-18T13:52:16Z</dcterms:created>
  <dcterms:modified xsi:type="dcterms:W3CDTF">2012-06-28T05:45:20Z</dcterms:modified>
</cp:coreProperties>
</file>