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92" r:id="rId2"/>
    <p:sldId id="257" r:id="rId3"/>
    <p:sldId id="256" r:id="rId4"/>
    <p:sldId id="286" r:id="rId5"/>
    <p:sldId id="287" r:id="rId6"/>
    <p:sldId id="289" r:id="rId7"/>
    <p:sldId id="290" r:id="rId8"/>
    <p:sldId id="29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00CC00"/>
    <a:srgbClr val="FFFF99"/>
    <a:srgbClr val="F61616"/>
    <a:srgbClr val="F45C18"/>
    <a:srgbClr val="FFFF00"/>
    <a:srgbClr val="00FF00"/>
    <a:srgbClr val="08F813"/>
    <a:srgbClr val="4C17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SLOVESA úvod a číslo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3C01E34-0CB3-49FB-8C28-7332C8E2D28E}" type="presOf" srcId="{D1D4F407-5343-4D3F-B5B9-D407B03CAEB4}" destId="{AED2198E-93D5-4001-81B4-73124B309672}" srcOrd="1" destOrd="0" presId="urn:microsoft.com/office/officeart/2005/8/layout/target3"/>
    <dgm:cxn modelId="{BC98D327-BEBB-43E9-936B-D91016EBFB88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96AD2F6-E0A6-46C5-9830-54263108A79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2C2137-1691-4BB5-9589-3DE5E1CB409E}" type="presOf" srcId="{D8197B8C-B260-4A16-BDF4-0947B075E274}" destId="{25B08C86-7E15-44DC-BE7F-FFB55DD49D12}" srcOrd="0" destOrd="0" presId="urn:microsoft.com/office/officeart/2005/8/layout/target3"/>
    <dgm:cxn modelId="{BABA2269-6763-4B30-8885-269D227DEDE2}" type="presOf" srcId="{4C35D32F-0EAB-4CD7-82EE-45574DC2A586}" destId="{890E4F0B-2866-4A3F-A3C7-2A14B1797930}" srcOrd="1" destOrd="0" presId="urn:microsoft.com/office/officeart/2005/8/layout/target3"/>
    <dgm:cxn modelId="{91D9F2C8-3914-41EF-8164-FF194B9E002E}" type="presOf" srcId="{757F3AB3-0718-4624-B441-E567A8F0AB56}" destId="{333A1088-737F-45CB-B68E-254E46348037}" srcOrd="0" destOrd="0" presId="urn:microsoft.com/office/officeart/2005/8/layout/target3"/>
    <dgm:cxn modelId="{BBCDAE6A-C464-4207-8E7B-592D75CC5E9A}" type="presOf" srcId="{B651F6E3-6281-48DB-9319-2AEAFDAE7572}" destId="{619D679B-A015-4ECF-8348-D1034C574F40}" srcOrd="0" destOrd="0" presId="urn:microsoft.com/office/officeart/2005/8/layout/target3"/>
    <dgm:cxn modelId="{E7B99A9B-1A3C-4012-A1F2-93C76FA9B8DE}" type="presOf" srcId="{D1B46980-6531-4606-95E6-44980827E919}" destId="{2BE915AB-18AA-4053-B92C-3BFC9ED204BB}" srcOrd="1" destOrd="0" presId="urn:microsoft.com/office/officeart/2005/8/layout/target3"/>
    <dgm:cxn modelId="{295C4808-CE69-4D1B-A16F-97BD320DE5BA}" type="presOf" srcId="{B651F6E3-6281-48DB-9319-2AEAFDAE7572}" destId="{6BB5E863-4638-4E1D-BFDE-399D028AC4ED}" srcOrd="1" destOrd="0" presId="urn:microsoft.com/office/officeart/2005/8/layout/target3"/>
    <dgm:cxn modelId="{4452121F-5E31-4CF0-976B-5D889841861B}" type="presOf" srcId="{D1D4F407-5343-4D3F-B5B9-D407B03CAEB4}" destId="{D005CE8C-CC26-4C3E-AC11-E15060ECD759}" srcOrd="0" destOrd="0" presId="urn:microsoft.com/office/officeart/2005/8/layout/target3"/>
    <dgm:cxn modelId="{A467929C-8F5F-4EBC-98AF-C9F115BECDD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228E67-359A-475D-ABCC-B4BEA478635C}" type="presParOf" srcId="{333A1088-737F-45CB-B68E-254E46348037}" destId="{F5ABB229-8D3B-4694-996A-96F23CF14429}" srcOrd="0" destOrd="0" presId="urn:microsoft.com/office/officeart/2005/8/layout/target3"/>
    <dgm:cxn modelId="{9ABF9966-1F0C-4FF5-8DA8-E44C8E96CC5D}" type="presParOf" srcId="{333A1088-737F-45CB-B68E-254E46348037}" destId="{F41139FD-01EE-4571-8B17-4FB00FC51163}" srcOrd="1" destOrd="0" presId="urn:microsoft.com/office/officeart/2005/8/layout/target3"/>
    <dgm:cxn modelId="{59A3FDB2-4BF6-44B0-847E-B3EFCAE53BD0}" type="presParOf" srcId="{333A1088-737F-45CB-B68E-254E46348037}" destId="{D005CE8C-CC26-4C3E-AC11-E15060ECD759}" srcOrd="2" destOrd="0" presId="urn:microsoft.com/office/officeart/2005/8/layout/target3"/>
    <dgm:cxn modelId="{734D4B93-0FC1-4FB4-B1B1-2B47B6200C74}" type="presParOf" srcId="{333A1088-737F-45CB-B68E-254E46348037}" destId="{2C702D82-9B77-49B7-9568-BB8EB47C3372}" srcOrd="3" destOrd="0" presId="urn:microsoft.com/office/officeart/2005/8/layout/target3"/>
    <dgm:cxn modelId="{156613FA-B572-4F09-8527-F1F246364AD0}" type="presParOf" srcId="{333A1088-737F-45CB-B68E-254E46348037}" destId="{A52A0455-90FF-4808-ABD0-F02540D31D5A}" srcOrd="4" destOrd="0" presId="urn:microsoft.com/office/officeart/2005/8/layout/target3"/>
    <dgm:cxn modelId="{69F4F873-EA14-457F-A883-7D9489A1C7BA}" type="presParOf" srcId="{333A1088-737F-45CB-B68E-254E46348037}" destId="{6140AFEC-043D-4C43-A2F9-D0F5331DF3A3}" srcOrd="5" destOrd="0" presId="urn:microsoft.com/office/officeart/2005/8/layout/target3"/>
    <dgm:cxn modelId="{752A2266-D799-4B96-998F-D37A9AD60305}" type="presParOf" srcId="{333A1088-737F-45CB-B68E-254E46348037}" destId="{9358AC05-5D7D-4327-9F80-1AD486AEA664}" srcOrd="6" destOrd="0" presId="urn:microsoft.com/office/officeart/2005/8/layout/target3"/>
    <dgm:cxn modelId="{12B5F4E9-A750-4EDC-A0A4-C0F127D600DD}" type="presParOf" srcId="{333A1088-737F-45CB-B68E-254E46348037}" destId="{313FC574-E1CD-4FB4-B054-0B805CE0447D}" srcOrd="7" destOrd="0" presId="urn:microsoft.com/office/officeart/2005/8/layout/target3"/>
    <dgm:cxn modelId="{3DF36CF6-1B6D-4BA0-A386-3E12917770C0}" type="presParOf" srcId="{333A1088-737F-45CB-B68E-254E46348037}" destId="{619D679B-A015-4ECF-8348-D1034C574F40}" srcOrd="8" destOrd="0" presId="urn:microsoft.com/office/officeart/2005/8/layout/target3"/>
    <dgm:cxn modelId="{14A64B35-66C3-4372-9097-28EC82331DD4}" type="presParOf" srcId="{333A1088-737F-45CB-B68E-254E46348037}" destId="{322283A8-4A27-4CDA-BAE3-F381106A9174}" srcOrd="9" destOrd="0" presId="urn:microsoft.com/office/officeart/2005/8/layout/target3"/>
    <dgm:cxn modelId="{A0B9ED1C-D3D7-41EA-9EA3-5B99645BDBCA}" type="presParOf" srcId="{333A1088-737F-45CB-B68E-254E46348037}" destId="{FFC9F71D-1B4F-4AD9-A4A6-86ADEFC8AF5C}" srcOrd="10" destOrd="0" presId="urn:microsoft.com/office/officeart/2005/8/layout/target3"/>
    <dgm:cxn modelId="{97E73986-8CB6-4644-B07B-939AF2670217}" type="presParOf" srcId="{333A1088-737F-45CB-B68E-254E46348037}" destId="{25B08C86-7E15-44DC-BE7F-FFB55DD49D12}" srcOrd="11" destOrd="0" presId="urn:microsoft.com/office/officeart/2005/8/layout/target3"/>
    <dgm:cxn modelId="{7E78FB46-7556-4A1E-A0EB-D28F8DC45335}" type="presParOf" srcId="{333A1088-737F-45CB-B68E-254E46348037}" destId="{76644BE8-9D7C-4C09-B250-3D10AF48CBB7}" srcOrd="12" destOrd="0" presId="urn:microsoft.com/office/officeart/2005/8/layout/target3"/>
    <dgm:cxn modelId="{47F57F23-D1D1-4CBC-96F3-90FB76268F36}" type="presParOf" srcId="{333A1088-737F-45CB-B68E-254E46348037}" destId="{EE85B701-7295-41C0-BA7A-34D3756A2AE6}" srcOrd="13" destOrd="0" presId="urn:microsoft.com/office/officeart/2005/8/layout/target3"/>
    <dgm:cxn modelId="{7DBB8582-4A0D-4935-8D78-70A3AB8CBD69}" type="presParOf" srcId="{333A1088-737F-45CB-B68E-254E46348037}" destId="{8BEBB6EC-1DAA-4CAC-8A25-BC0FCBD5DBD5}" srcOrd="14" destOrd="0" presId="urn:microsoft.com/office/officeart/2005/8/layout/target3"/>
    <dgm:cxn modelId="{81539603-D9F9-4285-8C3A-D09804671FF9}" type="presParOf" srcId="{333A1088-737F-45CB-B68E-254E46348037}" destId="{AED2198E-93D5-4001-81B4-73124B309672}" srcOrd="15" destOrd="0" presId="urn:microsoft.com/office/officeart/2005/8/layout/target3"/>
    <dgm:cxn modelId="{F2CDA59B-C1FC-472D-9363-A7A5AD8E9828}" type="presParOf" srcId="{333A1088-737F-45CB-B68E-254E46348037}" destId="{2BE915AB-18AA-4053-B92C-3BFC9ED204BB}" srcOrd="16" destOrd="0" presId="urn:microsoft.com/office/officeart/2005/8/layout/target3"/>
    <dgm:cxn modelId="{228BFE0F-DAF7-4E05-ACF9-F34B56616920}" type="presParOf" srcId="{333A1088-737F-45CB-B68E-254E46348037}" destId="{6BB5E863-4638-4E1D-BFDE-399D028AC4ED}" srcOrd="17" destOrd="0" presId="urn:microsoft.com/office/officeart/2005/8/layout/target3"/>
    <dgm:cxn modelId="{86A8B908-CBAB-4A3E-818A-F219E75C6450}" type="presParOf" srcId="{333A1088-737F-45CB-B68E-254E46348037}" destId="{5A5FFA88-C948-4069-8E93-59FA12366E83}" srcOrd="18" destOrd="0" presId="urn:microsoft.com/office/officeart/2005/8/layout/target3"/>
    <dgm:cxn modelId="{8180861D-E2CF-4CEA-A35E-2BAB0B6C44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E90EC4-A6C8-498B-A5E1-852A1A144FFF}" type="doc">
      <dgm:prSet loTypeId="urn:microsoft.com/office/officeart/2005/8/layout/vList3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7F4126F4-8F02-4328-8D53-214AC6887137}">
      <dgm:prSet/>
      <dgm:spPr/>
      <dgm:t>
        <a:bodyPr/>
        <a:lstStyle/>
        <a:p>
          <a:pPr rtl="0"/>
          <a:r>
            <a:rPr lang="cs-CZ" dirty="0" smtClean="0">
              <a:solidFill>
                <a:srgbClr val="002060"/>
              </a:solidFill>
            </a:rPr>
            <a:t>vyjadřují děj</a:t>
          </a:r>
          <a:endParaRPr lang="cs-CZ" dirty="0">
            <a:solidFill>
              <a:srgbClr val="002060"/>
            </a:solidFill>
          </a:endParaRPr>
        </a:p>
      </dgm:t>
    </dgm:pt>
    <dgm:pt modelId="{98E7DF59-369B-4B7F-B6FA-1E2BA272D41A}" type="parTrans" cxnId="{A06CC497-6774-42FE-96EE-7E2B0F3EBA4B}">
      <dgm:prSet/>
      <dgm:spPr/>
      <dgm:t>
        <a:bodyPr/>
        <a:lstStyle/>
        <a:p>
          <a:endParaRPr lang="cs-CZ">
            <a:solidFill>
              <a:srgbClr val="002060"/>
            </a:solidFill>
          </a:endParaRPr>
        </a:p>
      </dgm:t>
    </dgm:pt>
    <dgm:pt modelId="{D4E321F5-5B98-4076-8C08-3196AF5A7B54}" type="sibTrans" cxnId="{A06CC497-6774-42FE-96EE-7E2B0F3EBA4B}">
      <dgm:prSet/>
      <dgm:spPr/>
      <dgm:t>
        <a:bodyPr/>
        <a:lstStyle/>
        <a:p>
          <a:endParaRPr lang="cs-CZ">
            <a:solidFill>
              <a:srgbClr val="002060"/>
            </a:solidFill>
          </a:endParaRPr>
        </a:p>
      </dgm:t>
    </dgm:pt>
    <dgm:pt modelId="{CD3F4ECE-0701-4C16-9090-9FC86EEE7E8C}">
      <dgm:prSet/>
      <dgm:spPr/>
      <dgm:t>
        <a:bodyPr/>
        <a:lstStyle/>
        <a:p>
          <a:pPr rtl="0"/>
          <a:r>
            <a:rPr lang="cs-CZ" dirty="0" smtClean="0">
              <a:solidFill>
                <a:srgbClr val="002060"/>
              </a:solidFill>
            </a:rPr>
            <a:t>časují se</a:t>
          </a:r>
          <a:endParaRPr lang="cs-CZ" dirty="0">
            <a:solidFill>
              <a:srgbClr val="002060"/>
            </a:solidFill>
          </a:endParaRPr>
        </a:p>
      </dgm:t>
    </dgm:pt>
    <dgm:pt modelId="{DC5D8F6F-9F4F-4DC5-A864-AC311A4585D9}" type="parTrans" cxnId="{26B8EF14-EF03-4F23-9BC0-599A883AC31D}">
      <dgm:prSet/>
      <dgm:spPr/>
      <dgm:t>
        <a:bodyPr/>
        <a:lstStyle/>
        <a:p>
          <a:endParaRPr lang="cs-CZ">
            <a:solidFill>
              <a:srgbClr val="002060"/>
            </a:solidFill>
          </a:endParaRPr>
        </a:p>
      </dgm:t>
    </dgm:pt>
    <dgm:pt modelId="{47960759-CD3A-4426-AFEC-918095B208FC}" type="sibTrans" cxnId="{26B8EF14-EF03-4F23-9BC0-599A883AC31D}">
      <dgm:prSet/>
      <dgm:spPr/>
      <dgm:t>
        <a:bodyPr/>
        <a:lstStyle/>
        <a:p>
          <a:endParaRPr lang="cs-CZ">
            <a:solidFill>
              <a:srgbClr val="002060"/>
            </a:solidFill>
          </a:endParaRPr>
        </a:p>
      </dgm:t>
    </dgm:pt>
    <dgm:pt modelId="{0BAAEE36-D95C-4D7D-91B0-5FE8842C0B01}">
      <dgm:prSet/>
      <dgm:spPr/>
      <dgm:t>
        <a:bodyPr/>
        <a:lstStyle/>
        <a:p>
          <a:pPr rtl="0"/>
          <a:r>
            <a:rPr lang="cs-CZ" dirty="0" smtClean="0">
              <a:solidFill>
                <a:srgbClr val="002060"/>
              </a:solidFill>
            </a:rPr>
            <a:t>určujeme osobu, číslo, čas</a:t>
          </a:r>
          <a:endParaRPr lang="cs-CZ" dirty="0">
            <a:solidFill>
              <a:srgbClr val="002060"/>
            </a:solidFill>
          </a:endParaRPr>
        </a:p>
      </dgm:t>
    </dgm:pt>
    <dgm:pt modelId="{1E31C3EC-4171-40DD-8788-DD69B993DFBC}" type="parTrans" cxnId="{E57B60A3-14CC-4C90-BB54-D82CE24EC77A}">
      <dgm:prSet/>
      <dgm:spPr/>
      <dgm:t>
        <a:bodyPr/>
        <a:lstStyle/>
        <a:p>
          <a:endParaRPr lang="cs-CZ">
            <a:solidFill>
              <a:srgbClr val="002060"/>
            </a:solidFill>
          </a:endParaRPr>
        </a:p>
      </dgm:t>
    </dgm:pt>
    <dgm:pt modelId="{E163D1C4-B285-457E-8B65-C24775BAB6E2}" type="sibTrans" cxnId="{E57B60A3-14CC-4C90-BB54-D82CE24EC77A}">
      <dgm:prSet/>
      <dgm:spPr/>
      <dgm:t>
        <a:bodyPr/>
        <a:lstStyle/>
        <a:p>
          <a:endParaRPr lang="cs-CZ">
            <a:solidFill>
              <a:srgbClr val="002060"/>
            </a:solidFill>
          </a:endParaRPr>
        </a:p>
      </dgm:t>
    </dgm:pt>
    <dgm:pt modelId="{AB387FCD-4265-4B73-BCD0-A6070697ECFB}" type="pres">
      <dgm:prSet presAssocID="{27E90EC4-A6C8-498B-A5E1-852A1A144FFF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9E7D7D-887A-43CB-86D0-A4C7CD5B27E8}" type="pres">
      <dgm:prSet presAssocID="{7F4126F4-8F02-4328-8D53-214AC6887137}" presName="composite" presStyleCnt="0"/>
      <dgm:spPr/>
    </dgm:pt>
    <dgm:pt modelId="{9BF0B5B6-A2B4-4AED-BA06-3B8866A18ED1}" type="pres">
      <dgm:prSet presAssocID="{7F4126F4-8F02-4328-8D53-214AC6887137}" presName="imgShp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8000" r="-18000"/>
          </a:stretch>
        </a:blipFill>
      </dgm:spPr>
    </dgm:pt>
    <dgm:pt modelId="{161EADBB-C350-430B-A919-C0D5C39FAB44}" type="pres">
      <dgm:prSet presAssocID="{7F4126F4-8F02-4328-8D53-214AC6887137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89D69A-8ADA-4E47-AB4C-B946E2F7A8A5}" type="pres">
      <dgm:prSet presAssocID="{D4E321F5-5B98-4076-8C08-3196AF5A7B54}" presName="spacing" presStyleCnt="0"/>
      <dgm:spPr/>
    </dgm:pt>
    <dgm:pt modelId="{5B47A2DA-2BD7-45F4-9DEE-B91E6EF0D7A1}" type="pres">
      <dgm:prSet presAssocID="{CD3F4ECE-0701-4C16-9090-9FC86EEE7E8C}" presName="composite" presStyleCnt="0"/>
      <dgm:spPr/>
    </dgm:pt>
    <dgm:pt modelId="{6AFDE85D-7F12-408F-A234-2C10146655CA}" type="pres">
      <dgm:prSet presAssocID="{CD3F4ECE-0701-4C16-9090-9FC86EEE7E8C}" presName="imgShp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  <dgm:t>
        <a:bodyPr/>
        <a:lstStyle/>
        <a:p>
          <a:endParaRPr lang="cs-CZ"/>
        </a:p>
      </dgm:t>
    </dgm:pt>
    <dgm:pt modelId="{EC193ABE-B629-47AF-B4EF-ACC1D988A815}" type="pres">
      <dgm:prSet presAssocID="{CD3F4ECE-0701-4C16-9090-9FC86EEE7E8C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A800B-E9AA-4AD9-9595-C7ACDC677D3C}" type="pres">
      <dgm:prSet presAssocID="{47960759-CD3A-4426-AFEC-918095B208FC}" presName="spacing" presStyleCnt="0"/>
      <dgm:spPr/>
    </dgm:pt>
    <dgm:pt modelId="{361AC6F6-29F1-4E50-A7D1-8C62BA0BC228}" type="pres">
      <dgm:prSet presAssocID="{0BAAEE36-D95C-4D7D-91B0-5FE8842C0B01}" presName="composite" presStyleCnt="0"/>
      <dgm:spPr/>
    </dgm:pt>
    <dgm:pt modelId="{F94E8392-646E-45E6-9624-343EF81D8726}" type="pres">
      <dgm:prSet presAssocID="{0BAAEE36-D95C-4D7D-91B0-5FE8842C0B01}" presName="imgShp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13B2122-C1E9-425D-9F98-22EFD89D09D0}" type="pres">
      <dgm:prSet presAssocID="{0BAAEE36-D95C-4D7D-91B0-5FE8842C0B0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7B60A3-14CC-4C90-BB54-D82CE24EC77A}" srcId="{27E90EC4-A6C8-498B-A5E1-852A1A144FFF}" destId="{0BAAEE36-D95C-4D7D-91B0-5FE8842C0B01}" srcOrd="2" destOrd="0" parTransId="{1E31C3EC-4171-40DD-8788-DD69B993DFBC}" sibTransId="{E163D1C4-B285-457E-8B65-C24775BAB6E2}"/>
    <dgm:cxn modelId="{26B8EF14-EF03-4F23-9BC0-599A883AC31D}" srcId="{27E90EC4-A6C8-498B-A5E1-852A1A144FFF}" destId="{CD3F4ECE-0701-4C16-9090-9FC86EEE7E8C}" srcOrd="1" destOrd="0" parTransId="{DC5D8F6F-9F4F-4DC5-A864-AC311A4585D9}" sibTransId="{47960759-CD3A-4426-AFEC-918095B208FC}"/>
    <dgm:cxn modelId="{3A4180F2-72C1-419B-8309-3EE4EC03D750}" type="presOf" srcId="{27E90EC4-A6C8-498B-A5E1-852A1A144FFF}" destId="{AB387FCD-4265-4B73-BCD0-A6070697ECFB}" srcOrd="0" destOrd="0" presId="urn:microsoft.com/office/officeart/2005/8/layout/vList3"/>
    <dgm:cxn modelId="{256DBE2F-5669-453F-B484-AB387BE6F59C}" type="presOf" srcId="{7F4126F4-8F02-4328-8D53-214AC6887137}" destId="{161EADBB-C350-430B-A919-C0D5C39FAB44}" srcOrd="0" destOrd="0" presId="urn:microsoft.com/office/officeart/2005/8/layout/vList3"/>
    <dgm:cxn modelId="{4FFBDB7E-1D6E-4A2E-8940-E4EC591B76F0}" type="presOf" srcId="{CD3F4ECE-0701-4C16-9090-9FC86EEE7E8C}" destId="{EC193ABE-B629-47AF-B4EF-ACC1D988A815}" srcOrd="0" destOrd="0" presId="urn:microsoft.com/office/officeart/2005/8/layout/vList3"/>
    <dgm:cxn modelId="{A06CC497-6774-42FE-96EE-7E2B0F3EBA4B}" srcId="{27E90EC4-A6C8-498B-A5E1-852A1A144FFF}" destId="{7F4126F4-8F02-4328-8D53-214AC6887137}" srcOrd="0" destOrd="0" parTransId="{98E7DF59-369B-4B7F-B6FA-1E2BA272D41A}" sibTransId="{D4E321F5-5B98-4076-8C08-3196AF5A7B54}"/>
    <dgm:cxn modelId="{FD9CA5D8-E8AD-4FE9-A7F0-ED444719B156}" type="presOf" srcId="{0BAAEE36-D95C-4D7D-91B0-5FE8842C0B01}" destId="{013B2122-C1E9-425D-9F98-22EFD89D09D0}" srcOrd="0" destOrd="0" presId="urn:microsoft.com/office/officeart/2005/8/layout/vList3"/>
    <dgm:cxn modelId="{9CC72BA9-BBC4-4619-9066-9A665F785521}" type="presParOf" srcId="{AB387FCD-4265-4B73-BCD0-A6070697ECFB}" destId="{A09E7D7D-887A-43CB-86D0-A4C7CD5B27E8}" srcOrd="0" destOrd="0" presId="urn:microsoft.com/office/officeart/2005/8/layout/vList3"/>
    <dgm:cxn modelId="{44A7CC40-F6AA-4355-A14F-815DC55AAEE6}" type="presParOf" srcId="{A09E7D7D-887A-43CB-86D0-A4C7CD5B27E8}" destId="{9BF0B5B6-A2B4-4AED-BA06-3B8866A18ED1}" srcOrd="0" destOrd="0" presId="urn:microsoft.com/office/officeart/2005/8/layout/vList3"/>
    <dgm:cxn modelId="{969B2941-0379-425D-8131-9B1DFD7B7757}" type="presParOf" srcId="{A09E7D7D-887A-43CB-86D0-A4C7CD5B27E8}" destId="{161EADBB-C350-430B-A919-C0D5C39FAB44}" srcOrd="1" destOrd="0" presId="urn:microsoft.com/office/officeart/2005/8/layout/vList3"/>
    <dgm:cxn modelId="{A3DBBE97-4BEC-497A-A387-02C1E4484F7B}" type="presParOf" srcId="{AB387FCD-4265-4B73-BCD0-A6070697ECFB}" destId="{5289D69A-8ADA-4E47-AB4C-B946E2F7A8A5}" srcOrd="1" destOrd="0" presId="urn:microsoft.com/office/officeart/2005/8/layout/vList3"/>
    <dgm:cxn modelId="{0F6B42BE-4224-4843-B4D4-D52A658C91C3}" type="presParOf" srcId="{AB387FCD-4265-4B73-BCD0-A6070697ECFB}" destId="{5B47A2DA-2BD7-45F4-9DEE-B91E6EF0D7A1}" srcOrd="2" destOrd="0" presId="urn:microsoft.com/office/officeart/2005/8/layout/vList3"/>
    <dgm:cxn modelId="{1C3F7CE3-E0D1-453B-AD98-6D60DCBD91DE}" type="presParOf" srcId="{5B47A2DA-2BD7-45F4-9DEE-B91E6EF0D7A1}" destId="{6AFDE85D-7F12-408F-A234-2C10146655CA}" srcOrd="0" destOrd="0" presId="urn:microsoft.com/office/officeart/2005/8/layout/vList3"/>
    <dgm:cxn modelId="{8BE6A8A8-4820-4B73-AF93-59029036E43E}" type="presParOf" srcId="{5B47A2DA-2BD7-45F4-9DEE-B91E6EF0D7A1}" destId="{EC193ABE-B629-47AF-B4EF-ACC1D988A815}" srcOrd="1" destOrd="0" presId="urn:microsoft.com/office/officeart/2005/8/layout/vList3"/>
    <dgm:cxn modelId="{8EBD7D06-FE2A-4578-9B20-8B7A86E6B93E}" type="presParOf" srcId="{AB387FCD-4265-4B73-BCD0-A6070697ECFB}" destId="{DCBA800B-E9AA-4AD9-9595-C7ACDC677D3C}" srcOrd="3" destOrd="0" presId="urn:microsoft.com/office/officeart/2005/8/layout/vList3"/>
    <dgm:cxn modelId="{99FB0172-138D-4158-9950-FC268B1B624E}" type="presParOf" srcId="{AB387FCD-4265-4B73-BCD0-A6070697ECFB}" destId="{361AC6F6-29F1-4E50-A7D1-8C62BA0BC228}" srcOrd="4" destOrd="0" presId="urn:microsoft.com/office/officeart/2005/8/layout/vList3"/>
    <dgm:cxn modelId="{C0F50590-25C5-4F71-ACD2-4D86BCF6A711}" type="presParOf" srcId="{361AC6F6-29F1-4E50-A7D1-8C62BA0BC228}" destId="{F94E8392-646E-45E6-9624-343EF81D8726}" srcOrd="0" destOrd="0" presId="urn:microsoft.com/office/officeart/2005/8/layout/vList3"/>
    <dgm:cxn modelId="{240A27E7-CED4-47F4-91F3-307F8BFDA361}" type="presParOf" srcId="{361AC6F6-29F1-4E50-A7D1-8C62BA0BC228}" destId="{013B2122-C1E9-425D-9F98-22EFD89D09D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NÁZEV:VY_32_INOVACE_3.2.9.1.D07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SLOVESA úvod a číslo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EADBB-C350-430B-A919-C0D5C39FAB44}">
      <dsp:nvSpPr>
        <dsp:cNvPr id="0" name=""/>
        <dsp:cNvSpPr/>
      </dsp:nvSpPr>
      <dsp:spPr>
        <a:xfrm rot="10800000">
          <a:off x="1692784" y="1710"/>
          <a:ext cx="5472684" cy="1257304"/>
        </a:xfrm>
        <a:prstGeom prst="homePlate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133350" rIns="24892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002060"/>
              </a:solidFill>
            </a:rPr>
            <a:t>vyjadřují děj</a:t>
          </a:r>
          <a:endParaRPr lang="cs-CZ" sz="3500" kern="1200" dirty="0">
            <a:solidFill>
              <a:srgbClr val="002060"/>
            </a:solidFill>
          </a:endParaRPr>
        </a:p>
      </dsp:txBody>
      <dsp:txXfrm rot="10800000">
        <a:off x="2007110" y="1710"/>
        <a:ext cx="5158358" cy="1257304"/>
      </dsp:txXfrm>
    </dsp:sp>
    <dsp:sp modelId="{9BF0B5B6-A2B4-4AED-BA06-3B8866A18ED1}">
      <dsp:nvSpPr>
        <dsp:cNvPr id="0" name=""/>
        <dsp:cNvSpPr/>
      </dsp:nvSpPr>
      <dsp:spPr>
        <a:xfrm>
          <a:off x="1064131" y="1710"/>
          <a:ext cx="1257304" cy="1257304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8000" r="-1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93ABE-B629-47AF-B4EF-ACC1D988A815}">
      <dsp:nvSpPr>
        <dsp:cNvPr id="0" name=""/>
        <dsp:cNvSpPr/>
      </dsp:nvSpPr>
      <dsp:spPr>
        <a:xfrm rot="10800000">
          <a:off x="1692784" y="1634329"/>
          <a:ext cx="5472684" cy="1257304"/>
        </a:xfrm>
        <a:prstGeom prst="homePlate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133350" rIns="24892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002060"/>
              </a:solidFill>
            </a:rPr>
            <a:t>časují se</a:t>
          </a:r>
          <a:endParaRPr lang="cs-CZ" sz="3500" kern="1200" dirty="0">
            <a:solidFill>
              <a:srgbClr val="002060"/>
            </a:solidFill>
          </a:endParaRPr>
        </a:p>
      </dsp:txBody>
      <dsp:txXfrm rot="10800000">
        <a:off x="2007110" y="1634329"/>
        <a:ext cx="5158358" cy="1257304"/>
      </dsp:txXfrm>
    </dsp:sp>
    <dsp:sp modelId="{6AFDE85D-7F12-408F-A234-2C10146655CA}">
      <dsp:nvSpPr>
        <dsp:cNvPr id="0" name=""/>
        <dsp:cNvSpPr/>
      </dsp:nvSpPr>
      <dsp:spPr>
        <a:xfrm>
          <a:off x="1064131" y="1634329"/>
          <a:ext cx="1257304" cy="125730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3B2122-C1E9-425D-9F98-22EFD89D09D0}">
      <dsp:nvSpPr>
        <dsp:cNvPr id="0" name=""/>
        <dsp:cNvSpPr/>
      </dsp:nvSpPr>
      <dsp:spPr>
        <a:xfrm rot="10800000">
          <a:off x="1692784" y="3266948"/>
          <a:ext cx="5472684" cy="1257304"/>
        </a:xfrm>
        <a:prstGeom prst="homePlate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133350" rIns="24892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002060"/>
              </a:solidFill>
            </a:rPr>
            <a:t>určujeme osobu, číslo, čas</a:t>
          </a:r>
          <a:endParaRPr lang="cs-CZ" sz="3500" kern="1200" dirty="0">
            <a:solidFill>
              <a:srgbClr val="002060"/>
            </a:solidFill>
          </a:endParaRPr>
        </a:p>
      </dsp:txBody>
      <dsp:txXfrm rot="10800000">
        <a:off x="2007110" y="3266948"/>
        <a:ext cx="5158358" cy="1257304"/>
      </dsp:txXfrm>
    </dsp:sp>
    <dsp:sp modelId="{F94E8392-646E-45E6-9624-343EF81D8726}">
      <dsp:nvSpPr>
        <dsp:cNvPr id="0" name=""/>
        <dsp:cNvSpPr/>
      </dsp:nvSpPr>
      <dsp:spPr>
        <a:xfrm>
          <a:off x="1064131" y="3266948"/>
          <a:ext cx="1257304" cy="1257304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02061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132996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5252" y="764704"/>
            <a:ext cx="756084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r>
              <a:rPr lang="cs-CZ" sz="2800" dirty="0" smtClean="0"/>
              <a:t>Zopakujeme si, co vyjadřují slovesa.</a:t>
            </a:r>
          </a:p>
          <a:p>
            <a:r>
              <a:rPr lang="cs-CZ" sz="2800" dirty="0" smtClean="0"/>
              <a:t>Tabulka (snímek č. 5) připomíná zájmena, která nám pomohou určit osobu a číslo.</a:t>
            </a:r>
          </a:p>
          <a:p>
            <a:r>
              <a:rPr lang="cs-CZ" sz="2800" dirty="0" smtClean="0"/>
              <a:t>Snímek č. 6 vytiskneme (lépe 2 na stránku) a využijeme k samostatné práci. Žáci určují, zda jsou slova v čísle jednotném, či množném a hledají „vetřelce“ (jedná se o sloveso </a:t>
            </a:r>
            <a:r>
              <a:rPr lang="cs-CZ" sz="2800" smtClean="0"/>
              <a:t>v infinitivu</a:t>
            </a:r>
            <a:r>
              <a:rPr lang="cs-CZ" sz="2800" dirty="0" smtClean="0"/>
              <a:t>).Vše zkontrolujeme na interaktivní tabuli.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Úvod a číslo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Slovesa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0941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3985799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Osoba a číslo</a:t>
            </a:r>
            <a:endParaRPr lang="cs-CZ" sz="4800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117837"/>
              </p:ext>
            </p:extLst>
          </p:nvPr>
        </p:nvGraphicFramePr>
        <p:xfrm>
          <a:off x="457200" y="1600200"/>
          <a:ext cx="8229600" cy="42050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105126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32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32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105126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32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Já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My 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105126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32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Ty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Vy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105126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32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On, ona, ono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Oni, ony, ona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39552" y="1628800"/>
            <a:ext cx="2664296" cy="1008112"/>
          </a:xfrm>
          <a:prstGeom prst="lin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47664" y="162880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Číslo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998132"/>
            <a:ext cx="1332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Osoba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48696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Jeden, nebo víc?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100" dirty="0" smtClean="0">
                <a:solidFill>
                  <a:schemeClr val="tx2">
                    <a:lumMod val="75000"/>
                  </a:schemeClr>
                </a:solidFill>
              </a:rPr>
              <a:t>Podtrhni </a:t>
            </a:r>
            <a:r>
              <a:rPr lang="cs-CZ" sz="3100" dirty="0" smtClean="0">
                <a:solidFill>
                  <a:srgbClr val="0070C0"/>
                </a:solidFill>
              </a:rPr>
              <a:t>modře číslo jednotné </a:t>
            </a:r>
            <a:r>
              <a:rPr lang="cs-CZ" sz="3100" dirty="0" smtClean="0">
                <a:solidFill>
                  <a:schemeClr val="tx2">
                    <a:lumMod val="75000"/>
                  </a:schemeClr>
                </a:solidFill>
              </a:rPr>
              <a:t>a </a:t>
            </a:r>
            <a:r>
              <a:rPr lang="cs-CZ" sz="3100" dirty="0" smtClean="0">
                <a:solidFill>
                  <a:srgbClr val="C00000"/>
                </a:solidFill>
              </a:rPr>
              <a:t>červeně číslo množné:</a:t>
            </a:r>
            <a:endParaRPr lang="cs-CZ" sz="31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7707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píšu		běhají	mám		jsou		je</a:t>
            </a:r>
          </a:p>
          <a:p>
            <a:pPr marL="0" indent="0">
              <a:buNone/>
            </a:pPr>
            <a:endParaRPr lang="cs-CZ" b="1" dirty="0">
              <a:ln w="11430">
                <a:solidFill>
                  <a:srgbClr val="00B050"/>
                </a:solidFill>
              </a:ln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není		nemáme		stavět		</a:t>
            </a:r>
          </a:p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létají		neseš		navštívili		pil</a:t>
            </a:r>
          </a:p>
          <a:p>
            <a:pPr marL="0" indent="0">
              <a:buNone/>
            </a:pPr>
            <a:endParaRPr lang="cs-CZ" b="1" dirty="0">
              <a:ln w="11430">
                <a:solidFill>
                  <a:srgbClr val="00B050"/>
                </a:solidFill>
              </a:ln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přinesou		usneš		spíte	</a:t>
            </a:r>
            <a:endParaRPr lang="cs-CZ" b="1" dirty="0">
              <a:ln w="11430">
                <a:solidFill>
                  <a:srgbClr val="00B050"/>
                </a:solidFill>
              </a:ln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5733256"/>
            <a:ext cx="8208912" cy="864096"/>
          </a:xfrm>
          <a:prstGeom prst="roundRect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Odhalili jste „vetřelce“?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75703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ýbuch 2 40"/>
          <p:cNvSpPr/>
          <p:nvPr/>
        </p:nvSpPr>
        <p:spPr>
          <a:xfrm rot="998997">
            <a:off x="5549598" y="2430079"/>
            <a:ext cx="2293276" cy="1493784"/>
          </a:xfrm>
          <a:prstGeom prst="irregularSeal2">
            <a:avLst/>
          </a:prstGeom>
          <a:solidFill>
            <a:srgbClr val="F45C18">
              <a:alpha val="63137"/>
            </a:srgbClr>
          </a:solidFill>
          <a:ln>
            <a:solidFill>
              <a:srgbClr val="F6161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Jeden, nebo víc?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100" dirty="0" smtClean="0">
                <a:solidFill>
                  <a:schemeClr val="tx2">
                    <a:lumMod val="75000"/>
                  </a:schemeClr>
                </a:solidFill>
              </a:rPr>
              <a:t>Podtrhni </a:t>
            </a:r>
            <a:r>
              <a:rPr lang="cs-CZ" sz="3100" dirty="0" smtClean="0">
                <a:solidFill>
                  <a:srgbClr val="0070C0"/>
                </a:solidFill>
              </a:rPr>
              <a:t>modře číslo jednotné </a:t>
            </a:r>
            <a:r>
              <a:rPr lang="cs-CZ" sz="3100" dirty="0" smtClean="0">
                <a:solidFill>
                  <a:schemeClr val="tx2">
                    <a:lumMod val="75000"/>
                  </a:schemeClr>
                </a:solidFill>
              </a:rPr>
              <a:t>a </a:t>
            </a:r>
            <a:r>
              <a:rPr lang="cs-CZ" sz="3100" dirty="0" smtClean="0">
                <a:solidFill>
                  <a:srgbClr val="C00000"/>
                </a:solidFill>
              </a:rPr>
              <a:t>červeně číslo množné:</a:t>
            </a:r>
            <a:endParaRPr lang="cs-CZ" sz="31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7707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píšu		běhají	mám		jsou		je</a:t>
            </a:r>
          </a:p>
          <a:p>
            <a:pPr marL="0" indent="0">
              <a:buNone/>
            </a:pPr>
            <a:endParaRPr lang="cs-CZ" b="1" dirty="0">
              <a:ln w="11430">
                <a:solidFill>
                  <a:srgbClr val="00B050"/>
                </a:solidFill>
              </a:ln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není		nemáme		stavět		</a:t>
            </a:r>
          </a:p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létají		neseš		navštívili		pil</a:t>
            </a:r>
          </a:p>
          <a:p>
            <a:pPr marL="0" indent="0">
              <a:buNone/>
            </a:pPr>
            <a:endParaRPr lang="cs-CZ" b="1" dirty="0">
              <a:ln w="11430">
                <a:solidFill>
                  <a:srgbClr val="00B050"/>
                </a:solidFill>
              </a:ln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přinesou		usneš		spíte	</a:t>
            </a:r>
            <a:endParaRPr lang="cs-CZ" b="1" dirty="0">
              <a:ln w="11430">
                <a:solidFill>
                  <a:srgbClr val="00B050"/>
                </a:solidFill>
              </a:ln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5733256"/>
            <a:ext cx="8208912" cy="864096"/>
          </a:xfrm>
          <a:prstGeom prst="roundRect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Odhalili jste „vetřelce“?</a:t>
            </a:r>
            <a:endParaRPr lang="cs-CZ" sz="2800" dirty="0">
              <a:solidFill>
                <a:srgbClr val="C0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67544" y="2132856"/>
            <a:ext cx="864096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40152" y="2132856"/>
            <a:ext cx="86409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39952" y="2132856"/>
            <a:ext cx="100811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208718" y="5573748"/>
            <a:ext cx="975350" cy="1549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373228" y="4365104"/>
            <a:ext cx="111865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76602" y="3304914"/>
            <a:ext cx="864096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658176" y="2132856"/>
            <a:ext cx="608517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441203" y="5573748"/>
            <a:ext cx="161862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6646" y="4365104"/>
            <a:ext cx="92455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956648" y="5539335"/>
            <a:ext cx="86409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184068" y="4346469"/>
            <a:ext cx="151216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373228" y="2245183"/>
            <a:ext cx="111865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275856" y="3294072"/>
            <a:ext cx="1656184" cy="1084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7812360" y="4402487"/>
            <a:ext cx="576064" cy="1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048234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300192" y="2430079"/>
            <a:ext cx="2293276" cy="1493784"/>
            <a:chOff x="5549598" y="2430079"/>
            <a:chExt cx="2293276" cy="1493784"/>
          </a:xfrm>
        </p:grpSpPr>
        <p:sp>
          <p:nvSpPr>
            <p:cNvPr id="2" name="Výbuch 2 1"/>
            <p:cNvSpPr/>
            <p:nvPr/>
          </p:nvSpPr>
          <p:spPr>
            <a:xfrm rot="998997">
              <a:off x="5549598" y="2430079"/>
              <a:ext cx="2293276" cy="1493784"/>
            </a:xfrm>
            <a:prstGeom prst="irregularSeal2">
              <a:avLst/>
            </a:prstGeom>
            <a:solidFill>
              <a:srgbClr val="F45C18">
                <a:alpha val="63137"/>
              </a:srgbClr>
            </a:solidFill>
            <a:ln>
              <a:solidFill>
                <a:srgbClr val="F6161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5796136" y="2823028"/>
              <a:ext cx="1472839" cy="70788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4000" b="1" cap="none" spc="0" dirty="0" smtClean="0">
                  <a:ln w="11430"/>
                  <a:solidFill>
                    <a:srgbClr val="00B050"/>
                  </a:soli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stavět</a:t>
              </a:r>
              <a:endParaRPr lang="cs-CZ" sz="4000" b="1" cap="none" spc="0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11560" y="1484784"/>
            <a:ext cx="5522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Tvar slovesa STAVĚT končí na </a:t>
            </a:r>
            <a:r>
              <a:rPr lang="cs-CZ" sz="3200" b="1" dirty="0" smtClean="0">
                <a:solidFill>
                  <a:srgbClr val="002060"/>
                </a:solidFill>
              </a:rPr>
              <a:t>-t</a:t>
            </a:r>
            <a:r>
              <a:rPr lang="cs-CZ" sz="32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Nevyjadřuje osobu, číslo ani čas.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Jak mu říkáme?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221088"/>
            <a:ext cx="5378688" cy="707886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Tvar neurčitý, INFINITIV.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4181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1115616" y="2708920"/>
            <a:ext cx="4104456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Příště  si procvičíme osobu a číslo. 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634</TotalTime>
  <Words>207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Slovesa</vt:lpstr>
      <vt:lpstr>Slovesa</vt:lpstr>
      <vt:lpstr>Osoba a číslo</vt:lpstr>
      <vt:lpstr>Jeden, nebo víc?  Podtrhni modře číslo jednotné a červeně číslo množné:</vt:lpstr>
      <vt:lpstr>Jeden, nebo víc?  Podtrhni modře číslo jednotné a červeně číslo množné: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80</cp:revision>
  <dcterms:created xsi:type="dcterms:W3CDTF">2011-10-18T13:52:16Z</dcterms:created>
  <dcterms:modified xsi:type="dcterms:W3CDTF">2012-06-26T20:54:13Z</dcterms:modified>
</cp:coreProperties>
</file>