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99" r:id="rId2"/>
    <p:sldId id="300" r:id="rId3"/>
    <p:sldId id="256" r:id="rId4"/>
    <p:sldId id="294" r:id="rId5"/>
    <p:sldId id="297" r:id="rId6"/>
    <p:sldId id="298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1616"/>
    <a:srgbClr val="66FF66"/>
    <a:srgbClr val="00CC00"/>
    <a:srgbClr val="FFFF99"/>
    <a:srgbClr val="F45C18"/>
    <a:srgbClr val="FFFF00"/>
    <a:srgbClr val="00FF00"/>
    <a:srgbClr val="08F813"/>
    <a:srgbClr val="4C17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7" d="100"/>
          <a:sy n="67" d="100"/>
        </p:scale>
        <p:origin x="-5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NÁZEV:VY_32_INOVACE_3.2.9.1.D09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SLOVESA </a:t>
          </a:r>
          <a:r>
            <a:rPr lang="cs-CZ" sz="2000" dirty="0" smtClean="0"/>
            <a:t>tvar jednoduchý a složený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030D52-AAE1-4CAE-9463-8732505809FD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1E65CE-2807-4613-8AD3-3BBC82A97132}" type="presOf" srcId="{757F3AB3-0718-4624-B441-E567A8F0AB56}" destId="{333A1088-737F-45CB-B68E-254E46348037}" srcOrd="0" destOrd="0" presId="urn:microsoft.com/office/officeart/2005/8/layout/target3"/>
    <dgm:cxn modelId="{A93645D2-2DEE-47FB-8485-6961D38742B4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2830F08-1A6E-49C5-AD01-0EF22EC37633}" type="presOf" srcId="{D1D4F407-5343-4D3F-B5B9-D407B03CAEB4}" destId="{AED2198E-93D5-4001-81B4-73124B309672}" srcOrd="1" destOrd="0" presId="urn:microsoft.com/office/officeart/2005/8/layout/target3"/>
    <dgm:cxn modelId="{02D6177D-9C9C-4A2D-9BBA-8A3C3C9F286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C006F75-8346-4FE2-9096-AC6051928D01}" type="presOf" srcId="{D8197B8C-B260-4A16-BDF4-0947B075E274}" destId="{25B08C86-7E15-44DC-BE7F-FFB55DD49D12}" srcOrd="0" destOrd="0" presId="urn:microsoft.com/office/officeart/2005/8/layout/target3"/>
    <dgm:cxn modelId="{81496A20-A5B9-4C76-BF1F-CCC3AFD3FAD4}" type="presOf" srcId="{D8197B8C-B260-4A16-BDF4-0947B075E274}" destId="{5A5FFA88-C948-4069-8E93-59FA12366E83}" srcOrd="1" destOrd="0" presId="urn:microsoft.com/office/officeart/2005/8/layout/target3"/>
    <dgm:cxn modelId="{6FBFC84E-A5F9-45F0-AE9A-9BD2D9E6E03A}" type="presOf" srcId="{D1D4F407-5343-4D3F-B5B9-D407B03CAEB4}" destId="{D005CE8C-CC26-4C3E-AC11-E15060ECD759}" srcOrd="0" destOrd="0" presId="urn:microsoft.com/office/officeart/2005/8/layout/target3"/>
    <dgm:cxn modelId="{F4C61FAF-A276-4CE5-9BF3-4AFA56ED470C}" type="presOf" srcId="{B651F6E3-6281-48DB-9319-2AEAFDAE7572}" destId="{619D679B-A015-4ECF-8348-D1034C574F40}" srcOrd="0" destOrd="0" presId="urn:microsoft.com/office/officeart/2005/8/layout/target3"/>
    <dgm:cxn modelId="{0DD36489-C4D5-4747-BC4B-CE70905EBA18}" type="presOf" srcId="{4C35D32F-0EAB-4CD7-82EE-45574DC2A586}" destId="{890E4F0B-2866-4A3F-A3C7-2A14B1797930}" srcOrd="1" destOrd="0" presId="urn:microsoft.com/office/officeart/2005/8/layout/target3"/>
    <dgm:cxn modelId="{9E5DF9B2-7489-4B6D-969E-5CA31E84C818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6B81D89-AB75-439D-B9B7-8FDA48DE93C3}" type="presParOf" srcId="{333A1088-737F-45CB-B68E-254E46348037}" destId="{F5ABB229-8D3B-4694-996A-96F23CF14429}" srcOrd="0" destOrd="0" presId="urn:microsoft.com/office/officeart/2005/8/layout/target3"/>
    <dgm:cxn modelId="{076771B7-676F-457A-AE81-0C960C610A3D}" type="presParOf" srcId="{333A1088-737F-45CB-B68E-254E46348037}" destId="{F41139FD-01EE-4571-8B17-4FB00FC51163}" srcOrd="1" destOrd="0" presId="urn:microsoft.com/office/officeart/2005/8/layout/target3"/>
    <dgm:cxn modelId="{67F3AB1F-AFFB-49C0-958C-06D60A054A42}" type="presParOf" srcId="{333A1088-737F-45CB-B68E-254E46348037}" destId="{D005CE8C-CC26-4C3E-AC11-E15060ECD759}" srcOrd="2" destOrd="0" presId="urn:microsoft.com/office/officeart/2005/8/layout/target3"/>
    <dgm:cxn modelId="{C427131F-8362-402C-B6C3-6A1000BB6123}" type="presParOf" srcId="{333A1088-737F-45CB-B68E-254E46348037}" destId="{2C702D82-9B77-49B7-9568-BB8EB47C3372}" srcOrd="3" destOrd="0" presId="urn:microsoft.com/office/officeart/2005/8/layout/target3"/>
    <dgm:cxn modelId="{ECDF176F-3D0A-4646-AB7F-38F7CD4E5D91}" type="presParOf" srcId="{333A1088-737F-45CB-B68E-254E46348037}" destId="{A52A0455-90FF-4808-ABD0-F02540D31D5A}" srcOrd="4" destOrd="0" presId="urn:microsoft.com/office/officeart/2005/8/layout/target3"/>
    <dgm:cxn modelId="{EFF4514B-CA0B-4165-9B53-45E07000BA2E}" type="presParOf" srcId="{333A1088-737F-45CB-B68E-254E46348037}" destId="{6140AFEC-043D-4C43-A2F9-D0F5331DF3A3}" srcOrd="5" destOrd="0" presId="urn:microsoft.com/office/officeart/2005/8/layout/target3"/>
    <dgm:cxn modelId="{07FEB7ED-AE85-426D-8302-2945FC519C46}" type="presParOf" srcId="{333A1088-737F-45CB-B68E-254E46348037}" destId="{9358AC05-5D7D-4327-9F80-1AD486AEA664}" srcOrd="6" destOrd="0" presId="urn:microsoft.com/office/officeart/2005/8/layout/target3"/>
    <dgm:cxn modelId="{0D632295-9DEC-4ADD-B840-66663BCA0EE6}" type="presParOf" srcId="{333A1088-737F-45CB-B68E-254E46348037}" destId="{313FC574-E1CD-4FB4-B054-0B805CE0447D}" srcOrd="7" destOrd="0" presId="urn:microsoft.com/office/officeart/2005/8/layout/target3"/>
    <dgm:cxn modelId="{AAFA4B5D-1D85-4E1A-A023-8002346A9054}" type="presParOf" srcId="{333A1088-737F-45CB-B68E-254E46348037}" destId="{619D679B-A015-4ECF-8348-D1034C574F40}" srcOrd="8" destOrd="0" presId="urn:microsoft.com/office/officeart/2005/8/layout/target3"/>
    <dgm:cxn modelId="{0005E24A-91DE-4330-991F-8749FB35D5A3}" type="presParOf" srcId="{333A1088-737F-45CB-B68E-254E46348037}" destId="{322283A8-4A27-4CDA-BAE3-F381106A9174}" srcOrd="9" destOrd="0" presId="urn:microsoft.com/office/officeart/2005/8/layout/target3"/>
    <dgm:cxn modelId="{083A9E7D-595E-4EA5-BB54-41626BCE278D}" type="presParOf" srcId="{333A1088-737F-45CB-B68E-254E46348037}" destId="{FFC9F71D-1B4F-4AD9-A4A6-86ADEFC8AF5C}" srcOrd="10" destOrd="0" presId="urn:microsoft.com/office/officeart/2005/8/layout/target3"/>
    <dgm:cxn modelId="{89B10E27-4C99-4B63-B244-5E9512D6B96E}" type="presParOf" srcId="{333A1088-737F-45CB-B68E-254E46348037}" destId="{25B08C86-7E15-44DC-BE7F-FFB55DD49D12}" srcOrd="11" destOrd="0" presId="urn:microsoft.com/office/officeart/2005/8/layout/target3"/>
    <dgm:cxn modelId="{6E869E3F-4A23-4FF9-B369-7E8FE9A16FD6}" type="presParOf" srcId="{333A1088-737F-45CB-B68E-254E46348037}" destId="{76644BE8-9D7C-4C09-B250-3D10AF48CBB7}" srcOrd="12" destOrd="0" presId="urn:microsoft.com/office/officeart/2005/8/layout/target3"/>
    <dgm:cxn modelId="{E6436BB9-8940-426A-9866-68A36248BB6B}" type="presParOf" srcId="{333A1088-737F-45CB-B68E-254E46348037}" destId="{EE85B701-7295-41C0-BA7A-34D3756A2AE6}" srcOrd="13" destOrd="0" presId="urn:microsoft.com/office/officeart/2005/8/layout/target3"/>
    <dgm:cxn modelId="{725663C3-F339-43D2-B5EB-868BAFEF5F25}" type="presParOf" srcId="{333A1088-737F-45CB-B68E-254E46348037}" destId="{8BEBB6EC-1DAA-4CAC-8A25-BC0FCBD5DBD5}" srcOrd="14" destOrd="0" presId="urn:microsoft.com/office/officeart/2005/8/layout/target3"/>
    <dgm:cxn modelId="{B476070B-835D-4B70-ADB0-3B32294535AC}" type="presParOf" srcId="{333A1088-737F-45CB-B68E-254E46348037}" destId="{AED2198E-93D5-4001-81B4-73124B309672}" srcOrd="15" destOrd="0" presId="urn:microsoft.com/office/officeart/2005/8/layout/target3"/>
    <dgm:cxn modelId="{89178F64-57FF-48CC-A3EE-78D32D34CB01}" type="presParOf" srcId="{333A1088-737F-45CB-B68E-254E46348037}" destId="{2BE915AB-18AA-4053-B92C-3BFC9ED204BB}" srcOrd="16" destOrd="0" presId="urn:microsoft.com/office/officeart/2005/8/layout/target3"/>
    <dgm:cxn modelId="{BD594C25-4AF6-4C38-91E3-42FE3D2FBADF}" type="presParOf" srcId="{333A1088-737F-45CB-B68E-254E46348037}" destId="{6BB5E863-4638-4E1D-BFDE-399D028AC4ED}" srcOrd="17" destOrd="0" presId="urn:microsoft.com/office/officeart/2005/8/layout/target3"/>
    <dgm:cxn modelId="{4973557B-2DC5-447F-8953-25A006D91679}" type="presParOf" srcId="{333A1088-737F-45CB-B68E-254E46348037}" destId="{5A5FFA88-C948-4069-8E93-59FA12366E83}" srcOrd="18" destOrd="0" presId="urn:microsoft.com/office/officeart/2005/8/layout/target3"/>
    <dgm:cxn modelId="{291234F4-075E-4F72-8877-FB891276FB7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NÁZEV:VY_32_INOVACE_3.2.9.1.D09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SLOVESA </a:t>
          </a:r>
          <a:r>
            <a:rPr lang="cs-CZ" sz="2000" kern="1200" dirty="0" smtClean="0"/>
            <a:t>tvar jednoduchý a složený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61894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0742687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Ujasníme si rozdíl mezi tvarem jednoduchým a tvarem složeným. Zmíníme se o úloze slovesa BÝT. </a:t>
            </a:r>
          </a:p>
          <a:p>
            <a:r>
              <a:rPr lang="cs-CZ" sz="2400" dirty="0" smtClean="0"/>
              <a:t>Snímek 4 vytiskneme k </a:t>
            </a:r>
            <a:r>
              <a:rPr lang="cs-CZ" sz="2400" smtClean="0"/>
              <a:t>samostatné práci.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46614674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sz="4400" b="1" dirty="0" smtClean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 jednoduchý a složený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58958" y="1526262"/>
            <a:ext cx="8114917" cy="590593"/>
            <a:chOff x="528470" y="5373216"/>
            <a:chExt cx="8114917" cy="590593"/>
          </a:xfrm>
        </p:grpSpPr>
        <p:sp>
          <p:nvSpPr>
            <p:cNvPr id="3" name="Obdélník 2"/>
            <p:cNvSpPr/>
            <p:nvPr/>
          </p:nvSpPr>
          <p:spPr>
            <a:xfrm>
              <a:off x="528470" y="5373216"/>
              <a:ext cx="2254411" cy="584775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3200" b="1" cap="none" spc="0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effectLst/>
                </a:rPr>
                <a:t>psal jsem</a:t>
              </a:r>
              <a:endParaRPr lang="cs-CZ" sz="3200" b="1" cap="none" spc="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4159039" y="5376125"/>
              <a:ext cx="888384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3200" b="1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píšu</a:t>
              </a:r>
              <a:endParaRPr lang="cs-CZ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6765309" y="5379034"/>
              <a:ext cx="1878078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r>
                <a:rPr lang="cs-CZ" sz="3200" b="1" cap="none" spc="0" dirty="0" smtClean="0">
                  <a:ln/>
                  <a:solidFill>
                    <a:srgbClr val="00B050"/>
                  </a:solidFill>
                  <a:effectLst/>
                </a:rPr>
                <a:t>budu psát</a:t>
              </a:r>
              <a:endParaRPr lang="cs-CZ" sz="3200" b="1" cap="none" spc="0" dirty="0">
                <a:ln/>
                <a:solidFill>
                  <a:srgbClr val="00B050"/>
                </a:solidFill>
                <a:effectLst/>
              </a:endParaRPr>
            </a:p>
          </p:txBody>
        </p:sp>
      </p:grpSp>
      <p:sp>
        <p:nvSpPr>
          <p:cNvPr id="6" name="Obdélník 5"/>
          <p:cNvSpPr/>
          <p:nvPr/>
        </p:nvSpPr>
        <p:spPr>
          <a:xfrm>
            <a:off x="1202625" y="188640"/>
            <a:ext cx="662758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Tvary jednoduché a složené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1000134"/>
            <a:ext cx="8928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Jistě jste si všimli, že některé tvary tvoří jedno slovo, jiné tvoří slov víc:</a:t>
            </a:r>
            <a:endParaRPr lang="cs-CZ" sz="2400" dirty="0"/>
          </a:p>
        </p:txBody>
      </p:sp>
      <p:sp>
        <p:nvSpPr>
          <p:cNvPr id="12" name="Volný tvar 11"/>
          <p:cNvSpPr/>
          <p:nvPr/>
        </p:nvSpPr>
        <p:spPr>
          <a:xfrm>
            <a:off x="3967566" y="1503336"/>
            <a:ext cx="1208868" cy="635430"/>
          </a:xfrm>
          <a:custGeom>
            <a:avLst/>
            <a:gdLst>
              <a:gd name="connsiteX0" fmla="*/ 681926 w 1208868"/>
              <a:gd name="connsiteY0" fmla="*/ 61993 h 635430"/>
              <a:gd name="connsiteX1" fmla="*/ 278970 w 1208868"/>
              <a:gd name="connsiteY1" fmla="*/ 46495 h 635430"/>
              <a:gd name="connsiteX2" fmla="*/ 77492 w 1208868"/>
              <a:gd name="connsiteY2" fmla="*/ 46495 h 635430"/>
              <a:gd name="connsiteX3" fmla="*/ 30997 w 1208868"/>
              <a:gd name="connsiteY3" fmla="*/ 61993 h 635430"/>
              <a:gd name="connsiteX4" fmla="*/ 15498 w 1208868"/>
              <a:gd name="connsiteY4" fmla="*/ 108488 h 635430"/>
              <a:gd name="connsiteX5" fmla="*/ 0 w 1208868"/>
              <a:gd name="connsiteY5" fmla="*/ 356461 h 635430"/>
              <a:gd name="connsiteX6" fmla="*/ 15498 w 1208868"/>
              <a:gd name="connsiteY6" fmla="*/ 433952 h 635430"/>
              <a:gd name="connsiteX7" fmla="*/ 92990 w 1208868"/>
              <a:gd name="connsiteY7" fmla="*/ 511444 h 635430"/>
              <a:gd name="connsiteX8" fmla="*/ 185980 w 1208868"/>
              <a:gd name="connsiteY8" fmla="*/ 542440 h 635430"/>
              <a:gd name="connsiteX9" fmla="*/ 232475 w 1208868"/>
              <a:gd name="connsiteY9" fmla="*/ 573437 h 635430"/>
              <a:gd name="connsiteX10" fmla="*/ 309966 w 1208868"/>
              <a:gd name="connsiteY10" fmla="*/ 604433 h 635430"/>
              <a:gd name="connsiteX11" fmla="*/ 619932 w 1208868"/>
              <a:gd name="connsiteY11" fmla="*/ 635430 h 635430"/>
              <a:gd name="connsiteX12" fmla="*/ 1022888 w 1208868"/>
              <a:gd name="connsiteY12" fmla="*/ 619932 h 635430"/>
              <a:gd name="connsiteX13" fmla="*/ 1069383 w 1208868"/>
              <a:gd name="connsiteY13" fmla="*/ 604433 h 635430"/>
              <a:gd name="connsiteX14" fmla="*/ 1146875 w 1208868"/>
              <a:gd name="connsiteY14" fmla="*/ 511444 h 635430"/>
              <a:gd name="connsiteX15" fmla="*/ 1162373 w 1208868"/>
              <a:gd name="connsiteY15" fmla="*/ 464949 h 635430"/>
              <a:gd name="connsiteX16" fmla="*/ 1193370 w 1208868"/>
              <a:gd name="connsiteY16" fmla="*/ 402956 h 635430"/>
              <a:gd name="connsiteX17" fmla="*/ 1208868 w 1208868"/>
              <a:gd name="connsiteY17" fmla="*/ 340962 h 635430"/>
              <a:gd name="connsiteX18" fmla="*/ 1193370 w 1208868"/>
              <a:gd name="connsiteY18" fmla="*/ 139484 h 635430"/>
              <a:gd name="connsiteX19" fmla="*/ 1177871 w 1208868"/>
              <a:gd name="connsiteY19" fmla="*/ 92989 h 635430"/>
              <a:gd name="connsiteX20" fmla="*/ 1131376 w 1208868"/>
              <a:gd name="connsiteY20" fmla="*/ 46495 h 635430"/>
              <a:gd name="connsiteX21" fmla="*/ 1084881 w 1208868"/>
              <a:gd name="connsiteY21" fmla="*/ 30996 h 635430"/>
              <a:gd name="connsiteX22" fmla="*/ 1038387 w 1208868"/>
              <a:gd name="connsiteY22" fmla="*/ 0 h 635430"/>
              <a:gd name="connsiteX23" fmla="*/ 805912 w 1208868"/>
              <a:gd name="connsiteY23" fmla="*/ 15498 h 635430"/>
              <a:gd name="connsiteX24" fmla="*/ 573437 w 1208868"/>
              <a:gd name="connsiteY24" fmla="*/ 30996 h 635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08868" h="635430">
                <a:moveTo>
                  <a:pt x="681926" y="61993"/>
                </a:moveTo>
                <a:cubicBezTo>
                  <a:pt x="547607" y="56827"/>
                  <a:pt x="413090" y="55436"/>
                  <a:pt x="278970" y="46495"/>
                </a:cubicBezTo>
                <a:cubicBezTo>
                  <a:pt x="60858" y="31954"/>
                  <a:pt x="481342" y="1621"/>
                  <a:pt x="77492" y="46495"/>
                </a:cubicBezTo>
                <a:cubicBezTo>
                  <a:pt x="61994" y="51661"/>
                  <a:pt x="42549" y="50441"/>
                  <a:pt x="30997" y="61993"/>
                </a:cubicBezTo>
                <a:cubicBezTo>
                  <a:pt x="19445" y="73545"/>
                  <a:pt x="17208" y="92241"/>
                  <a:pt x="15498" y="108488"/>
                </a:cubicBezTo>
                <a:cubicBezTo>
                  <a:pt x="6828" y="190852"/>
                  <a:pt x="5166" y="273803"/>
                  <a:pt x="0" y="356461"/>
                </a:cubicBezTo>
                <a:cubicBezTo>
                  <a:pt x="5166" y="382291"/>
                  <a:pt x="6249" y="409287"/>
                  <a:pt x="15498" y="433952"/>
                </a:cubicBezTo>
                <a:cubicBezTo>
                  <a:pt x="28930" y="469770"/>
                  <a:pt x="58894" y="496290"/>
                  <a:pt x="92990" y="511444"/>
                </a:cubicBezTo>
                <a:cubicBezTo>
                  <a:pt x="122847" y="524714"/>
                  <a:pt x="185980" y="542440"/>
                  <a:pt x="185980" y="542440"/>
                </a:cubicBezTo>
                <a:cubicBezTo>
                  <a:pt x="201478" y="552772"/>
                  <a:pt x="215815" y="565107"/>
                  <a:pt x="232475" y="573437"/>
                </a:cubicBezTo>
                <a:cubicBezTo>
                  <a:pt x="257358" y="585879"/>
                  <a:pt x="283319" y="596439"/>
                  <a:pt x="309966" y="604433"/>
                </a:cubicBezTo>
                <a:cubicBezTo>
                  <a:pt x="397769" y="630774"/>
                  <a:pt x="555297" y="631121"/>
                  <a:pt x="619932" y="635430"/>
                </a:cubicBezTo>
                <a:cubicBezTo>
                  <a:pt x="754251" y="630264"/>
                  <a:pt x="888789" y="629180"/>
                  <a:pt x="1022888" y="619932"/>
                </a:cubicBezTo>
                <a:cubicBezTo>
                  <a:pt x="1039186" y="618808"/>
                  <a:pt x="1057831" y="615985"/>
                  <a:pt x="1069383" y="604433"/>
                </a:cubicBezTo>
                <a:cubicBezTo>
                  <a:pt x="1226683" y="447133"/>
                  <a:pt x="986044" y="618662"/>
                  <a:pt x="1146875" y="511444"/>
                </a:cubicBezTo>
                <a:cubicBezTo>
                  <a:pt x="1152041" y="495946"/>
                  <a:pt x="1155938" y="479965"/>
                  <a:pt x="1162373" y="464949"/>
                </a:cubicBezTo>
                <a:cubicBezTo>
                  <a:pt x="1171474" y="443714"/>
                  <a:pt x="1185258" y="424588"/>
                  <a:pt x="1193370" y="402956"/>
                </a:cubicBezTo>
                <a:cubicBezTo>
                  <a:pt x="1200849" y="383012"/>
                  <a:pt x="1203702" y="361627"/>
                  <a:pt x="1208868" y="340962"/>
                </a:cubicBezTo>
                <a:cubicBezTo>
                  <a:pt x="1203702" y="273803"/>
                  <a:pt x="1201725" y="206322"/>
                  <a:pt x="1193370" y="139484"/>
                </a:cubicBezTo>
                <a:cubicBezTo>
                  <a:pt x="1191344" y="123273"/>
                  <a:pt x="1186933" y="106582"/>
                  <a:pt x="1177871" y="92989"/>
                </a:cubicBezTo>
                <a:cubicBezTo>
                  <a:pt x="1165713" y="74752"/>
                  <a:pt x="1149613" y="58653"/>
                  <a:pt x="1131376" y="46495"/>
                </a:cubicBezTo>
                <a:cubicBezTo>
                  <a:pt x="1117783" y="37433"/>
                  <a:pt x="1099493" y="38302"/>
                  <a:pt x="1084881" y="30996"/>
                </a:cubicBezTo>
                <a:cubicBezTo>
                  <a:pt x="1068221" y="22666"/>
                  <a:pt x="1053885" y="10332"/>
                  <a:pt x="1038387" y="0"/>
                </a:cubicBezTo>
                <a:lnTo>
                  <a:pt x="805912" y="15498"/>
                </a:lnTo>
                <a:cubicBezTo>
                  <a:pt x="577841" y="31788"/>
                  <a:pt x="674291" y="30996"/>
                  <a:pt x="573437" y="30996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774915" y="2107769"/>
            <a:ext cx="1766807" cy="61994"/>
          </a:xfrm>
          <a:custGeom>
            <a:avLst/>
            <a:gdLst>
              <a:gd name="connsiteX0" fmla="*/ 0 w 1766807"/>
              <a:gd name="connsiteY0" fmla="*/ 0 h 61994"/>
              <a:gd name="connsiteX1" fmla="*/ 402956 w 1766807"/>
              <a:gd name="connsiteY1" fmla="*/ 15499 h 61994"/>
              <a:gd name="connsiteX2" fmla="*/ 1487838 w 1766807"/>
              <a:gd name="connsiteY2" fmla="*/ 46495 h 61994"/>
              <a:gd name="connsiteX3" fmla="*/ 1596326 w 1766807"/>
              <a:gd name="connsiteY3" fmla="*/ 61994 h 61994"/>
              <a:gd name="connsiteX4" fmla="*/ 1766807 w 1766807"/>
              <a:gd name="connsiteY4" fmla="*/ 46495 h 61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66807" h="61994">
                <a:moveTo>
                  <a:pt x="0" y="0"/>
                </a:moveTo>
                <a:lnTo>
                  <a:pt x="402956" y="15499"/>
                </a:lnTo>
                <a:cubicBezTo>
                  <a:pt x="812938" y="25261"/>
                  <a:pt x="1117618" y="7524"/>
                  <a:pt x="1487838" y="46495"/>
                </a:cubicBezTo>
                <a:cubicBezTo>
                  <a:pt x="1524167" y="50319"/>
                  <a:pt x="1560163" y="56828"/>
                  <a:pt x="1596326" y="61994"/>
                </a:cubicBezTo>
                <a:lnTo>
                  <a:pt x="1766807" y="4649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6710766" y="2085661"/>
            <a:ext cx="1890793" cy="54517"/>
          </a:xfrm>
          <a:custGeom>
            <a:avLst/>
            <a:gdLst>
              <a:gd name="connsiteX0" fmla="*/ 0 w 1890793"/>
              <a:gd name="connsiteY0" fmla="*/ 37607 h 54517"/>
              <a:gd name="connsiteX1" fmla="*/ 1410346 w 1890793"/>
              <a:gd name="connsiteY1" fmla="*/ 22108 h 54517"/>
              <a:gd name="connsiteX2" fmla="*/ 1487837 w 1890793"/>
              <a:gd name="connsiteY2" fmla="*/ 37607 h 54517"/>
              <a:gd name="connsiteX3" fmla="*/ 1642820 w 1890793"/>
              <a:gd name="connsiteY3" fmla="*/ 53105 h 54517"/>
              <a:gd name="connsiteX4" fmla="*/ 1890793 w 1890793"/>
              <a:gd name="connsiteY4" fmla="*/ 53105 h 54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90793" h="54517">
                <a:moveTo>
                  <a:pt x="0" y="37607"/>
                </a:moveTo>
                <a:cubicBezTo>
                  <a:pt x="686161" y="-13220"/>
                  <a:pt x="425327" y="-6444"/>
                  <a:pt x="1410346" y="22108"/>
                </a:cubicBezTo>
                <a:cubicBezTo>
                  <a:pt x="1436677" y="22871"/>
                  <a:pt x="1461726" y="34126"/>
                  <a:pt x="1487837" y="37607"/>
                </a:cubicBezTo>
                <a:cubicBezTo>
                  <a:pt x="1539300" y="44469"/>
                  <a:pt x="1590940" y="51110"/>
                  <a:pt x="1642820" y="53105"/>
                </a:cubicBezTo>
                <a:cubicBezTo>
                  <a:pt x="1725417" y="56282"/>
                  <a:pt x="1808135" y="53105"/>
                  <a:pt x="1890793" y="5310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1965" y="3140968"/>
            <a:ext cx="24771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vypluli jsme</a:t>
            </a:r>
            <a:endParaRPr lang="cs-CZ" sz="36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4701" y="4653136"/>
            <a:ext cx="145584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napíšu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59864" y="4221088"/>
            <a:ext cx="266547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budu závodit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24382" y="3140966"/>
            <a:ext cx="232704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neskáčeme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96188" y="3263912"/>
            <a:ext cx="195162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uložíme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77911" y="4992707"/>
            <a:ext cx="35427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Osprchovali jste se?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811862" y="5768389"/>
            <a:ext cx="267111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budou zpívat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29950" y="5839940"/>
            <a:ext cx="191590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RADUJI SE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2169763"/>
            <a:ext cx="85689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Zakroužkuj sloveso v jednoduchém tvaru (jedno slovo), tvar složený </a:t>
            </a:r>
            <a:r>
              <a:rPr lang="cs-CZ" sz="2800" dirty="0" smtClean="0"/>
              <a:t>(</a:t>
            </a:r>
            <a:r>
              <a:rPr lang="cs-CZ" sz="2800" dirty="0"/>
              <a:t>dvě a více slov) podtrhni:</a:t>
            </a:r>
          </a:p>
        </p:txBody>
      </p:sp>
    </p:spTree>
    <p:extLst>
      <p:ext uri="{BB962C8B-B14F-4D97-AF65-F5344CB8AC3E}">
        <p14:creationId xmlns:p14="http://schemas.microsoft.com/office/powerpoint/2010/main" val="1650041653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 animBg="1"/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58958" y="1526262"/>
            <a:ext cx="8114917" cy="590593"/>
            <a:chOff x="528470" y="5373216"/>
            <a:chExt cx="8114917" cy="590593"/>
          </a:xfrm>
        </p:grpSpPr>
        <p:sp>
          <p:nvSpPr>
            <p:cNvPr id="3" name="Obdélník 2"/>
            <p:cNvSpPr/>
            <p:nvPr/>
          </p:nvSpPr>
          <p:spPr>
            <a:xfrm>
              <a:off x="528470" y="5373216"/>
              <a:ext cx="2254411" cy="584775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cs-CZ" sz="3200" b="1" cap="none" spc="0" dirty="0" smtClean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1">
                          <a:tint val="40000"/>
                          <a:satMod val="250000"/>
                        </a:schemeClr>
                      </a:gs>
                      <a:gs pos="9000">
                        <a:schemeClr val="accent1">
                          <a:tint val="52000"/>
                          <a:satMod val="300000"/>
                        </a:schemeClr>
                      </a:gs>
                      <a:gs pos="50000">
                        <a:schemeClr val="accent1">
                          <a:shade val="20000"/>
                          <a:satMod val="300000"/>
                        </a:schemeClr>
                      </a:gs>
                      <a:gs pos="79000">
                        <a:schemeClr val="accent1">
                          <a:tint val="52000"/>
                          <a:satMod val="300000"/>
                        </a:schemeClr>
                      </a:gs>
                      <a:gs pos="100000">
                        <a:schemeClr val="accent1">
                          <a:tint val="40000"/>
                          <a:satMod val="250000"/>
                        </a:schemeClr>
                      </a:gs>
                    </a:gsLst>
                    <a:lin ang="5400000"/>
                  </a:gradFill>
                  <a:effectLst/>
                </a:rPr>
                <a:t>psal jsem</a:t>
              </a:r>
              <a:endParaRPr lang="cs-CZ" sz="3200" b="1" cap="none" spc="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4159039" y="5376125"/>
              <a:ext cx="888384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3200" b="1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píšu</a:t>
              </a:r>
              <a:endParaRPr lang="cs-CZ" sz="32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6765309" y="5379034"/>
              <a:ext cx="1878078" cy="584775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r>
                <a:rPr lang="cs-CZ" sz="3200" b="1" cap="none" spc="0" dirty="0" smtClean="0">
                  <a:ln/>
                  <a:solidFill>
                    <a:srgbClr val="00B050"/>
                  </a:solidFill>
                  <a:effectLst/>
                </a:rPr>
                <a:t>budu psát</a:t>
              </a:r>
              <a:endParaRPr lang="cs-CZ" sz="3200" b="1" cap="none" spc="0" dirty="0">
                <a:ln/>
                <a:solidFill>
                  <a:srgbClr val="00B050"/>
                </a:solidFill>
                <a:effectLst/>
              </a:endParaRPr>
            </a:p>
          </p:txBody>
        </p:sp>
      </p:grpSp>
      <p:sp>
        <p:nvSpPr>
          <p:cNvPr id="6" name="Obdélník 5"/>
          <p:cNvSpPr/>
          <p:nvPr/>
        </p:nvSpPr>
        <p:spPr>
          <a:xfrm>
            <a:off x="1202625" y="188640"/>
            <a:ext cx="662758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Tvary jednoduché a složené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1000134"/>
            <a:ext cx="8928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Jistě jste si všimli, že některé tvary tvoří jedno slovo, jiné tvoří slov víc: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1674" y="2185881"/>
            <a:ext cx="86407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Zakroužkuj sloveso v jednoduchém tvaru (jedno slovo), tvar složený </a:t>
            </a:r>
          </a:p>
          <a:p>
            <a:r>
              <a:rPr lang="cs-CZ" sz="2400" dirty="0" smtClean="0"/>
              <a:t>(dvě a více slov) podtrhni</a:t>
            </a:r>
            <a:r>
              <a:rPr lang="cs-CZ" sz="2400" dirty="0"/>
              <a:t>:</a:t>
            </a:r>
          </a:p>
        </p:txBody>
      </p:sp>
      <p:sp>
        <p:nvSpPr>
          <p:cNvPr id="12" name="Volný tvar 11"/>
          <p:cNvSpPr/>
          <p:nvPr/>
        </p:nvSpPr>
        <p:spPr>
          <a:xfrm>
            <a:off x="3967566" y="1503336"/>
            <a:ext cx="1208868" cy="635430"/>
          </a:xfrm>
          <a:custGeom>
            <a:avLst/>
            <a:gdLst>
              <a:gd name="connsiteX0" fmla="*/ 681926 w 1208868"/>
              <a:gd name="connsiteY0" fmla="*/ 61993 h 635430"/>
              <a:gd name="connsiteX1" fmla="*/ 278970 w 1208868"/>
              <a:gd name="connsiteY1" fmla="*/ 46495 h 635430"/>
              <a:gd name="connsiteX2" fmla="*/ 77492 w 1208868"/>
              <a:gd name="connsiteY2" fmla="*/ 46495 h 635430"/>
              <a:gd name="connsiteX3" fmla="*/ 30997 w 1208868"/>
              <a:gd name="connsiteY3" fmla="*/ 61993 h 635430"/>
              <a:gd name="connsiteX4" fmla="*/ 15498 w 1208868"/>
              <a:gd name="connsiteY4" fmla="*/ 108488 h 635430"/>
              <a:gd name="connsiteX5" fmla="*/ 0 w 1208868"/>
              <a:gd name="connsiteY5" fmla="*/ 356461 h 635430"/>
              <a:gd name="connsiteX6" fmla="*/ 15498 w 1208868"/>
              <a:gd name="connsiteY6" fmla="*/ 433952 h 635430"/>
              <a:gd name="connsiteX7" fmla="*/ 92990 w 1208868"/>
              <a:gd name="connsiteY7" fmla="*/ 511444 h 635430"/>
              <a:gd name="connsiteX8" fmla="*/ 185980 w 1208868"/>
              <a:gd name="connsiteY8" fmla="*/ 542440 h 635430"/>
              <a:gd name="connsiteX9" fmla="*/ 232475 w 1208868"/>
              <a:gd name="connsiteY9" fmla="*/ 573437 h 635430"/>
              <a:gd name="connsiteX10" fmla="*/ 309966 w 1208868"/>
              <a:gd name="connsiteY10" fmla="*/ 604433 h 635430"/>
              <a:gd name="connsiteX11" fmla="*/ 619932 w 1208868"/>
              <a:gd name="connsiteY11" fmla="*/ 635430 h 635430"/>
              <a:gd name="connsiteX12" fmla="*/ 1022888 w 1208868"/>
              <a:gd name="connsiteY12" fmla="*/ 619932 h 635430"/>
              <a:gd name="connsiteX13" fmla="*/ 1069383 w 1208868"/>
              <a:gd name="connsiteY13" fmla="*/ 604433 h 635430"/>
              <a:gd name="connsiteX14" fmla="*/ 1146875 w 1208868"/>
              <a:gd name="connsiteY14" fmla="*/ 511444 h 635430"/>
              <a:gd name="connsiteX15" fmla="*/ 1162373 w 1208868"/>
              <a:gd name="connsiteY15" fmla="*/ 464949 h 635430"/>
              <a:gd name="connsiteX16" fmla="*/ 1193370 w 1208868"/>
              <a:gd name="connsiteY16" fmla="*/ 402956 h 635430"/>
              <a:gd name="connsiteX17" fmla="*/ 1208868 w 1208868"/>
              <a:gd name="connsiteY17" fmla="*/ 340962 h 635430"/>
              <a:gd name="connsiteX18" fmla="*/ 1193370 w 1208868"/>
              <a:gd name="connsiteY18" fmla="*/ 139484 h 635430"/>
              <a:gd name="connsiteX19" fmla="*/ 1177871 w 1208868"/>
              <a:gd name="connsiteY19" fmla="*/ 92989 h 635430"/>
              <a:gd name="connsiteX20" fmla="*/ 1131376 w 1208868"/>
              <a:gd name="connsiteY20" fmla="*/ 46495 h 635430"/>
              <a:gd name="connsiteX21" fmla="*/ 1084881 w 1208868"/>
              <a:gd name="connsiteY21" fmla="*/ 30996 h 635430"/>
              <a:gd name="connsiteX22" fmla="*/ 1038387 w 1208868"/>
              <a:gd name="connsiteY22" fmla="*/ 0 h 635430"/>
              <a:gd name="connsiteX23" fmla="*/ 805912 w 1208868"/>
              <a:gd name="connsiteY23" fmla="*/ 15498 h 635430"/>
              <a:gd name="connsiteX24" fmla="*/ 573437 w 1208868"/>
              <a:gd name="connsiteY24" fmla="*/ 30996 h 6354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08868" h="635430">
                <a:moveTo>
                  <a:pt x="681926" y="61993"/>
                </a:moveTo>
                <a:cubicBezTo>
                  <a:pt x="547607" y="56827"/>
                  <a:pt x="413090" y="55436"/>
                  <a:pt x="278970" y="46495"/>
                </a:cubicBezTo>
                <a:cubicBezTo>
                  <a:pt x="60858" y="31954"/>
                  <a:pt x="481342" y="1621"/>
                  <a:pt x="77492" y="46495"/>
                </a:cubicBezTo>
                <a:cubicBezTo>
                  <a:pt x="61994" y="51661"/>
                  <a:pt x="42549" y="50441"/>
                  <a:pt x="30997" y="61993"/>
                </a:cubicBezTo>
                <a:cubicBezTo>
                  <a:pt x="19445" y="73545"/>
                  <a:pt x="17208" y="92241"/>
                  <a:pt x="15498" y="108488"/>
                </a:cubicBezTo>
                <a:cubicBezTo>
                  <a:pt x="6828" y="190852"/>
                  <a:pt x="5166" y="273803"/>
                  <a:pt x="0" y="356461"/>
                </a:cubicBezTo>
                <a:cubicBezTo>
                  <a:pt x="5166" y="382291"/>
                  <a:pt x="6249" y="409287"/>
                  <a:pt x="15498" y="433952"/>
                </a:cubicBezTo>
                <a:cubicBezTo>
                  <a:pt x="28930" y="469770"/>
                  <a:pt x="58894" y="496290"/>
                  <a:pt x="92990" y="511444"/>
                </a:cubicBezTo>
                <a:cubicBezTo>
                  <a:pt x="122847" y="524714"/>
                  <a:pt x="185980" y="542440"/>
                  <a:pt x="185980" y="542440"/>
                </a:cubicBezTo>
                <a:cubicBezTo>
                  <a:pt x="201478" y="552772"/>
                  <a:pt x="215815" y="565107"/>
                  <a:pt x="232475" y="573437"/>
                </a:cubicBezTo>
                <a:cubicBezTo>
                  <a:pt x="257358" y="585879"/>
                  <a:pt x="283319" y="596439"/>
                  <a:pt x="309966" y="604433"/>
                </a:cubicBezTo>
                <a:cubicBezTo>
                  <a:pt x="397769" y="630774"/>
                  <a:pt x="555297" y="631121"/>
                  <a:pt x="619932" y="635430"/>
                </a:cubicBezTo>
                <a:cubicBezTo>
                  <a:pt x="754251" y="630264"/>
                  <a:pt x="888789" y="629180"/>
                  <a:pt x="1022888" y="619932"/>
                </a:cubicBezTo>
                <a:cubicBezTo>
                  <a:pt x="1039186" y="618808"/>
                  <a:pt x="1057831" y="615985"/>
                  <a:pt x="1069383" y="604433"/>
                </a:cubicBezTo>
                <a:cubicBezTo>
                  <a:pt x="1226683" y="447133"/>
                  <a:pt x="986044" y="618662"/>
                  <a:pt x="1146875" y="511444"/>
                </a:cubicBezTo>
                <a:cubicBezTo>
                  <a:pt x="1152041" y="495946"/>
                  <a:pt x="1155938" y="479965"/>
                  <a:pt x="1162373" y="464949"/>
                </a:cubicBezTo>
                <a:cubicBezTo>
                  <a:pt x="1171474" y="443714"/>
                  <a:pt x="1185258" y="424588"/>
                  <a:pt x="1193370" y="402956"/>
                </a:cubicBezTo>
                <a:cubicBezTo>
                  <a:pt x="1200849" y="383012"/>
                  <a:pt x="1203702" y="361627"/>
                  <a:pt x="1208868" y="340962"/>
                </a:cubicBezTo>
                <a:cubicBezTo>
                  <a:pt x="1203702" y="273803"/>
                  <a:pt x="1201725" y="206322"/>
                  <a:pt x="1193370" y="139484"/>
                </a:cubicBezTo>
                <a:cubicBezTo>
                  <a:pt x="1191344" y="123273"/>
                  <a:pt x="1186933" y="106582"/>
                  <a:pt x="1177871" y="92989"/>
                </a:cubicBezTo>
                <a:cubicBezTo>
                  <a:pt x="1165713" y="74752"/>
                  <a:pt x="1149613" y="58653"/>
                  <a:pt x="1131376" y="46495"/>
                </a:cubicBezTo>
                <a:cubicBezTo>
                  <a:pt x="1117783" y="37433"/>
                  <a:pt x="1099493" y="38302"/>
                  <a:pt x="1084881" y="30996"/>
                </a:cubicBezTo>
                <a:cubicBezTo>
                  <a:pt x="1068221" y="22666"/>
                  <a:pt x="1053885" y="10332"/>
                  <a:pt x="1038387" y="0"/>
                </a:cubicBezTo>
                <a:lnTo>
                  <a:pt x="805912" y="15498"/>
                </a:lnTo>
                <a:cubicBezTo>
                  <a:pt x="577841" y="31788"/>
                  <a:pt x="674291" y="30996"/>
                  <a:pt x="573437" y="30996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774915" y="2107769"/>
            <a:ext cx="1766807" cy="61994"/>
          </a:xfrm>
          <a:custGeom>
            <a:avLst/>
            <a:gdLst>
              <a:gd name="connsiteX0" fmla="*/ 0 w 1766807"/>
              <a:gd name="connsiteY0" fmla="*/ 0 h 61994"/>
              <a:gd name="connsiteX1" fmla="*/ 402956 w 1766807"/>
              <a:gd name="connsiteY1" fmla="*/ 15499 h 61994"/>
              <a:gd name="connsiteX2" fmla="*/ 1487838 w 1766807"/>
              <a:gd name="connsiteY2" fmla="*/ 46495 h 61994"/>
              <a:gd name="connsiteX3" fmla="*/ 1596326 w 1766807"/>
              <a:gd name="connsiteY3" fmla="*/ 61994 h 61994"/>
              <a:gd name="connsiteX4" fmla="*/ 1766807 w 1766807"/>
              <a:gd name="connsiteY4" fmla="*/ 46495 h 61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66807" h="61994">
                <a:moveTo>
                  <a:pt x="0" y="0"/>
                </a:moveTo>
                <a:lnTo>
                  <a:pt x="402956" y="15499"/>
                </a:lnTo>
                <a:cubicBezTo>
                  <a:pt x="812938" y="25261"/>
                  <a:pt x="1117618" y="7524"/>
                  <a:pt x="1487838" y="46495"/>
                </a:cubicBezTo>
                <a:cubicBezTo>
                  <a:pt x="1524167" y="50319"/>
                  <a:pt x="1560163" y="56828"/>
                  <a:pt x="1596326" y="61994"/>
                </a:cubicBezTo>
                <a:lnTo>
                  <a:pt x="1766807" y="4649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6710766" y="2085661"/>
            <a:ext cx="1890793" cy="54517"/>
          </a:xfrm>
          <a:custGeom>
            <a:avLst/>
            <a:gdLst>
              <a:gd name="connsiteX0" fmla="*/ 0 w 1890793"/>
              <a:gd name="connsiteY0" fmla="*/ 37607 h 54517"/>
              <a:gd name="connsiteX1" fmla="*/ 1410346 w 1890793"/>
              <a:gd name="connsiteY1" fmla="*/ 22108 h 54517"/>
              <a:gd name="connsiteX2" fmla="*/ 1487837 w 1890793"/>
              <a:gd name="connsiteY2" fmla="*/ 37607 h 54517"/>
              <a:gd name="connsiteX3" fmla="*/ 1642820 w 1890793"/>
              <a:gd name="connsiteY3" fmla="*/ 53105 h 54517"/>
              <a:gd name="connsiteX4" fmla="*/ 1890793 w 1890793"/>
              <a:gd name="connsiteY4" fmla="*/ 53105 h 54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90793" h="54517">
                <a:moveTo>
                  <a:pt x="0" y="37607"/>
                </a:moveTo>
                <a:cubicBezTo>
                  <a:pt x="686161" y="-13220"/>
                  <a:pt x="425327" y="-6444"/>
                  <a:pt x="1410346" y="22108"/>
                </a:cubicBezTo>
                <a:cubicBezTo>
                  <a:pt x="1436677" y="22871"/>
                  <a:pt x="1461726" y="34126"/>
                  <a:pt x="1487837" y="37607"/>
                </a:cubicBezTo>
                <a:cubicBezTo>
                  <a:pt x="1539300" y="44469"/>
                  <a:pt x="1590940" y="51110"/>
                  <a:pt x="1642820" y="53105"/>
                </a:cubicBezTo>
                <a:cubicBezTo>
                  <a:pt x="1725417" y="56282"/>
                  <a:pt x="1808135" y="53105"/>
                  <a:pt x="1890793" y="5310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1965" y="3140968"/>
            <a:ext cx="24771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vypluli jsme</a:t>
            </a:r>
            <a:endParaRPr lang="cs-CZ" sz="3600" b="1" cap="none" spc="0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4701" y="4653136"/>
            <a:ext cx="145584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napíšu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59864" y="4221088"/>
            <a:ext cx="266547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/>
              </a:rPr>
              <a:t>budu závodit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24382" y="3140966"/>
            <a:ext cx="232704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neskáčeme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96188" y="2967335"/>
            <a:ext cx="195162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uložíme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77911" y="4992707"/>
            <a:ext cx="35427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Osprchovali jste se?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811862" y="5768389"/>
            <a:ext cx="267111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budou zpívat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29950" y="5839940"/>
            <a:ext cx="191590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RADUJI SE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474701" y="3787297"/>
            <a:ext cx="2474417" cy="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593000" y="6414718"/>
            <a:ext cx="1852859" cy="999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910211" y="6414718"/>
            <a:ext cx="2474417" cy="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855391" y="4867417"/>
            <a:ext cx="2474417" cy="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121020" y="5577484"/>
            <a:ext cx="3399591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0" name="Volný tvar 29"/>
          <p:cNvSpPr/>
          <p:nvPr/>
        </p:nvSpPr>
        <p:spPr>
          <a:xfrm>
            <a:off x="3561920" y="2957816"/>
            <a:ext cx="2451422" cy="745503"/>
          </a:xfrm>
          <a:custGeom>
            <a:avLst/>
            <a:gdLst>
              <a:gd name="connsiteX0" fmla="*/ 1165063 w 2451422"/>
              <a:gd name="connsiteY0" fmla="*/ 33357 h 745503"/>
              <a:gd name="connsiteX1" fmla="*/ 1087572 w 2451422"/>
              <a:gd name="connsiteY1" fmla="*/ 2360 h 745503"/>
              <a:gd name="connsiteX2" fmla="*/ 700114 w 2451422"/>
              <a:gd name="connsiteY2" fmla="*/ 33357 h 745503"/>
              <a:gd name="connsiteX3" fmla="*/ 390148 w 2451422"/>
              <a:gd name="connsiteY3" fmla="*/ 48855 h 745503"/>
              <a:gd name="connsiteX4" fmla="*/ 328155 w 2451422"/>
              <a:gd name="connsiteY4" fmla="*/ 64353 h 745503"/>
              <a:gd name="connsiteX5" fmla="*/ 173172 w 2451422"/>
              <a:gd name="connsiteY5" fmla="*/ 141845 h 745503"/>
              <a:gd name="connsiteX6" fmla="*/ 95680 w 2451422"/>
              <a:gd name="connsiteY6" fmla="*/ 234835 h 745503"/>
              <a:gd name="connsiteX7" fmla="*/ 18188 w 2451422"/>
              <a:gd name="connsiteY7" fmla="*/ 327825 h 745503"/>
              <a:gd name="connsiteX8" fmla="*/ 2690 w 2451422"/>
              <a:gd name="connsiteY8" fmla="*/ 420815 h 745503"/>
              <a:gd name="connsiteX9" fmla="*/ 64683 w 2451422"/>
              <a:gd name="connsiteY9" fmla="*/ 653289 h 745503"/>
              <a:gd name="connsiteX10" fmla="*/ 266161 w 2451422"/>
              <a:gd name="connsiteY10" fmla="*/ 668787 h 745503"/>
              <a:gd name="connsiteX11" fmla="*/ 2280941 w 2451422"/>
              <a:gd name="connsiteY11" fmla="*/ 668787 h 745503"/>
              <a:gd name="connsiteX12" fmla="*/ 2311938 w 2451422"/>
              <a:gd name="connsiteY12" fmla="*/ 622292 h 745503"/>
              <a:gd name="connsiteX13" fmla="*/ 2358433 w 2451422"/>
              <a:gd name="connsiteY13" fmla="*/ 606794 h 745503"/>
              <a:gd name="connsiteX14" fmla="*/ 2389429 w 2451422"/>
              <a:gd name="connsiteY14" fmla="*/ 560299 h 745503"/>
              <a:gd name="connsiteX15" fmla="*/ 2435924 w 2451422"/>
              <a:gd name="connsiteY15" fmla="*/ 513804 h 745503"/>
              <a:gd name="connsiteX16" fmla="*/ 2451422 w 2451422"/>
              <a:gd name="connsiteY16" fmla="*/ 467309 h 745503"/>
              <a:gd name="connsiteX17" fmla="*/ 2435924 w 2451422"/>
              <a:gd name="connsiteY17" fmla="*/ 312326 h 745503"/>
              <a:gd name="connsiteX18" fmla="*/ 2327436 w 2451422"/>
              <a:gd name="connsiteY18" fmla="*/ 219337 h 745503"/>
              <a:gd name="connsiteX19" fmla="*/ 2249944 w 2451422"/>
              <a:gd name="connsiteY19" fmla="*/ 157343 h 745503"/>
              <a:gd name="connsiteX20" fmla="*/ 2156955 w 2451422"/>
              <a:gd name="connsiteY20" fmla="*/ 95350 h 745503"/>
              <a:gd name="connsiteX21" fmla="*/ 1815992 w 2451422"/>
              <a:gd name="connsiteY21" fmla="*/ 64353 h 745503"/>
              <a:gd name="connsiteX22" fmla="*/ 1444033 w 2451422"/>
              <a:gd name="connsiteY22" fmla="*/ 33357 h 745503"/>
              <a:gd name="connsiteX23" fmla="*/ 1382039 w 2451422"/>
              <a:gd name="connsiteY23" fmla="*/ 17859 h 745503"/>
              <a:gd name="connsiteX24" fmla="*/ 1273551 w 2451422"/>
              <a:gd name="connsiteY24" fmla="*/ 2360 h 745503"/>
              <a:gd name="connsiteX25" fmla="*/ 1072073 w 2451422"/>
              <a:gd name="connsiteY25" fmla="*/ 2360 h 745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451422" h="745503">
                <a:moveTo>
                  <a:pt x="1165063" y="33357"/>
                </a:moveTo>
                <a:cubicBezTo>
                  <a:pt x="1139233" y="23025"/>
                  <a:pt x="1115364" y="3623"/>
                  <a:pt x="1087572" y="2360"/>
                </a:cubicBezTo>
                <a:cubicBezTo>
                  <a:pt x="850137" y="-8432"/>
                  <a:pt x="879386" y="20552"/>
                  <a:pt x="700114" y="33357"/>
                </a:cubicBezTo>
                <a:cubicBezTo>
                  <a:pt x="596926" y="40727"/>
                  <a:pt x="493470" y="43689"/>
                  <a:pt x="390148" y="48855"/>
                </a:cubicBezTo>
                <a:cubicBezTo>
                  <a:pt x="369484" y="54021"/>
                  <a:pt x="348362" y="57617"/>
                  <a:pt x="328155" y="64353"/>
                </a:cubicBezTo>
                <a:cubicBezTo>
                  <a:pt x="273264" y="82650"/>
                  <a:pt x="219764" y="106901"/>
                  <a:pt x="173172" y="141845"/>
                </a:cubicBezTo>
                <a:cubicBezTo>
                  <a:pt x="121039" y="180945"/>
                  <a:pt x="132433" y="187581"/>
                  <a:pt x="95680" y="234835"/>
                </a:cubicBezTo>
                <a:cubicBezTo>
                  <a:pt x="70908" y="266684"/>
                  <a:pt x="44019" y="296828"/>
                  <a:pt x="18188" y="327825"/>
                </a:cubicBezTo>
                <a:cubicBezTo>
                  <a:pt x="13022" y="358822"/>
                  <a:pt x="2690" y="389391"/>
                  <a:pt x="2690" y="420815"/>
                </a:cubicBezTo>
                <a:cubicBezTo>
                  <a:pt x="2690" y="431700"/>
                  <a:pt x="-19698" y="632194"/>
                  <a:pt x="64683" y="653289"/>
                </a:cubicBezTo>
                <a:cubicBezTo>
                  <a:pt x="130030" y="669626"/>
                  <a:pt x="199002" y="663621"/>
                  <a:pt x="266161" y="668787"/>
                </a:cubicBezTo>
                <a:cubicBezTo>
                  <a:pt x="968765" y="809313"/>
                  <a:pt x="516607" y="724357"/>
                  <a:pt x="2280941" y="668787"/>
                </a:cubicBezTo>
                <a:cubicBezTo>
                  <a:pt x="2299559" y="668201"/>
                  <a:pt x="2297393" y="633928"/>
                  <a:pt x="2311938" y="622292"/>
                </a:cubicBezTo>
                <a:cubicBezTo>
                  <a:pt x="2324695" y="612087"/>
                  <a:pt x="2342935" y="611960"/>
                  <a:pt x="2358433" y="606794"/>
                </a:cubicBezTo>
                <a:cubicBezTo>
                  <a:pt x="2368765" y="591296"/>
                  <a:pt x="2377505" y="574608"/>
                  <a:pt x="2389429" y="560299"/>
                </a:cubicBezTo>
                <a:cubicBezTo>
                  <a:pt x="2403460" y="543461"/>
                  <a:pt x="2423766" y="532041"/>
                  <a:pt x="2435924" y="513804"/>
                </a:cubicBezTo>
                <a:cubicBezTo>
                  <a:pt x="2444986" y="500211"/>
                  <a:pt x="2446256" y="482807"/>
                  <a:pt x="2451422" y="467309"/>
                </a:cubicBezTo>
                <a:cubicBezTo>
                  <a:pt x="2446256" y="415648"/>
                  <a:pt x="2453386" y="361220"/>
                  <a:pt x="2435924" y="312326"/>
                </a:cubicBezTo>
                <a:cubicBezTo>
                  <a:pt x="2424179" y="279441"/>
                  <a:pt x="2357825" y="239596"/>
                  <a:pt x="2327436" y="219337"/>
                </a:cubicBezTo>
                <a:cubicBezTo>
                  <a:pt x="2270163" y="133428"/>
                  <a:pt x="2329207" y="201379"/>
                  <a:pt x="2249944" y="157343"/>
                </a:cubicBezTo>
                <a:cubicBezTo>
                  <a:pt x="2217379" y="139251"/>
                  <a:pt x="2193485" y="102656"/>
                  <a:pt x="2156955" y="95350"/>
                </a:cubicBezTo>
                <a:cubicBezTo>
                  <a:pt x="1993196" y="62599"/>
                  <a:pt x="2105760" y="81399"/>
                  <a:pt x="1815992" y="64353"/>
                </a:cubicBezTo>
                <a:cubicBezTo>
                  <a:pt x="1659888" y="12320"/>
                  <a:pt x="1829502" y="64194"/>
                  <a:pt x="1444033" y="33357"/>
                </a:cubicBezTo>
                <a:cubicBezTo>
                  <a:pt x="1422800" y="31658"/>
                  <a:pt x="1402996" y="21669"/>
                  <a:pt x="1382039" y="17859"/>
                </a:cubicBezTo>
                <a:cubicBezTo>
                  <a:pt x="1346098" y="11324"/>
                  <a:pt x="1310035" y="4184"/>
                  <a:pt x="1273551" y="2360"/>
                </a:cubicBezTo>
                <a:cubicBezTo>
                  <a:pt x="1206475" y="-994"/>
                  <a:pt x="1139232" y="2360"/>
                  <a:pt x="1072073" y="236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308442" y="4653136"/>
            <a:ext cx="1622107" cy="745503"/>
          </a:xfrm>
          <a:custGeom>
            <a:avLst/>
            <a:gdLst>
              <a:gd name="connsiteX0" fmla="*/ 1165063 w 2451422"/>
              <a:gd name="connsiteY0" fmla="*/ 33357 h 745503"/>
              <a:gd name="connsiteX1" fmla="*/ 1087572 w 2451422"/>
              <a:gd name="connsiteY1" fmla="*/ 2360 h 745503"/>
              <a:gd name="connsiteX2" fmla="*/ 700114 w 2451422"/>
              <a:gd name="connsiteY2" fmla="*/ 33357 h 745503"/>
              <a:gd name="connsiteX3" fmla="*/ 390148 w 2451422"/>
              <a:gd name="connsiteY3" fmla="*/ 48855 h 745503"/>
              <a:gd name="connsiteX4" fmla="*/ 328155 w 2451422"/>
              <a:gd name="connsiteY4" fmla="*/ 64353 h 745503"/>
              <a:gd name="connsiteX5" fmla="*/ 173172 w 2451422"/>
              <a:gd name="connsiteY5" fmla="*/ 141845 h 745503"/>
              <a:gd name="connsiteX6" fmla="*/ 95680 w 2451422"/>
              <a:gd name="connsiteY6" fmla="*/ 234835 h 745503"/>
              <a:gd name="connsiteX7" fmla="*/ 18188 w 2451422"/>
              <a:gd name="connsiteY7" fmla="*/ 327825 h 745503"/>
              <a:gd name="connsiteX8" fmla="*/ 2690 w 2451422"/>
              <a:gd name="connsiteY8" fmla="*/ 420815 h 745503"/>
              <a:gd name="connsiteX9" fmla="*/ 64683 w 2451422"/>
              <a:gd name="connsiteY9" fmla="*/ 653289 h 745503"/>
              <a:gd name="connsiteX10" fmla="*/ 266161 w 2451422"/>
              <a:gd name="connsiteY10" fmla="*/ 668787 h 745503"/>
              <a:gd name="connsiteX11" fmla="*/ 2280941 w 2451422"/>
              <a:gd name="connsiteY11" fmla="*/ 668787 h 745503"/>
              <a:gd name="connsiteX12" fmla="*/ 2311938 w 2451422"/>
              <a:gd name="connsiteY12" fmla="*/ 622292 h 745503"/>
              <a:gd name="connsiteX13" fmla="*/ 2358433 w 2451422"/>
              <a:gd name="connsiteY13" fmla="*/ 606794 h 745503"/>
              <a:gd name="connsiteX14" fmla="*/ 2389429 w 2451422"/>
              <a:gd name="connsiteY14" fmla="*/ 560299 h 745503"/>
              <a:gd name="connsiteX15" fmla="*/ 2435924 w 2451422"/>
              <a:gd name="connsiteY15" fmla="*/ 513804 h 745503"/>
              <a:gd name="connsiteX16" fmla="*/ 2451422 w 2451422"/>
              <a:gd name="connsiteY16" fmla="*/ 467309 h 745503"/>
              <a:gd name="connsiteX17" fmla="*/ 2435924 w 2451422"/>
              <a:gd name="connsiteY17" fmla="*/ 312326 h 745503"/>
              <a:gd name="connsiteX18" fmla="*/ 2327436 w 2451422"/>
              <a:gd name="connsiteY18" fmla="*/ 219337 h 745503"/>
              <a:gd name="connsiteX19" fmla="*/ 2249944 w 2451422"/>
              <a:gd name="connsiteY19" fmla="*/ 157343 h 745503"/>
              <a:gd name="connsiteX20" fmla="*/ 2156955 w 2451422"/>
              <a:gd name="connsiteY20" fmla="*/ 95350 h 745503"/>
              <a:gd name="connsiteX21" fmla="*/ 1815992 w 2451422"/>
              <a:gd name="connsiteY21" fmla="*/ 64353 h 745503"/>
              <a:gd name="connsiteX22" fmla="*/ 1444033 w 2451422"/>
              <a:gd name="connsiteY22" fmla="*/ 33357 h 745503"/>
              <a:gd name="connsiteX23" fmla="*/ 1382039 w 2451422"/>
              <a:gd name="connsiteY23" fmla="*/ 17859 h 745503"/>
              <a:gd name="connsiteX24" fmla="*/ 1273551 w 2451422"/>
              <a:gd name="connsiteY24" fmla="*/ 2360 h 745503"/>
              <a:gd name="connsiteX25" fmla="*/ 1072073 w 2451422"/>
              <a:gd name="connsiteY25" fmla="*/ 2360 h 745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451422" h="745503">
                <a:moveTo>
                  <a:pt x="1165063" y="33357"/>
                </a:moveTo>
                <a:cubicBezTo>
                  <a:pt x="1139233" y="23025"/>
                  <a:pt x="1115364" y="3623"/>
                  <a:pt x="1087572" y="2360"/>
                </a:cubicBezTo>
                <a:cubicBezTo>
                  <a:pt x="850137" y="-8432"/>
                  <a:pt x="879386" y="20552"/>
                  <a:pt x="700114" y="33357"/>
                </a:cubicBezTo>
                <a:cubicBezTo>
                  <a:pt x="596926" y="40727"/>
                  <a:pt x="493470" y="43689"/>
                  <a:pt x="390148" y="48855"/>
                </a:cubicBezTo>
                <a:cubicBezTo>
                  <a:pt x="369484" y="54021"/>
                  <a:pt x="348362" y="57617"/>
                  <a:pt x="328155" y="64353"/>
                </a:cubicBezTo>
                <a:cubicBezTo>
                  <a:pt x="273264" y="82650"/>
                  <a:pt x="219764" y="106901"/>
                  <a:pt x="173172" y="141845"/>
                </a:cubicBezTo>
                <a:cubicBezTo>
                  <a:pt x="121039" y="180945"/>
                  <a:pt x="132433" y="187581"/>
                  <a:pt x="95680" y="234835"/>
                </a:cubicBezTo>
                <a:cubicBezTo>
                  <a:pt x="70908" y="266684"/>
                  <a:pt x="44019" y="296828"/>
                  <a:pt x="18188" y="327825"/>
                </a:cubicBezTo>
                <a:cubicBezTo>
                  <a:pt x="13022" y="358822"/>
                  <a:pt x="2690" y="389391"/>
                  <a:pt x="2690" y="420815"/>
                </a:cubicBezTo>
                <a:cubicBezTo>
                  <a:pt x="2690" y="431700"/>
                  <a:pt x="-19698" y="632194"/>
                  <a:pt x="64683" y="653289"/>
                </a:cubicBezTo>
                <a:cubicBezTo>
                  <a:pt x="130030" y="669626"/>
                  <a:pt x="199002" y="663621"/>
                  <a:pt x="266161" y="668787"/>
                </a:cubicBezTo>
                <a:cubicBezTo>
                  <a:pt x="968765" y="809313"/>
                  <a:pt x="516607" y="724357"/>
                  <a:pt x="2280941" y="668787"/>
                </a:cubicBezTo>
                <a:cubicBezTo>
                  <a:pt x="2299559" y="668201"/>
                  <a:pt x="2297393" y="633928"/>
                  <a:pt x="2311938" y="622292"/>
                </a:cubicBezTo>
                <a:cubicBezTo>
                  <a:pt x="2324695" y="612087"/>
                  <a:pt x="2342935" y="611960"/>
                  <a:pt x="2358433" y="606794"/>
                </a:cubicBezTo>
                <a:cubicBezTo>
                  <a:pt x="2368765" y="591296"/>
                  <a:pt x="2377505" y="574608"/>
                  <a:pt x="2389429" y="560299"/>
                </a:cubicBezTo>
                <a:cubicBezTo>
                  <a:pt x="2403460" y="543461"/>
                  <a:pt x="2423766" y="532041"/>
                  <a:pt x="2435924" y="513804"/>
                </a:cubicBezTo>
                <a:cubicBezTo>
                  <a:pt x="2444986" y="500211"/>
                  <a:pt x="2446256" y="482807"/>
                  <a:pt x="2451422" y="467309"/>
                </a:cubicBezTo>
                <a:cubicBezTo>
                  <a:pt x="2446256" y="415648"/>
                  <a:pt x="2453386" y="361220"/>
                  <a:pt x="2435924" y="312326"/>
                </a:cubicBezTo>
                <a:cubicBezTo>
                  <a:pt x="2424179" y="279441"/>
                  <a:pt x="2357825" y="239596"/>
                  <a:pt x="2327436" y="219337"/>
                </a:cubicBezTo>
                <a:cubicBezTo>
                  <a:pt x="2270163" y="133428"/>
                  <a:pt x="2329207" y="201379"/>
                  <a:pt x="2249944" y="157343"/>
                </a:cubicBezTo>
                <a:cubicBezTo>
                  <a:pt x="2217379" y="139251"/>
                  <a:pt x="2193485" y="102656"/>
                  <a:pt x="2156955" y="95350"/>
                </a:cubicBezTo>
                <a:cubicBezTo>
                  <a:pt x="1993196" y="62599"/>
                  <a:pt x="2105760" y="81399"/>
                  <a:pt x="1815992" y="64353"/>
                </a:cubicBezTo>
                <a:cubicBezTo>
                  <a:pt x="1659888" y="12320"/>
                  <a:pt x="1829502" y="64194"/>
                  <a:pt x="1444033" y="33357"/>
                </a:cubicBezTo>
                <a:cubicBezTo>
                  <a:pt x="1422800" y="31658"/>
                  <a:pt x="1402996" y="21669"/>
                  <a:pt x="1382039" y="17859"/>
                </a:cubicBezTo>
                <a:cubicBezTo>
                  <a:pt x="1346098" y="11324"/>
                  <a:pt x="1310035" y="4184"/>
                  <a:pt x="1273551" y="2360"/>
                </a:cubicBezTo>
                <a:cubicBezTo>
                  <a:pt x="1206475" y="-994"/>
                  <a:pt x="1139232" y="2360"/>
                  <a:pt x="1072073" y="236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6262193" y="3140966"/>
            <a:ext cx="2451422" cy="745503"/>
          </a:xfrm>
          <a:custGeom>
            <a:avLst/>
            <a:gdLst>
              <a:gd name="connsiteX0" fmla="*/ 1165063 w 2451422"/>
              <a:gd name="connsiteY0" fmla="*/ 33357 h 745503"/>
              <a:gd name="connsiteX1" fmla="*/ 1087572 w 2451422"/>
              <a:gd name="connsiteY1" fmla="*/ 2360 h 745503"/>
              <a:gd name="connsiteX2" fmla="*/ 700114 w 2451422"/>
              <a:gd name="connsiteY2" fmla="*/ 33357 h 745503"/>
              <a:gd name="connsiteX3" fmla="*/ 390148 w 2451422"/>
              <a:gd name="connsiteY3" fmla="*/ 48855 h 745503"/>
              <a:gd name="connsiteX4" fmla="*/ 328155 w 2451422"/>
              <a:gd name="connsiteY4" fmla="*/ 64353 h 745503"/>
              <a:gd name="connsiteX5" fmla="*/ 173172 w 2451422"/>
              <a:gd name="connsiteY5" fmla="*/ 141845 h 745503"/>
              <a:gd name="connsiteX6" fmla="*/ 95680 w 2451422"/>
              <a:gd name="connsiteY6" fmla="*/ 234835 h 745503"/>
              <a:gd name="connsiteX7" fmla="*/ 18188 w 2451422"/>
              <a:gd name="connsiteY7" fmla="*/ 327825 h 745503"/>
              <a:gd name="connsiteX8" fmla="*/ 2690 w 2451422"/>
              <a:gd name="connsiteY8" fmla="*/ 420815 h 745503"/>
              <a:gd name="connsiteX9" fmla="*/ 64683 w 2451422"/>
              <a:gd name="connsiteY9" fmla="*/ 653289 h 745503"/>
              <a:gd name="connsiteX10" fmla="*/ 266161 w 2451422"/>
              <a:gd name="connsiteY10" fmla="*/ 668787 h 745503"/>
              <a:gd name="connsiteX11" fmla="*/ 2280941 w 2451422"/>
              <a:gd name="connsiteY11" fmla="*/ 668787 h 745503"/>
              <a:gd name="connsiteX12" fmla="*/ 2311938 w 2451422"/>
              <a:gd name="connsiteY12" fmla="*/ 622292 h 745503"/>
              <a:gd name="connsiteX13" fmla="*/ 2358433 w 2451422"/>
              <a:gd name="connsiteY13" fmla="*/ 606794 h 745503"/>
              <a:gd name="connsiteX14" fmla="*/ 2389429 w 2451422"/>
              <a:gd name="connsiteY14" fmla="*/ 560299 h 745503"/>
              <a:gd name="connsiteX15" fmla="*/ 2435924 w 2451422"/>
              <a:gd name="connsiteY15" fmla="*/ 513804 h 745503"/>
              <a:gd name="connsiteX16" fmla="*/ 2451422 w 2451422"/>
              <a:gd name="connsiteY16" fmla="*/ 467309 h 745503"/>
              <a:gd name="connsiteX17" fmla="*/ 2435924 w 2451422"/>
              <a:gd name="connsiteY17" fmla="*/ 312326 h 745503"/>
              <a:gd name="connsiteX18" fmla="*/ 2327436 w 2451422"/>
              <a:gd name="connsiteY18" fmla="*/ 219337 h 745503"/>
              <a:gd name="connsiteX19" fmla="*/ 2249944 w 2451422"/>
              <a:gd name="connsiteY19" fmla="*/ 157343 h 745503"/>
              <a:gd name="connsiteX20" fmla="*/ 2156955 w 2451422"/>
              <a:gd name="connsiteY20" fmla="*/ 95350 h 745503"/>
              <a:gd name="connsiteX21" fmla="*/ 1815992 w 2451422"/>
              <a:gd name="connsiteY21" fmla="*/ 64353 h 745503"/>
              <a:gd name="connsiteX22" fmla="*/ 1444033 w 2451422"/>
              <a:gd name="connsiteY22" fmla="*/ 33357 h 745503"/>
              <a:gd name="connsiteX23" fmla="*/ 1382039 w 2451422"/>
              <a:gd name="connsiteY23" fmla="*/ 17859 h 745503"/>
              <a:gd name="connsiteX24" fmla="*/ 1273551 w 2451422"/>
              <a:gd name="connsiteY24" fmla="*/ 2360 h 745503"/>
              <a:gd name="connsiteX25" fmla="*/ 1072073 w 2451422"/>
              <a:gd name="connsiteY25" fmla="*/ 2360 h 745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451422" h="745503">
                <a:moveTo>
                  <a:pt x="1165063" y="33357"/>
                </a:moveTo>
                <a:cubicBezTo>
                  <a:pt x="1139233" y="23025"/>
                  <a:pt x="1115364" y="3623"/>
                  <a:pt x="1087572" y="2360"/>
                </a:cubicBezTo>
                <a:cubicBezTo>
                  <a:pt x="850137" y="-8432"/>
                  <a:pt x="879386" y="20552"/>
                  <a:pt x="700114" y="33357"/>
                </a:cubicBezTo>
                <a:cubicBezTo>
                  <a:pt x="596926" y="40727"/>
                  <a:pt x="493470" y="43689"/>
                  <a:pt x="390148" y="48855"/>
                </a:cubicBezTo>
                <a:cubicBezTo>
                  <a:pt x="369484" y="54021"/>
                  <a:pt x="348362" y="57617"/>
                  <a:pt x="328155" y="64353"/>
                </a:cubicBezTo>
                <a:cubicBezTo>
                  <a:pt x="273264" y="82650"/>
                  <a:pt x="219764" y="106901"/>
                  <a:pt x="173172" y="141845"/>
                </a:cubicBezTo>
                <a:cubicBezTo>
                  <a:pt x="121039" y="180945"/>
                  <a:pt x="132433" y="187581"/>
                  <a:pt x="95680" y="234835"/>
                </a:cubicBezTo>
                <a:cubicBezTo>
                  <a:pt x="70908" y="266684"/>
                  <a:pt x="44019" y="296828"/>
                  <a:pt x="18188" y="327825"/>
                </a:cubicBezTo>
                <a:cubicBezTo>
                  <a:pt x="13022" y="358822"/>
                  <a:pt x="2690" y="389391"/>
                  <a:pt x="2690" y="420815"/>
                </a:cubicBezTo>
                <a:cubicBezTo>
                  <a:pt x="2690" y="431700"/>
                  <a:pt x="-19698" y="632194"/>
                  <a:pt x="64683" y="653289"/>
                </a:cubicBezTo>
                <a:cubicBezTo>
                  <a:pt x="130030" y="669626"/>
                  <a:pt x="199002" y="663621"/>
                  <a:pt x="266161" y="668787"/>
                </a:cubicBezTo>
                <a:cubicBezTo>
                  <a:pt x="968765" y="809313"/>
                  <a:pt x="516607" y="724357"/>
                  <a:pt x="2280941" y="668787"/>
                </a:cubicBezTo>
                <a:cubicBezTo>
                  <a:pt x="2299559" y="668201"/>
                  <a:pt x="2297393" y="633928"/>
                  <a:pt x="2311938" y="622292"/>
                </a:cubicBezTo>
                <a:cubicBezTo>
                  <a:pt x="2324695" y="612087"/>
                  <a:pt x="2342935" y="611960"/>
                  <a:pt x="2358433" y="606794"/>
                </a:cubicBezTo>
                <a:cubicBezTo>
                  <a:pt x="2368765" y="591296"/>
                  <a:pt x="2377505" y="574608"/>
                  <a:pt x="2389429" y="560299"/>
                </a:cubicBezTo>
                <a:cubicBezTo>
                  <a:pt x="2403460" y="543461"/>
                  <a:pt x="2423766" y="532041"/>
                  <a:pt x="2435924" y="513804"/>
                </a:cubicBezTo>
                <a:cubicBezTo>
                  <a:pt x="2444986" y="500211"/>
                  <a:pt x="2446256" y="482807"/>
                  <a:pt x="2451422" y="467309"/>
                </a:cubicBezTo>
                <a:cubicBezTo>
                  <a:pt x="2446256" y="415648"/>
                  <a:pt x="2453386" y="361220"/>
                  <a:pt x="2435924" y="312326"/>
                </a:cubicBezTo>
                <a:cubicBezTo>
                  <a:pt x="2424179" y="279441"/>
                  <a:pt x="2357825" y="239596"/>
                  <a:pt x="2327436" y="219337"/>
                </a:cubicBezTo>
                <a:cubicBezTo>
                  <a:pt x="2270163" y="133428"/>
                  <a:pt x="2329207" y="201379"/>
                  <a:pt x="2249944" y="157343"/>
                </a:cubicBezTo>
                <a:cubicBezTo>
                  <a:pt x="2217379" y="139251"/>
                  <a:pt x="2193485" y="102656"/>
                  <a:pt x="2156955" y="95350"/>
                </a:cubicBezTo>
                <a:cubicBezTo>
                  <a:pt x="1993196" y="62599"/>
                  <a:pt x="2105760" y="81399"/>
                  <a:pt x="1815992" y="64353"/>
                </a:cubicBezTo>
                <a:cubicBezTo>
                  <a:pt x="1659888" y="12320"/>
                  <a:pt x="1829502" y="64194"/>
                  <a:pt x="1444033" y="33357"/>
                </a:cubicBezTo>
                <a:cubicBezTo>
                  <a:pt x="1422800" y="31658"/>
                  <a:pt x="1402996" y="21669"/>
                  <a:pt x="1382039" y="17859"/>
                </a:cubicBezTo>
                <a:cubicBezTo>
                  <a:pt x="1346098" y="11324"/>
                  <a:pt x="1310035" y="4184"/>
                  <a:pt x="1273551" y="2360"/>
                </a:cubicBezTo>
                <a:cubicBezTo>
                  <a:pt x="1206475" y="-994"/>
                  <a:pt x="1139232" y="2360"/>
                  <a:pt x="1072073" y="2360"/>
                </a:cubicBez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983995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 složený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tvoří obvykle tvar </a:t>
            </a:r>
            <a:r>
              <a:rPr lang="cs-CZ" b="1" dirty="0" smtClean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významového slovesa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slovesa </a:t>
            </a:r>
            <a:r>
              <a:rPr lang="cs-CZ" b="1" dirty="0" smtClean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BÝT </a:t>
            </a: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např. budu fandit, byl jsem plavat, budete skákat, napsali jsme, …</a:t>
            </a:r>
          </a:p>
          <a:p>
            <a:pPr marL="0" indent="0">
              <a:buNone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327067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chemeClr val="tx2"/>
                </a:solidFill>
              </a:rPr>
              <a:t>http://</a:t>
            </a:r>
            <a:r>
              <a:rPr lang="cs-CZ" i="1" dirty="0" smtClean="0">
                <a:solidFill>
                  <a:schemeClr val="tx2"/>
                </a:solidFill>
              </a:rPr>
              <a:t>office.microsoft.com/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2051720" y="2708920"/>
            <a:ext cx="3168352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Tedy že by byly ty tvary </a:t>
            </a:r>
            <a:r>
              <a:rPr lang="cs-CZ" sz="280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zrovna jednoduché…</a:t>
            </a:r>
            <a:endParaRPr lang="cs-CZ" sz="2800" dirty="0">
              <a:ln>
                <a:solidFill>
                  <a:srgbClr val="002060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873</TotalTime>
  <Words>221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Slovesa</vt:lpstr>
      <vt:lpstr>Prezentace aplikace PowerPoint</vt:lpstr>
      <vt:lpstr>Prezentace aplikace PowerPoint</vt:lpstr>
      <vt:lpstr>Tvar složený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106</cp:revision>
  <dcterms:created xsi:type="dcterms:W3CDTF">2011-10-18T13:52:16Z</dcterms:created>
  <dcterms:modified xsi:type="dcterms:W3CDTF">2012-06-26T21:01:51Z</dcterms:modified>
</cp:coreProperties>
</file>