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6" r:id="rId2"/>
    <p:sldId id="317" r:id="rId3"/>
    <p:sldId id="256" r:id="rId4"/>
    <p:sldId id="296" r:id="rId5"/>
    <p:sldId id="311" r:id="rId6"/>
    <p:sldId id="312" r:id="rId7"/>
    <p:sldId id="313" r:id="rId8"/>
    <p:sldId id="314" r:id="rId9"/>
    <p:sldId id="315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45C18"/>
    <a:srgbClr val="00CC00"/>
    <a:srgbClr val="4C17AB"/>
    <a:srgbClr val="F61616"/>
    <a:srgbClr val="66FF66"/>
    <a:srgbClr val="FFFF99"/>
    <a:srgbClr val="FFFF00"/>
    <a:srgbClr val="08F8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7" d="100"/>
          <a:sy n="67" d="100"/>
        </p:scale>
        <p:origin x="-5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NÁZEV:VY_32_INOVACE_3.2.9.1.D12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SLOVESA </a:t>
          </a:r>
          <a:r>
            <a:rPr lang="cs-CZ" sz="2000" dirty="0" smtClean="0"/>
            <a:t>časy cvičení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161189-F0DE-488F-8B00-4F5A5BFD5F1A}" type="presOf" srcId="{D8197B8C-B260-4A16-BDF4-0947B075E274}" destId="{5A5FFA88-C948-4069-8E93-59FA12366E83}" srcOrd="1" destOrd="0" presId="urn:microsoft.com/office/officeart/2005/8/layout/target3"/>
    <dgm:cxn modelId="{10EB7B28-218D-4CF4-90B5-30BE85DB750B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40F1615-CEFE-4E9C-97A4-CE92D0B61D13}" type="presOf" srcId="{D8197B8C-B260-4A16-BDF4-0947B075E274}" destId="{25B08C86-7E15-44DC-BE7F-FFB55DD49D12}" srcOrd="0" destOrd="0" presId="urn:microsoft.com/office/officeart/2005/8/layout/target3"/>
    <dgm:cxn modelId="{820C6350-4443-45D9-9E94-A8539200489B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5C92284-4AA4-4A47-9D7A-C7C8E1B2A7C7}" type="presOf" srcId="{D1B46980-6531-4606-95E6-44980827E919}" destId="{6140AFEC-043D-4C43-A2F9-D0F5331DF3A3}" srcOrd="0" destOrd="0" presId="urn:microsoft.com/office/officeart/2005/8/layout/target3"/>
    <dgm:cxn modelId="{A90531F2-138F-425D-AABD-C5D3B1DBF135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377BFD1-A1C5-4070-952A-C556CC4ACD2F}" type="presOf" srcId="{B651F6E3-6281-48DB-9319-2AEAFDAE7572}" destId="{6BB5E863-4638-4E1D-BFDE-399D028AC4ED}" srcOrd="1" destOrd="0" presId="urn:microsoft.com/office/officeart/2005/8/layout/target3"/>
    <dgm:cxn modelId="{9FD94A15-5F6B-44EC-AE01-4BD13B948B4C}" type="presOf" srcId="{4C35D32F-0EAB-4CD7-82EE-45574DC2A586}" destId="{8BEBB6EC-1DAA-4CAC-8A25-BC0FCBD5DBD5}" srcOrd="0" destOrd="0" presId="urn:microsoft.com/office/officeart/2005/8/layout/target3"/>
    <dgm:cxn modelId="{C6867BA7-F05A-45EC-B454-6D29A7E18244}" type="presOf" srcId="{B651F6E3-6281-48DB-9319-2AEAFDAE7572}" destId="{619D679B-A015-4ECF-8348-D1034C574F40}" srcOrd="0" destOrd="0" presId="urn:microsoft.com/office/officeart/2005/8/layout/target3"/>
    <dgm:cxn modelId="{6C5A1C23-6ACA-4264-9685-1A0570AE9EE1}" type="presOf" srcId="{D1D4F407-5343-4D3F-B5B9-D407B03CAEB4}" destId="{AED2198E-93D5-4001-81B4-73124B309672}" srcOrd="1" destOrd="0" presId="urn:microsoft.com/office/officeart/2005/8/layout/target3"/>
    <dgm:cxn modelId="{E99CF129-D7FB-4C15-B5C2-815F1AB2FF30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6F3FFF8-0E56-4A2A-8495-ED8E2AB6E6AF}" type="presParOf" srcId="{333A1088-737F-45CB-B68E-254E46348037}" destId="{F5ABB229-8D3B-4694-996A-96F23CF14429}" srcOrd="0" destOrd="0" presId="urn:microsoft.com/office/officeart/2005/8/layout/target3"/>
    <dgm:cxn modelId="{8730F15E-7E66-413B-86C8-8A9951723AE9}" type="presParOf" srcId="{333A1088-737F-45CB-B68E-254E46348037}" destId="{F41139FD-01EE-4571-8B17-4FB00FC51163}" srcOrd="1" destOrd="0" presId="urn:microsoft.com/office/officeart/2005/8/layout/target3"/>
    <dgm:cxn modelId="{2C7129E8-D2F7-43A9-A9C9-4805CD66EC17}" type="presParOf" srcId="{333A1088-737F-45CB-B68E-254E46348037}" destId="{D005CE8C-CC26-4C3E-AC11-E15060ECD759}" srcOrd="2" destOrd="0" presId="urn:microsoft.com/office/officeart/2005/8/layout/target3"/>
    <dgm:cxn modelId="{3AE5C9F3-F6F5-4B11-881B-0582FA6D268F}" type="presParOf" srcId="{333A1088-737F-45CB-B68E-254E46348037}" destId="{2C702D82-9B77-49B7-9568-BB8EB47C3372}" srcOrd="3" destOrd="0" presId="urn:microsoft.com/office/officeart/2005/8/layout/target3"/>
    <dgm:cxn modelId="{E5FBFD5D-13B9-44B7-BDA3-B780FA2A991A}" type="presParOf" srcId="{333A1088-737F-45CB-B68E-254E46348037}" destId="{A52A0455-90FF-4808-ABD0-F02540D31D5A}" srcOrd="4" destOrd="0" presId="urn:microsoft.com/office/officeart/2005/8/layout/target3"/>
    <dgm:cxn modelId="{ACBFAB14-4F99-4115-BA30-4BC857404A61}" type="presParOf" srcId="{333A1088-737F-45CB-B68E-254E46348037}" destId="{6140AFEC-043D-4C43-A2F9-D0F5331DF3A3}" srcOrd="5" destOrd="0" presId="urn:microsoft.com/office/officeart/2005/8/layout/target3"/>
    <dgm:cxn modelId="{D1E9A2CA-6345-494C-949B-8F9BED8EFE8D}" type="presParOf" srcId="{333A1088-737F-45CB-B68E-254E46348037}" destId="{9358AC05-5D7D-4327-9F80-1AD486AEA664}" srcOrd="6" destOrd="0" presId="urn:microsoft.com/office/officeart/2005/8/layout/target3"/>
    <dgm:cxn modelId="{051B8472-8C0C-4290-BB77-B0D32C828CF0}" type="presParOf" srcId="{333A1088-737F-45CB-B68E-254E46348037}" destId="{313FC574-E1CD-4FB4-B054-0B805CE0447D}" srcOrd="7" destOrd="0" presId="urn:microsoft.com/office/officeart/2005/8/layout/target3"/>
    <dgm:cxn modelId="{D77C88E3-039E-488B-B8BE-631777F6C73D}" type="presParOf" srcId="{333A1088-737F-45CB-B68E-254E46348037}" destId="{619D679B-A015-4ECF-8348-D1034C574F40}" srcOrd="8" destOrd="0" presId="urn:microsoft.com/office/officeart/2005/8/layout/target3"/>
    <dgm:cxn modelId="{6D78EB91-E464-430E-A5F4-B3D44BADCF85}" type="presParOf" srcId="{333A1088-737F-45CB-B68E-254E46348037}" destId="{322283A8-4A27-4CDA-BAE3-F381106A9174}" srcOrd="9" destOrd="0" presId="urn:microsoft.com/office/officeart/2005/8/layout/target3"/>
    <dgm:cxn modelId="{A0B5A283-68D0-4A00-AB70-5887D6D81C44}" type="presParOf" srcId="{333A1088-737F-45CB-B68E-254E46348037}" destId="{FFC9F71D-1B4F-4AD9-A4A6-86ADEFC8AF5C}" srcOrd="10" destOrd="0" presId="urn:microsoft.com/office/officeart/2005/8/layout/target3"/>
    <dgm:cxn modelId="{C4FF471C-A5D7-4C5C-A3CF-6DDBB600A439}" type="presParOf" srcId="{333A1088-737F-45CB-B68E-254E46348037}" destId="{25B08C86-7E15-44DC-BE7F-FFB55DD49D12}" srcOrd="11" destOrd="0" presId="urn:microsoft.com/office/officeart/2005/8/layout/target3"/>
    <dgm:cxn modelId="{FBB46861-8D9A-4ECE-9747-863B4DCE26EB}" type="presParOf" srcId="{333A1088-737F-45CB-B68E-254E46348037}" destId="{76644BE8-9D7C-4C09-B250-3D10AF48CBB7}" srcOrd="12" destOrd="0" presId="urn:microsoft.com/office/officeart/2005/8/layout/target3"/>
    <dgm:cxn modelId="{FB85F468-1FB0-44A6-9528-749CF486441D}" type="presParOf" srcId="{333A1088-737F-45CB-B68E-254E46348037}" destId="{EE85B701-7295-41C0-BA7A-34D3756A2AE6}" srcOrd="13" destOrd="0" presId="urn:microsoft.com/office/officeart/2005/8/layout/target3"/>
    <dgm:cxn modelId="{70FFC60E-822E-4249-A590-202B875960C5}" type="presParOf" srcId="{333A1088-737F-45CB-B68E-254E46348037}" destId="{8BEBB6EC-1DAA-4CAC-8A25-BC0FCBD5DBD5}" srcOrd="14" destOrd="0" presId="urn:microsoft.com/office/officeart/2005/8/layout/target3"/>
    <dgm:cxn modelId="{6BD5997F-6034-48F7-91E5-519EABA71037}" type="presParOf" srcId="{333A1088-737F-45CB-B68E-254E46348037}" destId="{AED2198E-93D5-4001-81B4-73124B309672}" srcOrd="15" destOrd="0" presId="urn:microsoft.com/office/officeart/2005/8/layout/target3"/>
    <dgm:cxn modelId="{32DB280C-8E78-4D7E-9836-9EB80CDBFD77}" type="presParOf" srcId="{333A1088-737F-45CB-B68E-254E46348037}" destId="{2BE915AB-18AA-4053-B92C-3BFC9ED204BB}" srcOrd="16" destOrd="0" presId="urn:microsoft.com/office/officeart/2005/8/layout/target3"/>
    <dgm:cxn modelId="{BE9A219D-A443-45BB-A890-C4BB54F25DD2}" type="presParOf" srcId="{333A1088-737F-45CB-B68E-254E46348037}" destId="{6BB5E863-4638-4E1D-BFDE-399D028AC4ED}" srcOrd="17" destOrd="0" presId="urn:microsoft.com/office/officeart/2005/8/layout/target3"/>
    <dgm:cxn modelId="{95AC2786-368F-49DD-8CEA-577D64F9F172}" type="presParOf" srcId="{333A1088-737F-45CB-B68E-254E46348037}" destId="{5A5FFA88-C948-4069-8E93-59FA12366E83}" srcOrd="18" destOrd="0" presId="urn:microsoft.com/office/officeart/2005/8/layout/target3"/>
    <dgm:cxn modelId="{D9D52326-886D-4865-B4C8-6CCF32757CE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NÁZEV:VY_32_INOVACE_3.2.9.1.D12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SLOVESA </a:t>
          </a:r>
          <a:r>
            <a:rPr lang="cs-CZ" sz="2000" kern="1200" dirty="0" smtClean="0"/>
            <a:t>časy cvičení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1780B-B84E-42A7-88FE-CE1DD92B3921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68841-9818-4F1A-803B-A4E885EB5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2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603975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49933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73457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45884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21663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83591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20000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7559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1734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2086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54157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90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  <p:sndAc>
      <p:stSnd>
        <p:snd r:embed="rId13" name="typ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0025180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765525"/>
      </p:ext>
    </p:extLst>
  </p:cSld>
  <p:clrMapOvr>
    <a:masterClrMapping/>
  </p:clrMapOvr>
  <p:transition>
    <p:fade/>
    <p:sndAc>
      <p:stSnd>
        <p:snd r:embed="rId3" name="typ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 skupinách sloves hledají žáci „vetřelce“ slovo, které na snímek nepatří (vyjadřuje jiný čas, než všechna ostatní slovesa) a určí čas zbývajících sloves.</a:t>
            </a:r>
          </a:p>
          <a:p>
            <a:r>
              <a:rPr lang="cs-CZ" sz="2400" dirty="0" smtClean="0"/>
              <a:t>Vytiskneme snímky 4, 6 a 8 k samostatné práci.</a:t>
            </a:r>
          </a:p>
          <a:p>
            <a:r>
              <a:rPr lang="cs-CZ" sz="2400" smtClean="0"/>
              <a:t>Společně zkontrolujeme na tabuli.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34525199"/>
      </p:ext>
    </p:extLst>
  </p:cSld>
  <p:clrMapOvr>
    <a:masterClrMapping/>
  </p:clrMapOvr>
  <p:transition>
    <p:fade/>
    <p:sndAc>
      <p:stSnd>
        <p:snd r:embed="rId2" name="type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7918648" cy="2376263"/>
          </a:xfrm>
        </p:spPr>
        <p:txBody>
          <a:bodyPr>
            <a:noAutofit/>
          </a:bodyPr>
          <a:lstStyle/>
          <a:p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Slovesa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endParaRPr lang="cs-CZ" sz="4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cs-CZ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Časy</a:t>
            </a:r>
          </a:p>
        </p:txBody>
      </p:sp>
    </p:spTree>
    <p:extLst>
      <p:ext uri="{BB962C8B-B14F-4D97-AF65-F5344CB8AC3E}">
        <p14:creationId xmlns:p14="http://schemas.microsoft.com/office/powerpoint/2010/main" val="2102986376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„vetřelce“ a urči čas zbývajících sloves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556791"/>
            <a:ext cx="2925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plaval jsem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83159" y="4160119"/>
            <a:ext cx="15536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přiběhl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47013" y="4790027"/>
            <a:ext cx="20361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nepřišla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49742" y="1556792"/>
            <a:ext cx="23356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solidFill>
                  <a:srgbClr val="F45C18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napsali jste</a:t>
            </a:r>
            <a:endParaRPr lang="cs-CZ" sz="3600" b="1" cap="none" spc="0" dirty="0">
              <a:ln w="11430"/>
              <a:solidFill>
                <a:srgbClr val="F45C18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39767" y="3590129"/>
            <a:ext cx="13099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přijde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63467" y="3590129"/>
            <a:ext cx="16914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utíkali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51657" y="2420888"/>
            <a:ext cx="19430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stonal jsi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81606" y="2624137"/>
            <a:ext cx="23567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usnuli jsme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2481503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„vetřelce“ a urči čas zbývajících sloves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556791"/>
            <a:ext cx="2925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plaval jsem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83159" y="4160119"/>
            <a:ext cx="15536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přiběhl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47013" y="4790027"/>
            <a:ext cx="20361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nepřišla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49742" y="1556792"/>
            <a:ext cx="23356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solidFill>
                  <a:srgbClr val="F45C18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napsali jste</a:t>
            </a:r>
            <a:endParaRPr lang="cs-CZ" sz="3600" b="1" cap="none" spc="0" dirty="0">
              <a:ln w="11430"/>
              <a:solidFill>
                <a:srgbClr val="F45C18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39767" y="3590129"/>
            <a:ext cx="13099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přijde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63467" y="3590129"/>
            <a:ext cx="16914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utíkali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51657" y="2420888"/>
            <a:ext cx="19430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stonal jsi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81606" y="2624137"/>
            <a:ext cx="23567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usnuli jsme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877269" y="788521"/>
            <a:ext cx="2016224" cy="792088"/>
          </a:xfrm>
          <a:prstGeom prst="roundRect">
            <a:avLst/>
          </a:prstGeom>
          <a:solidFill>
            <a:srgbClr val="F61616">
              <a:alpha val="38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ŘEŠENÍ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40828" y="5744282"/>
            <a:ext cx="8064896" cy="656938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čas minulý</a:t>
            </a:r>
            <a:endParaRPr lang="cs-CZ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239768" y="4236460"/>
            <a:ext cx="2043392" cy="569990"/>
          </a:xfrm>
          <a:prstGeom prst="roundRect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čas budoucí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660550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„vetřelce“ a urči čas zbývajících sloves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556791"/>
            <a:ext cx="2925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pojede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659865" y="4160119"/>
            <a:ext cx="8002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jdu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59836" y="4790027"/>
            <a:ext cx="2010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nepřijde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88614" y="1556792"/>
            <a:ext cx="16578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solidFill>
                  <a:srgbClr val="F45C18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uletíme</a:t>
            </a:r>
            <a:endParaRPr lang="cs-CZ" sz="3600" b="1" cap="none" spc="0" dirty="0">
              <a:ln w="11430"/>
              <a:solidFill>
                <a:srgbClr val="F45C18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45173" y="3590129"/>
            <a:ext cx="20991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budu spát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23524" y="3590129"/>
            <a:ext cx="19713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poběžím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15877" y="2420888"/>
            <a:ext cx="20146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přeskočíš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18810" y="2624137"/>
            <a:ext cx="14823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usnete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6317413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„vetřelce“ a urči čas zbývajících sloves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556791"/>
            <a:ext cx="2925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pojede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659865" y="4160119"/>
            <a:ext cx="8002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jdu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59836" y="4790027"/>
            <a:ext cx="2010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nepřijde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88614" y="1556792"/>
            <a:ext cx="16578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solidFill>
                  <a:srgbClr val="F45C18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uletíme</a:t>
            </a:r>
            <a:endParaRPr lang="cs-CZ" sz="3600" b="1" cap="none" spc="0" dirty="0">
              <a:ln w="11430"/>
              <a:solidFill>
                <a:srgbClr val="F45C18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45173" y="3590129"/>
            <a:ext cx="20991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budu spát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23524" y="3590129"/>
            <a:ext cx="19713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poběžím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15877" y="2420888"/>
            <a:ext cx="20146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přeskočíš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18810" y="2624137"/>
            <a:ext cx="14823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usnete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793028" y="747742"/>
            <a:ext cx="2016224" cy="792088"/>
          </a:xfrm>
          <a:prstGeom prst="roundRect">
            <a:avLst/>
          </a:prstGeom>
          <a:solidFill>
            <a:srgbClr val="F61616">
              <a:alpha val="38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ŘEŠENÍ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444208" y="4806450"/>
            <a:ext cx="2259049" cy="569990"/>
          </a:xfrm>
          <a:prstGeom prst="roundRect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čas přítomný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740828" y="5744282"/>
            <a:ext cx="8064896" cy="656938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čas budoucí</a:t>
            </a:r>
            <a:endParaRPr lang="cs-CZ" sz="4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93749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„vetřelce“ a urči čas zbývajících sloves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556791"/>
            <a:ext cx="2925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prosíme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70083" y="4160119"/>
            <a:ext cx="10951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jsem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918745" y="4790027"/>
            <a:ext cx="10926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spal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06651" y="1774557"/>
            <a:ext cx="16770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solidFill>
                  <a:srgbClr val="F45C18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přichází</a:t>
            </a:r>
            <a:endParaRPr lang="cs-CZ" sz="3600" b="1" cap="none" spc="0" dirty="0">
              <a:ln w="11430"/>
              <a:solidFill>
                <a:srgbClr val="F45C18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17326" y="3590129"/>
            <a:ext cx="1354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nosím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51070" y="3590129"/>
            <a:ext cx="21162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přinášejí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33138" y="2420888"/>
            <a:ext cx="11801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píšeš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59916" y="2624137"/>
            <a:ext cx="16001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chápou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2947706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Najdi „vetřelce“ a urči čas zbývajících sloves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	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556791"/>
            <a:ext cx="2925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prosíme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70083" y="4160119"/>
            <a:ext cx="10951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jsem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918745" y="4790027"/>
            <a:ext cx="10926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spal</a:t>
            </a:r>
            <a:endParaRPr lang="cs-CZ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40607" y="1738523"/>
            <a:ext cx="16770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solidFill>
                  <a:srgbClr val="F45C18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přichází</a:t>
            </a:r>
            <a:endParaRPr lang="cs-CZ" sz="3600" b="1" cap="none" spc="0" dirty="0">
              <a:ln w="11430"/>
              <a:solidFill>
                <a:srgbClr val="F45C18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17326" y="3590129"/>
            <a:ext cx="1354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nosím</a:t>
            </a:r>
            <a:endParaRPr lang="cs-CZ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51070" y="3590129"/>
            <a:ext cx="21162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přinášejí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33138" y="2420888"/>
            <a:ext cx="11801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píšeš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59916" y="2624137"/>
            <a:ext cx="16001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chápou</a:t>
            </a:r>
            <a:endParaRPr lang="cs-CZ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CC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011416" y="4866368"/>
            <a:ext cx="2259049" cy="569990"/>
          </a:xfrm>
          <a:prstGeom prst="roundRect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čas minulý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740828" y="5744282"/>
            <a:ext cx="8064896" cy="656938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čas přítomný</a:t>
            </a:r>
            <a:endParaRPr lang="cs-CZ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793028" y="747742"/>
            <a:ext cx="2016224" cy="792088"/>
          </a:xfrm>
          <a:prstGeom prst="roundRect">
            <a:avLst/>
          </a:prstGeom>
          <a:solidFill>
            <a:srgbClr val="F61616">
              <a:alpha val="38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ŘEŠENÍ</a:t>
            </a:r>
            <a:endParaRPr lang="cs-CZ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077969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Citace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>
                <a:solidFill>
                  <a:schemeClr val="tx2"/>
                </a:solidFill>
              </a:rPr>
              <a:t>http://</a:t>
            </a:r>
            <a:r>
              <a:rPr lang="cs-CZ" i="1" dirty="0" smtClean="0">
                <a:solidFill>
                  <a:schemeClr val="tx2"/>
                </a:solidFill>
              </a:rPr>
              <a:t>office.microsoft.com/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321059" y="4255388"/>
            <a:ext cx="1872208" cy="1728192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alpha val="90000"/>
              <a:hueOff val="-3809"/>
              <a:satOff val="-2729"/>
              <a:lumOff val="11191"/>
              <a:alphaOff val="-4000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Oválný popisek 5"/>
          <p:cNvSpPr/>
          <p:nvPr/>
        </p:nvSpPr>
        <p:spPr>
          <a:xfrm flipH="1">
            <a:off x="2051720" y="2708920"/>
            <a:ext cx="3168352" cy="2410564"/>
          </a:xfrm>
          <a:prstGeom prst="wedgeEllipseCallout">
            <a:avLst>
              <a:gd name="adj1" fmla="val -90728"/>
              <a:gd name="adj2" fmla="val 57163"/>
            </a:avLst>
          </a:prstGeom>
          <a:solidFill>
            <a:srgbClr val="66FF66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ln>
                  <a:solidFill>
                    <a:srgbClr val="002060"/>
                  </a:solidFill>
                </a:ln>
                <a:solidFill>
                  <a:schemeClr val="tx2"/>
                </a:solidFill>
              </a:rPr>
              <a:t>Časy se mění…</a:t>
            </a:r>
            <a:endParaRPr lang="cs-CZ" sz="2800" dirty="0">
              <a:ln>
                <a:solidFill>
                  <a:srgbClr val="00206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673818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1007</TotalTime>
  <Words>215</Words>
  <Application>Microsoft Office PowerPoint</Application>
  <PresentationFormat>Předvádění na obrazovce (4:3)</PresentationFormat>
  <Paragraphs>86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Slovesa</vt:lpstr>
      <vt:lpstr>Najdi „vetřelce“ a urči čas zbývajících sloves</vt:lpstr>
      <vt:lpstr>Najdi „vetřelce“ a urči čas zbývajících sloves</vt:lpstr>
      <vt:lpstr>Najdi „vetřelce“ a urči čas zbývajících sloves</vt:lpstr>
      <vt:lpstr>Najdi „vetřelce“ a urči čas zbývajících sloves</vt:lpstr>
      <vt:lpstr>Najdi „vetřelce“ a urči čas zbývajících sloves</vt:lpstr>
      <vt:lpstr>Najdi „vetřelce“ a urči čas zbývajících sloves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NTB3</cp:lastModifiedBy>
  <cp:revision>120</cp:revision>
  <dcterms:created xsi:type="dcterms:W3CDTF">2011-10-18T13:52:16Z</dcterms:created>
  <dcterms:modified xsi:type="dcterms:W3CDTF">2012-06-26T21:15:31Z</dcterms:modified>
</cp:coreProperties>
</file>