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300" r:id="rId2"/>
    <p:sldId id="301" r:id="rId3"/>
    <p:sldId id="256" r:id="rId4"/>
    <p:sldId id="288" r:id="rId5"/>
    <p:sldId id="29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1616"/>
    <a:srgbClr val="66FF66"/>
    <a:srgbClr val="00CC00"/>
    <a:srgbClr val="FFFF99"/>
    <a:srgbClr val="F45C18"/>
    <a:srgbClr val="FFFF00"/>
    <a:srgbClr val="00FF00"/>
    <a:srgbClr val="08F813"/>
    <a:srgbClr val="4C17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</a:t>
          </a:r>
          <a:r>
            <a:rPr lang="cs-CZ" sz="2000" dirty="0" smtClean="0"/>
            <a:t>osoba, číslo,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7CF8C6-6AB4-4A06-AD58-6C2B70345E8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8D1BA9D-5071-48C1-BE95-4D9345CF1AD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5CBEA5-BB5C-4FC3-81CB-D46073B10947}" type="presOf" srcId="{4C35D32F-0EAB-4CD7-82EE-45574DC2A586}" destId="{8BEBB6EC-1DAA-4CAC-8A25-BC0FCBD5DBD5}" srcOrd="0" destOrd="0" presId="urn:microsoft.com/office/officeart/2005/8/layout/target3"/>
    <dgm:cxn modelId="{25065499-E73E-461F-BFB4-99BF7489A88A}" type="presOf" srcId="{D1D4F407-5343-4D3F-B5B9-D407B03CAEB4}" destId="{D005CE8C-CC26-4C3E-AC11-E15060ECD759}" srcOrd="0" destOrd="0" presId="urn:microsoft.com/office/officeart/2005/8/layout/target3"/>
    <dgm:cxn modelId="{AF96162D-6CDE-4458-A1D3-9CEBF79EB2F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DF2641-4F5D-49DF-8EB1-8B96B5BCEE11}" type="presOf" srcId="{4C35D32F-0EAB-4CD7-82EE-45574DC2A586}" destId="{890E4F0B-2866-4A3F-A3C7-2A14B1797930}" srcOrd="1" destOrd="0" presId="urn:microsoft.com/office/officeart/2005/8/layout/target3"/>
    <dgm:cxn modelId="{F8A2B685-E289-4A71-A738-F31859E15269}" type="presOf" srcId="{D8197B8C-B260-4A16-BDF4-0947B075E274}" destId="{5A5FFA88-C948-4069-8E93-59FA12366E83}" srcOrd="1" destOrd="0" presId="urn:microsoft.com/office/officeart/2005/8/layout/target3"/>
    <dgm:cxn modelId="{2FCED2AD-2F84-4A80-A600-664D0C87C13F}" type="presOf" srcId="{D1D4F407-5343-4D3F-B5B9-D407B03CAEB4}" destId="{AED2198E-93D5-4001-81B4-73124B309672}" srcOrd="1" destOrd="0" presId="urn:microsoft.com/office/officeart/2005/8/layout/target3"/>
    <dgm:cxn modelId="{D26DF4DB-DAEC-4489-839B-9F757B3EF638}" type="presOf" srcId="{757F3AB3-0718-4624-B441-E567A8F0AB56}" destId="{333A1088-737F-45CB-B68E-254E46348037}" srcOrd="0" destOrd="0" presId="urn:microsoft.com/office/officeart/2005/8/layout/target3"/>
    <dgm:cxn modelId="{BF8655D3-3E56-4368-9A5E-F717A7CE500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58B0EC6-D5C4-4A86-826F-8CEB336AAA2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CD5898-6C16-4B11-B252-BC7E9843F310}" type="presParOf" srcId="{333A1088-737F-45CB-B68E-254E46348037}" destId="{F5ABB229-8D3B-4694-996A-96F23CF14429}" srcOrd="0" destOrd="0" presId="urn:microsoft.com/office/officeart/2005/8/layout/target3"/>
    <dgm:cxn modelId="{76C39673-EE3E-489C-BAB2-93A29E5B5966}" type="presParOf" srcId="{333A1088-737F-45CB-B68E-254E46348037}" destId="{F41139FD-01EE-4571-8B17-4FB00FC51163}" srcOrd="1" destOrd="0" presId="urn:microsoft.com/office/officeart/2005/8/layout/target3"/>
    <dgm:cxn modelId="{5A727980-5FFB-419D-9D38-B06BD1B7BC3F}" type="presParOf" srcId="{333A1088-737F-45CB-B68E-254E46348037}" destId="{D005CE8C-CC26-4C3E-AC11-E15060ECD759}" srcOrd="2" destOrd="0" presId="urn:microsoft.com/office/officeart/2005/8/layout/target3"/>
    <dgm:cxn modelId="{40A1D1E0-A3B9-45A3-AD61-9F73CBE46CB4}" type="presParOf" srcId="{333A1088-737F-45CB-B68E-254E46348037}" destId="{2C702D82-9B77-49B7-9568-BB8EB47C3372}" srcOrd="3" destOrd="0" presId="urn:microsoft.com/office/officeart/2005/8/layout/target3"/>
    <dgm:cxn modelId="{16EB7320-8BC1-4678-BAF9-E172628D4E58}" type="presParOf" srcId="{333A1088-737F-45CB-B68E-254E46348037}" destId="{A52A0455-90FF-4808-ABD0-F02540D31D5A}" srcOrd="4" destOrd="0" presId="urn:microsoft.com/office/officeart/2005/8/layout/target3"/>
    <dgm:cxn modelId="{2C43EF83-0761-4170-9002-8CB401EA478F}" type="presParOf" srcId="{333A1088-737F-45CB-B68E-254E46348037}" destId="{6140AFEC-043D-4C43-A2F9-D0F5331DF3A3}" srcOrd="5" destOrd="0" presId="urn:microsoft.com/office/officeart/2005/8/layout/target3"/>
    <dgm:cxn modelId="{F5F2584C-41AC-45FA-8EF2-4FD8B0CF7F1E}" type="presParOf" srcId="{333A1088-737F-45CB-B68E-254E46348037}" destId="{9358AC05-5D7D-4327-9F80-1AD486AEA664}" srcOrd="6" destOrd="0" presId="urn:microsoft.com/office/officeart/2005/8/layout/target3"/>
    <dgm:cxn modelId="{1377A934-68BB-48F1-B7EC-663EEEF42F08}" type="presParOf" srcId="{333A1088-737F-45CB-B68E-254E46348037}" destId="{313FC574-E1CD-4FB4-B054-0B805CE0447D}" srcOrd="7" destOrd="0" presId="urn:microsoft.com/office/officeart/2005/8/layout/target3"/>
    <dgm:cxn modelId="{59DFBAAF-3448-461C-B055-C8AB0E44B382}" type="presParOf" srcId="{333A1088-737F-45CB-B68E-254E46348037}" destId="{619D679B-A015-4ECF-8348-D1034C574F40}" srcOrd="8" destOrd="0" presId="urn:microsoft.com/office/officeart/2005/8/layout/target3"/>
    <dgm:cxn modelId="{AF2304EB-3CE8-48D3-A946-0E2340776426}" type="presParOf" srcId="{333A1088-737F-45CB-B68E-254E46348037}" destId="{322283A8-4A27-4CDA-BAE3-F381106A9174}" srcOrd="9" destOrd="0" presId="urn:microsoft.com/office/officeart/2005/8/layout/target3"/>
    <dgm:cxn modelId="{6BCDBFDF-6C61-4ECA-821B-940EAA71225C}" type="presParOf" srcId="{333A1088-737F-45CB-B68E-254E46348037}" destId="{FFC9F71D-1B4F-4AD9-A4A6-86ADEFC8AF5C}" srcOrd="10" destOrd="0" presId="urn:microsoft.com/office/officeart/2005/8/layout/target3"/>
    <dgm:cxn modelId="{038F9E6A-F0AF-4FDA-B6EA-4DF8FA0054A6}" type="presParOf" srcId="{333A1088-737F-45CB-B68E-254E46348037}" destId="{25B08C86-7E15-44DC-BE7F-FFB55DD49D12}" srcOrd="11" destOrd="0" presId="urn:microsoft.com/office/officeart/2005/8/layout/target3"/>
    <dgm:cxn modelId="{BF490330-03CC-4689-8E74-0E674BBCA7EB}" type="presParOf" srcId="{333A1088-737F-45CB-B68E-254E46348037}" destId="{76644BE8-9D7C-4C09-B250-3D10AF48CBB7}" srcOrd="12" destOrd="0" presId="urn:microsoft.com/office/officeart/2005/8/layout/target3"/>
    <dgm:cxn modelId="{0789294F-48E3-49B2-986C-43A48C78B00F}" type="presParOf" srcId="{333A1088-737F-45CB-B68E-254E46348037}" destId="{EE85B701-7295-41C0-BA7A-34D3756A2AE6}" srcOrd="13" destOrd="0" presId="urn:microsoft.com/office/officeart/2005/8/layout/target3"/>
    <dgm:cxn modelId="{2A50F01E-6EF0-4706-A696-BFB477346997}" type="presParOf" srcId="{333A1088-737F-45CB-B68E-254E46348037}" destId="{8BEBB6EC-1DAA-4CAC-8A25-BC0FCBD5DBD5}" srcOrd="14" destOrd="0" presId="urn:microsoft.com/office/officeart/2005/8/layout/target3"/>
    <dgm:cxn modelId="{BCAF8F37-7C75-447F-985F-F8AA2D19038D}" type="presParOf" srcId="{333A1088-737F-45CB-B68E-254E46348037}" destId="{AED2198E-93D5-4001-81B4-73124B309672}" srcOrd="15" destOrd="0" presId="urn:microsoft.com/office/officeart/2005/8/layout/target3"/>
    <dgm:cxn modelId="{956B9E56-7762-450D-8665-053B95EF9839}" type="presParOf" srcId="{333A1088-737F-45CB-B68E-254E46348037}" destId="{2BE915AB-18AA-4053-B92C-3BFC9ED204BB}" srcOrd="16" destOrd="0" presId="urn:microsoft.com/office/officeart/2005/8/layout/target3"/>
    <dgm:cxn modelId="{C30FE16D-FBD7-4BA5-A1BC-D643966B8DC1}" type="presParOf" srcId="{333A1088-737F-45CB-B68E-254E46348037}" destId="{6BB5E863-4638-4E1D-BFDE-399D028AC4ED}" srcOrd="17" destOrd="0" presId="urn:microsoft.com/office/officeart/2005/8/layout/target3"/>
    <dgm:cxn modelId="{57EFCA24-D9E9-4F5B-A714-EBF0EA98F8ED}" type="presParOf" srcId="{333A1088-737F-45CB-B68E-254E46348037}" destId="{5A5FFA88-C948-4069-8E93-59FA12366E83}" srcOrd="18" destOrd="0" presId="urn:microsoft.com/office/officeart/2005/8/layout/target3"/>
    <dgm:cxn modelId="{B52A4BC5-0430-44EC-BDA3-BB3F6A910F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</a:t>
          </a:r>
          <a:r>
            <a:rPr lang="cs-CZ" sz="2000" kern="1200" dirty="0" smtClean="0"/>
            <a:t>osoba, číslo, čas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07442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4302678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Žáci určují osobu, číslo a čas sloves a vyplňují tabulku.</a:t>
            </a:r>
          </a:p>
          <a:p>
            <a:r>
              <a:rPr lang="cs-CZ" sz="2400" dirty="0" smtClean="0"/>
              <a:t>Snímek č. 4 můžeme vytisknout k samostatné práci.</a:t>
            </a:r>
          </a:p>
          <a:p>
            <a:r>
              <a:rPr lang="cs-CZ" sz="2400" smtClean="0"/>
              <a:t>Společně zkontrolujeme s tabulí.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38522305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4400" b="1" dirty="0" smtClean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Osoba, číslo, čas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Doplňte správné zájmeno a určete osobu, číslo a čas:</a:t>
            </a:r>
            <a:endParaRPr lang="cs-CZ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0467559"/>
              </p:ext>
            </p:extLst>
          </p:nvPr>
        </p:nvGraphicFramePr>
        <p:xfrm>
          <a:off x="6228184" y="3789040"/>
          <a:ext cx="2736304" cy="273306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1090632"/>
                <a:gridCol w="1141616"/>
              </a:tblGrid>
              <a:tr h="682181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18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18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6139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Já</a:t>
                      </a:r>
                      <a:endParaRPr lang="cs-CZ" sz="18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My 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6139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Ty</a:t>
                      </a:r>
                      <a:endParaRPr lang="cs-CZ" sz="18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Vy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68218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On, ona, ono</a:t>
                      </a:r>
                      <a:endParaRPr lang="cs-CZ" sz="18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Oni, ony, ona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485743"/>
              </p:ext>
            </p:extLst>
          </p:nvPr>
        </p:nvGraphicFramePr>
        <p:xfrm>
          <a:off x="179512" y="1772816"/>
          <a:ext cx="5760640" cy="4752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152128"/>
                <a:gridCol w="1152128"/>
                <a:gridCol w="1152128"/>
                <a:gridCol w="1152128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SLOVESO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ZÁJMENO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OSOBA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ČAS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PŘIJEDE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ŠEL JSI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PŘIŠEL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UJELI JSME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BUDU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JÁSAT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948699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Doplňte správné zájmeno a určete osobu, číslo a čas:</a:t>
            </a:r>
            <a:endParaRPr lang="cs-CZ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0062766"/>
              </p:ext>
            </p:extLst>
          </p:nvPr>
        </p:nvGraphicFramePr>
        <p:xfrm>
          <a:off x="6228184" y="3789040"/>
          <a:ext cx="2736304" cy="273306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1090632"/>
                <a:gridCol w="1141616"/>
              </a:tblGrid>
              <a:tr h="682181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18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18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6139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Já</a:t>
                      </a:r>
                      <a:endParaRPr lang="cs-CZ" sz="18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My 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6139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Ty</a:t>
                      </a:r>
                      <a:endParaRPr lang="cs-CZ" sz="18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Vy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68218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On, ona, ono</a:t>
                      </a:r>
                      <a:endParaRPr lang="cs-CZ" sz="18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Oni, ony, ona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7928725"/>
              </p:ext>
            </p:extLst>
          </p:nvPr>
        </p:nvGraphicFramePr>
        <p:xfrm>
          <a:off x="179512" y="1772816"/>
          <a:ext cx="5760640" cy="4752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152128"/>
                <a:gridCol w="1152128"/>
                <a:gridCol w="1152128"/>
                <a:gridCol w="1152128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SLOVESO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ZÁJMENO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OSOBA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ČAS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PŘIJEDE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Bud.</a:t>
                      </a:r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ŠEL JSI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Min.</a:t>
                      </a:r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ŠEL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Min.</a:t>
                      </a:r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UJELI JSME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Min.</a:t>
                      </a:r>
                      <a:endParaRPr lang="cs-CZ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BUDU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JÁSAT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6804248" y="1052736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01814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Na shledanou příště!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831</TotalTime>
  <Words>207</Words>
  <Application>Microsoft Office PowerPoint</Application>
  <PresentationFormat>Předvádění na obrazovce (4:3)</PresentationFormat>
  <Paragraphs>82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Slovesa</vt:lpstr>
      <vt:lpstr>Doplňte správné zájmeno a určete osobu, číslo a čas:</vt:lpstr>
      <vt:lpstr>Doplňte správné zájmeno a určete osobu, číslo a čas: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100</cp:revision>
  <dcterms:created xsi:type="dcterms:W3CDTF">2011-10-18T13:52:16Z</dcterms:created>
  <dcterms:modified xsi:type="dcterms:W3CDTF">2012-06-26T21:18:37Z</dcterms:modified>
</cp:coreProperties>
</file>